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8" r:id="rId8"/>
    <p:sldId id="274" r:id="rId9"/>
    <p:sldId id="275" r:id="rId10"/>
    <p:sldId id="260" r:id="rId11"/>
    <p:sldId id="261" r:id="rId12"/>
    <p:sldId id="271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E32"/>
    <a:srgbClr val="6FB606"/>
    <a:srgbClr val="FFFFFF"/>
    <a:srgbClr val="76C206"/>
    <a:srgbClr val="ADB9CA"/>
    <a:srgbClr val="4A7A04"/>
    <a:srgbClr val="5B9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ADCDC7-340F-4E8E-974E-9D20E9E75FBC}" v="274" dt="2023-04-05T20:57:21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0260F-73C7-AD53-5400-8129D2E94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8BF344-0EF2-7167-3DF4-63CE90D24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093EB-6600-F2D2-FF01-81EA2320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6084C8-18ED-EEA6-6279-F76F90DA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164566-5466-189D-5C34-169CD8ED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96777-90EA-87E4-2B49-5A2E8EF1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E0073E-887C-2BFC-50AF-40752FFE4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2CE002-22CC-3C7E-3C82-28E29483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41E662-D379-411D-D827-3A645FF7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F28743-2DC4-D34B-BDD7-88CF0020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5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9A6BE8-BA6B-A033-A063-A50386B36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C284EF-73D7-2A66-6708-E6FA3FC27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A74C87-D49E-292A-106C-95BD84B3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55BE78-C7C1-D3DE-ADCB-0A632B03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BD6D38-CB63-A092-CB9C-1E8AB93A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81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69364-8D3D-8E3B-4478-A310C70B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5FC95A-00BF-1226-193E-54C5AC35C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BB2FB-9D71-E7EF-FD5A-300F684F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76C56B-4C26-0E21-2D44-6A013AFE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0499E0-EBC7-E8A1-B057-B83A9C00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40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85575-DC59-5BCA-19FF-2923C4D3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B56E4F-85AD-932F-71B9-4E0A7EF7A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8885E2-35C7-C86B-E3D7-DB91536E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E7508B-5F98-BEAA-2532-48E4A520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B7F506-8C68-183E-2B7F-96399888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86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828D5-2BD6-F33A-2996-63CF6C6A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49E1D2-781F-C4C1-176D-D3DE5EBDB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B110CC-54CC-CBB6-9A2A-AE8DA732B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29852C-D466-7319-A610-A3DF8116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408BF9-6B9A-B2D4-881C-0E8A22DD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A3745C-B3F8-D205-8744-D1DF3BD1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5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4B122-7414-C227-99BF-8266A5B2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9218C9-F55B-85C9-12AB-79C17F75E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B8F34B-93C0-16FD-DB28-84ED4A31A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D69F46-B56C-962B-640B-75216273A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990EDAB-C233-B995-0733-37DF7A42F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C84072-E1D3-EDA7-C78C-E02B6FF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6A8879-D6DE-1702-10DD-EC4BD28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6749E8B-7884-A1CC-46AD-7ACD5490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53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26F44-4BBD-B2DE-60FC-0C888285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57F360-D98C-5608-5005-F0CF04B7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06EFBF-A0F7-1C02-6496-0F19EA12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083A06-821B-479F-D292-CFCDEE06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37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1798B2F-EA34-104E-5DEF-46F5D1F6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AB109E-DBF9-A5A8-0B9D-A24CDF8F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AB8583-AD90-B28E-A7BA-122079FD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31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11B1F-4EA4-1F0A-25F2-713B6F7A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7022EF-44FD-AA32-03DA-E5D1B9A2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6641BC-30E2-DE2B-ED7D-7E2CC1154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8F2FE-5F98-093A-A14E-9A78CC89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B1778F-CCA6-6357-3AE6-8D78B8EC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3EDA2B-6610-5650-FAA7-3800417D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94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E220A-439B-CFFF-931D-CE81C924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1D7AD76-CCD1-7503-8EBC-AE5887829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8E2923-3647-D4C5-A99D-1ADA18A70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A0566E-7D03-FB0B-5032-FA67BF2E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9F8C3D-3376-D2D7-C422-D5ED6A68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037A6A-C9BA-86B2-AD2A-09C70657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7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0BD55D-CB4C-9DC6-259C-DC092023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C22BF8-1631-4B3E-2C0A-5F0CAD58A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9BD353-5293-8AB0-EE77-41C9A86B4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1E33-8DC7-4D0D-AE29-27907B210DA3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5C7C20-6119-B2AF-8C01-2C85A808D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5F0B50-4F50-B04C-F095-EA6737D6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CA663-C08C-4A85-8398-F5F642846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80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rtaldaindustria.com.br/cni/en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Árvore com folhas verdes&#10;&#10;Descrição gerada automaticamente">
            <a:extLst>
              <a:ext uri="{FF2B5EF4-FFF2-40B4-BE49-F238E27FC236}">
                <a16:creationId xmlns:a16="http://schemas.microsoft.com/office/drawing/2014/main" id="{833444AB-0A94-B48B-39DA-C9F6085F8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8" name="Gráfico 6">
            <a:extLst>
              <a:ext uri="{FF2B5EF4-FFF2-40B4-BE49-F238E27FC236}">
                <a16:creationId xmlns:a16="http://schemas.microsoft.com/office/drawing/2014/main" id="{19AA0424-603C-63F5-8D46-BC066DD1626D}"/>
              </a:ext>
            </a:extLst>
          </p:cNvPr>
          <p:cNvGrpSpPr/>
          <p:nvPr/>
        </p:nvGrpSpPr>
        <p:grpSpPr>
          <a:xfrm>
            <a:off x="3457222" y="2850260"/>
            <a:ext cx="5277554" cy="1157480"/>
            <a:chOff x="5269229" y="3188017"/>
            <a:chExt cx="1459229" cy="320040"/>
          </a:xfrm>
          <a:solidFill>
            <a:srgbClr val="FFFFFF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F9B13C35-8D2D-243B-87A7-8701AC364E48}"/>
                </a:ext>
              </a:extLst>
            </p:cNvPr>
            <p:cNvSpPr/>
            <p:nvPr/>
          </p:nvSpPr>
          <p:spPr>
            <a:xfrm>
              <a:off x="5269229" y="3188017"/>
              <a:ext cx="283845" cy="320040"/>
            </a:xfrm>
            <a:custGeom>
              <a:avLst/>
              <a:gdLst>
                <a:gd name="connsiteX0" fmla="*/ 234315 w 283845"/>
                <a:gd name="connsiteY0" fmla="*/ 278130 h 320040"/>
                <a:gd name="connsiteX1" fmla="*/ 150495 w 283845"/>
                <a:gd name="connsiteY1" fmla="*/ 320040 h 320040"/>
                <a:gd name="connsiteX2" fmla="*/ 0 w 283845"/>
                <a:gd name="connsiteY2" fmla="*/ 160973 h 320040"/>
                <a:gd name="connsiteX3" fmla="*/ 150495 w 283845"/>
                <a:gd name="connsiteY3" fmla="*/ 0 h 320040"/>
                <a:gd name="connsiteX4" fmla="*/ 279083 w 283845"/>
                <a:gd name="connsiteY4" fmla="*/ 107633 h 320040"/>
                <a:gd name="connsiteX5" fmla="*/ 215265 w 283845"/>
                <a:gd name="connsiteY5" fmla="*/ 107633 h 320040"/>
                <a:gd name="connsiteX6" fmla="*/ 150495 w 283845"/>
                <a:gd name="connsiteY6" fmla="*/ 56198 h 320040"/>
                <a:gd name="connsiteX7" fmla="*/ 67628 w 283845"/>
                <a:gd name="connsiteY7" fmla="*/ 160973 h 320040"/>
                <a:gd name="connsiteX8" fmla="*/ 150495 w 283845"/>
                <a:gd name="connsiteY8" fmla="*/ 262890 h 320040"/>
                <a:gd name="connsiteX9" fmla="*/ 222885 w 283845"/>
                <a:gd name="connsiteY9" fmla="*/ 197167 h 320040"/>
                <a:gd name="connsiteX10" fmla="*/ 155258 w 283845"/>
                <a:gd name="connsiteY10" fmla="*/ 197167 h 320040"/>
                <a:gd name="connsiteX11" fmla="*/ 155258 w 283845"/>
                <a:gd name="connsiteY11" fmla="*/ 146685 h 320040"/>
                <a:gd name="connsiteX12" fmla="*/ 283845 w 283845"/>
                <a:gd name="connsiteY12" fmla="*/ 146685 h 320040"/>
                <a:gd name="connsiteX13" fmla="*/ 283845 w 283845"/>
                <a:gd name="connsiteY13" fmla="*/ 311467 h 320040"/>
                <a:gd name="connsiteX14" fmla="*/ 240983 w 283845"/>
                <a:gd name="connsiteY14" fmla="*/ 311467 h 320040"/>
                <a:gd name="connsiteX15" fmla="*/ 234315 w 283845"/>
                <a:gd name="connsiteY15" fmla="*/ 27813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3845" h="320040">
                  <a:moveTo>
                    <a:pt x="234315" y="278130"/>
                  </a:moveTo>
                  <a:cubicBezTo>
                    <a:pt x="210503" y="308610"/>
                    <a:pt x="180023" y="320040"/>
                    <a:pt x="150495" y="320040"/>
                  </a:cubicBezTo>
                  <a:cubicBezTo>
                    <a:pt x="56198" y="320040"/>
                    <a:pt x="0" y="249555"/>
                    <a:pt x="0" y="160973"/>
                  </a:cubicBezTo>
                  <a:cubicBezTo>
                    <a:pt x="0" y="70485"/>
                    <a:pt x="55245" y="0"/>
                    <a:pt x="150495" y="0"/>
                  </a:cubicBezTo>
                  <a:cubicBezTo>
                    <a:pt x="213360" y="0"/>
                    <a:pt x="272415" y="38100"/>
                    <a:pt x="279083" y="107633"/>
                  </a:cubicBezTo>
                  <a:lnTo>
                    <a:pt x="215265" y="107633"/>
                  </a:lnTo>
                  <a:cubicBezTo>
                    <a:pt x="207645" y="74295"/>
                    <a:pt x="181928" y="56198"/>
                    <a:pt x="150495" y="56198"/>
                  </a:cubicBezTo>
                  <a:cubicBezTo>
                    <a:pt x="90488" y="56198"/>
                    <a:pt x="67628" y="107633"/>
                    <a:pt x="67628" y="160973"/>
                  </a:cubicBezTo>
                  <a:cubicBezTo>
                    <a:pt x="67628" y="211455"/>
                    <a:pt x="90488" y="262890"/>
                    <a:pt x="150495" y="262890"/>
                  </a:cubicBezTo>
                  <a:cubicBezTo>
                    <a:pt x="194310" y="262890"/>
                    <a:pt x="219075" y="239078"/>
                    <a:pt x="222885" y="197167"/>
                  </a:cubicBezTo>
                  <a:lnTo>
                    <a:pt x="155258" y="197167"/>
                  </a:lnTo>
                  <a:lnTo>
                    <a:pt x="155258" y="146685"/>
                  </a:lnTo>
                  <a:lnTo>
                    <a:pt x="283845" y="146685"/>
                  </a:lnTo>
                  <a:lnTo>
                    <a:pt x="283845" y="311467"/>
                  </a:lnTo>
                  <a:lnTo>
                    <a:pt x="240983" y="311467"/>
                  </a:lnTo>
                  <a:lnTo>
                    <a:pt x="234315" y="2781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4D997787-8880-4D20-C8E3-A529B8EE4C6D}"/>
                </a:ext>
              </a:extLst>
            </p:cNvPr>
            <p:cNvSpPr/>
            <p:nvPr/>
          </p:nvSpPr>
          <p:spPr>
            <a:xfrm>
              <a:off x="5606414" y="3195637"/>
              <a:ext cx="263842" cy="304800"/>
            </a:xfrm>
            <a:custGeom>
              <a:avLst/>
              <a:gdLst>
                <a:gd name="connsiteX0" fmla="*/ 952 w 263842"/>
                <a:gd name="connsiteY0" fmla="*/ 0 h 304800"/>
                <a:gd name="connsiteX1" fmla="*/ 165735 w 263842"/>
                <a:gd name="connsiteY1" fmla="*/ 0 h 304800"/>
                <a:gd name="connsiteX2" fmla="*/ 255270 w 263842"/>
                <a:gd name="connsiteY2" fmla="*/ 83820 h 304800"/>
                <a:gd name="connsiteX3" fmla="*/ 206692 w 263842"/>
                <a:gd name="connsiteY3" fmla="*/ 160020 h 304800"/>
                <a:gd name="connsiteX4" fmla="*/ 206692 w 263842"/>
                <a:gd name="connsiteY4" fmla="*/ 160972 h 304800"/>
                <a:gd name="connsiteX5" fmla="*/ 251460 w 263842"/>
                <a:gd name="connsiteY5" fmla="*/ 232410 h 304800"/>
                <a:gd name="connsiteX6" fmla="*/ 263842 w 263842"/>
                <a:gd name="connsiteY6" fmla="*/ 304800 h 304800"/>
                <a:gd name="connsiteX7" fmla="*/ 196215 w 263842"/>
                <a:gd name="connsiteY7" fmla="*/ 304800 h 304800"/>
                <a:gd name="connsiteX8" fmla="*/ 185738 w 263842"/>
                <a:gd name="connsiteY8" fmla="*/ 231458 h 304800"/>
                <a:gd name="connsiteX9" fmla="*/ 135255 w 263842"/>
                <a:gd name="connsiteY9" fmla="*/ 184785 h 304800"/>
                <a:gd name="connsiteX10" fmla="*/ 67627 w 263842"/>
                <a:gd name="connsiteY10" fmla="*/ 184785 h 304800"/>
                <a:gd name="connsiteX11" fmla="*/ 67627 w 263842"/>
                <a:gd name="connsiteY11" fmla="*/ 303847 h 304800"/>
                <a:gd name="connsiteX12" fmla="*/ 0 w 263842"/>
                <a:gd name="connsiteY12" fmla="*/ 303847 h 304800"/>
                <a:gd name="connsiteX13" fmla="*/ 0 w 263842"/>
                <a:gd name="connsiteY13" fmla="*/ 0 h 304800"/>
                <a:gd name="connsiteX14" fmla="*/ 67627 w 263842"/>
                <a:gd name="connsiteY14" fmla="*/ 138113 h 304800"/>
                <a:gd name="connsiteX15" fmla="*/ 140970 w 263842"/>
                <a:gd name="connsiteY15" fmla="*/ 138113 h 304800"/>
                <a:gd name="connsiteX16" fmla="*/ 187642 w 263842"/>
                <a:gd name="connsiteY16" fmla="*/ 94298 h 304800"/>
                <a:gd name="connsiteX17" fmla="*/ 140970 w 263842"/>
                <a:gd name="connsiteY17" fmla="*/ 52388 h 304800"/>
                <a:gd name="connsiteX18" fmla="*/ 67627 w 263842"/>
                <a:gd name="connsiteY18" fmla="*/ 52388 h 304800"/>
                <a:gd name="connsiteX19" fmla="*/ 67627 w 263842"/>
                <a:gd name="connsiteY19" fmla="*/ 13811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3842" h="304800">
                  <a:moveTo>
                    <a:pt x="952" y="0"/>
                  </a:moveTo>
                  <a:lnTo>
                    <a:pt x="165735" y="0"/>
                  </a:lnTo>
                  <a:cubicBezTo>
                    <a:pt x="220980" y="0"/>
                    <a:pt x="255270" y="38100"/>
                    <a:pt x="255270" y="83820"/>
                  </a:cubicBezTo>
                  <a:cubicBezTo>
                    <a:pt x="255270" y="120015"/>
                    <a:pt x="240982" y="146685"/>
                    <a:pt x="206692" y="160020"/>
                  </a:cubicBezTo>
                  <a:lnTo>
                    <a:pt x="206692" y="160972"/>
                  </a:lnTo>
                  <a:cubicBezTo>
                    <a:pt x="240030" y="169545"/>
                    <a:pt x="248602" y="201930"/>
                    <a:pt x="251460" y="232410"/>
                  </a:cubicBezTo>
                  <a:cubicBezTo>
                    <a:pt x="252413" y="251460"/>
                    <a:pt x="252413" y="287655"/>
                    <a:pt x="263842" y="304800"/>
                  </a:cubicBezTo>
                  <a:lnTo>
                    <a:pt x="196215" y="304800"/>
                  </a:lnTo>
                  <a:cubicBezTo>
                    <a:pt x="187642" y="285750"/>
                    <a:pt x="188595" y="256222"/>
                    <a:pt x="185738" y="231458"/>
                  </a:cubicBezTo>
                  <a:cubicBezTo>
                    <a:pt x="180975" y="199072"/>
                    <a:pt x="168592" y="184785"/>
                    <a:pt x="135255" y="184785"/>
                  </a:cubicBezTo>
                  <a:lnTo>
                    <a:pt x="67627" y="184785"/>
                  </a:lnTo>
                  <a:lnTo>
                    <a:pt x="67627" y="303847"/>
                  </a:lnTo>
                  <a:lnTo>
                    <a:pt x="0" y="303847"/>
                  </a:lnTo>
                  <a:lnTo>
                    <a:pt x="0" y="0"/>
                  </a:lnTo>
                  <a:close/>
                  <a:moveTo>
                    <a:pt x="67627" y="138113"/>
                  </a:moveTo>
                  <a:lnTo>
                    <a:pt x="140970" y="138113"/>
                  </a:lnTo>
                  <a:cubicBezTo>
                    <a:pt x="170497" y="138113"/>
                    <a:pt x="187642" y="125730"/>
                    <a:pt x="187642" y="94298"/>
                  </a:cubicBezTo>
                  <a:cubicBezTo>
                    <a:pt x="187642" y="64770"/>
                    <a:pt x="171450" y="52388"/>
                    <a:pt x="140970" y="52388"/>
                  </a:cubicBezTo>
                  <a:lnTo>
                    <a:pt x="67627" y="52388"/>
                  </a:lnTo>
                  <a:lnTo>
                    <a:pt x="67627" y="13811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961AB62E-DD54-C945-1EE5-DD0239C1D09E}"/>
                </a:ext>
              </a:extLst>
            </p:cNvPr>
            <p:cNvSpPr/>
            <p:nvPr/>
          </p:nvSpPr>
          <p:spPr>
            <a:xfrm>
              <a:off x="5915977" y="3195637"/>
              <a:ext cx="232409" cy="305752"/>
            </a:xfrm>
            <a:custGeom>
              <a:avLst/>
              <a:gdLst>
                <a:gd name="connsiteX0" fmla="*/ 0 w 232409"/>
                <a:gd name="connsiteY0" fmla="*/ 0 h 305752"/>
                <a:gd name="connsiteX1" fmla="*/ 228600 w 232409"/>
                <a:gd name="connsiteY1" fmla="*/ 0 h 305752"/>
                <a:gd name="connsiteX2" fmla="*/ 228600 w 232409"/>
                <a:gd name="connsiteY2" fmla="*/ 56198 h 305752"/>
                <a:gd name="connsiteX3" fmla="*/ 67627 w 232409"/>
                <a:gd name="connsiteY3" fmla="*/ 56198 h 305752"/>
                <a:gd name="connsiteX4" fmla="*/ 67627 w 232409"/>
                <a:gd name="connsiteY4" fmla="*/ 121920 h 305752"/>
                <a:gd name="connsiteX5" fmla="*/ 215265 w 232409"/>
                <a:gd name="connsiteY5" fmla="*/ 121920 h 305752"/>
                <a:gd name="connsiteX6" fmla="*/ 215265 w 232409"/>
                <a:gd name="connsiteY6" fmla="*/ 174308 h 305752"/>
                <a:gd name="connsiteX7" fmla="*/ 67627 w 232409"/>
                <a:gd name="connsiteY7" fmla="*/ 174308 h 305752"/>
                <a:gd name="connsiteX8" fmla="*/ 67627 w 232409"/>
                <a:gd name="connsiteY8" fmla="*/ 249555 h 305752"/>
                <a:gd name="connsiteX9" fmla="*/ 232410 w 232409"/>
                <a:gd name="connsiteY9" fmla="*/ 249555 h 305752"/>
                <a:gd name="connsiteX10" fmla="*/ 232410 w 232409"/>
                <a:gd name="connsiteY10" fmla="*/ 305753 h 305752"/>
                <a:gd name="connsiteX11" fmla="*/ 952 w 232409"/>
                <a:gd name="connsiteY11" fmla="*/ 305753 h 305752"/>
                <a:gd name="connsiteX12" fmla="*/ 952 w 232409"/>
                <a:gd name="connsiteY12" fmla="*/ 0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409" h="305752">
                  <a:moveTo>
                    <a:pt x="0" y="0"/>
                  </a:moveTo>
                  <a:lnTo>
                    <a:pt x="228600" y="0"/>
                  </a:lnTo>
                  <a:lnTo>
                    <a:pt x="228600" y="56198"/>
                  </a:lnTo>
                  <a:lnTo>
                    <a:pt x="67627" y="56198"/>
                  </a:lnTo>
                  <a:lnTo>
                    <a:pt x="67627" y="121920"/>
                  </a:lnTo>
                  <a:lnTo>
                    <a:pt x="215265" y="121920"/>
                  </a:lnTo>
                  <a:lnTo>
                    <a:pt x="215265" y="174308"/>
                  </a:lnTo>
                  <a:lnTo>
                    <a:pt x="67627" y="174308"/>
                  </a:lnTo>
                  <a:lnTo>
                    <a:pt x="67627" y="249555"/>
                  </a:lnTo>
                  <a:lnTo>
                    <a:pt x="232410" y="249555"/>
                  </a:lnTo>
                  <a:lnTo>
                    <a:pt x="232410" y="305753"/>
                  </a:lnTo>
                  <a:lnTo>
                    <a:pt x="952" y="30575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A82D33EE-04FB-CEBD-B059-A30ECDC51169}"/>
                </a:ext>
              </a:extLst>
            </p:cNvPr>
            <p:cNvSpPr/>
            <p:nvPr/>
          </p:nvSpPr>
          <p:spPr>
            <a:xfrm>
              <a:off x="6193154" y="3195637"/>
              <a:ext cx="232410" cy="305752"/>
            </a:xfrm>
            <a:custGeom>
              <a:avLst/>
              <a:gdLst>
                <a:gd name="connsiteX0" fmla="*/ 0 w 232410"/>
                <a:gd name="connsiteY0" fmla="*/ 0 h 305752"/>
                <a:gd name="connsiteX1" fmla="*/ 228600 w 232410"/>
                <a:gd name="connsiteY1" fmla="*/ 0 h 305752"/>
                <a:gd name="connsiteX2" fmla="*/ 228600 w 232410"/>
                <a:gd name="connsiteY2" fmla="*/ 56198 h 305752"/>
                <a:gd name="connsiteX3" fmla="*/ 67628 w 232410"/>
                <a:gd name="connsiteY3" fmla="*/ 56198 h 305752"/>
                <a:gd name="connsiteX4" fmla="*/ 67628 w 232410"/>
                <a:gd name="connsiteY4" fmla="*/ 121920 h 305752"/>
                <a:gd name="connsiteX5" fmla="*/ 215265 w 232410"/>
                <a:gd name="connsiteY5" fmla="*/ 121920 h 305752"/>
                <a:gd name="connsiteX6" fmla="*/ 215265 w 232410"/>
                <a:gd name="connsiteY6" fmla="*/ 174308 h 305752"/>
                <a:gd name="connsiteX7" fmla="*/ 67628 w 232410"/>
                <a:gd name="connsiteY7" fmla="*/ 174308 h 305752"/>
                <a:gd name="connsiteX8" fmla="*/ 67628 w 232410"/>
                <a:gd name="connsiteY8" fmla="*/ 249555 h 305752"/>
                <a:gd name="connsiteX9" fmla="*/ 232410 w 232410"/>
                <a:gd name="connsiteY9" fmla="*/ 249555 h 305752"/>
                <a:gd name="connsiteX10" fmla="*/ 232410 w 232410"/>
                <a:gd name="connsiteY10" fmla="*/ 305753 h 305752"/>
                <a:gd name="connsiteX11" fmla="*/ 953 w 232410"/>
                <a:gd name="connsiteY11" fmla="*/ 305753 h 305752"/>
                <a:gd name="connsiteX12" fmla="*/ 953 w 232410"/>
                <a:gd name="connsiteY12" fmla="*/ 0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410" h="305752">
                  <a:moveTo>
                    <a:pt x="0" y="0"/>
                  </a:moveTo>
                  <a:lnTo>
                    <a:pt x="228600" y="0"/>
                  </a:lnTo>
                  <a:lnTo>
                    <a:pt x="228600" y="56198"/>
                  </a:lnTo>
                  <a:lnTo>
                    <a:pt x="67628" y="56198"/>
                  </a:lnTo>
                  <a:lnTo>
                    <a:pt x="67628" y="121920"/>
                  </a:lnTo>
                  <a:lnTo>
                    <a:pt x="215265" y="121920"/>
                  </a:lnTo>
                  <a:lnTo>
                    <a:pt x="215265" y="174308"/>
                  </a:lnTo>
                  <a:lnTo>
                    <a:pt x="67628" y="174308"/>
                  </a:lnTo>
                  <a:lnTo>
                    <a:pt x="67628" y="249555"/>
                  </a:lnTo>
                  <a:lnTo>
                    <a:pt x="232410" y="249555"/>
                  </a:lnTo>
                  <a:lnTo>
                    <a:pt x="232410" y="305753"/>
                  </a:lnTo>
                  <a:lnTo>
                    <a:pt x="953" y="305753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AD718BBC-0312-E90C-056D-35F81B86B6F0}"/>
                </a:ext>
              </a:extLst>
            </p:cNvPr>
            <p:cNvSpPr/>
            <p:nvPr/>
          </p:nvSpPr>
          <p:spPr>
            <a:xfrm>
              <a:off x="6470332" y="3195637"/>
              <a:ext cx="258127" cy="305752"/>
            </a:xfrm>
            <a:custGeom>
              <a:avLst/>
              <a:gdLst>
                <a:gd name="connsiteX0" fmla="*/ 0 w 258127"/>
                <a:gd name="connsiteY0" fmla="*/ 0 h 305752"/>
                <a:gd name="connsiteX1" fmla="*/ 66675 w 258127"/>
                <a:gd name="connsiteY1" fmla="*/ 0 h 305752"/>
                <a:gd name="connsiteX2" fmla="*/ 194310 w 258127"/>
                <a:gd name="connsiteY2" fmla="*/ 204788 h 305752"/>
                <a:gd name="connsiteX3" fmla="*/ 195262 w 258127"/>
                <a:gd name="connsiteY3" fmla="*/ 204788 h 305752"/>
                <a:gd name="connsiteX4" fmla="*/ 195262 w 258127"/>
                <a:gd name="connsiteY4" fmla="*/ 0 h 305752"/>
                <a:gd name="connsiteX5" fmla="*/ 258127 w 258127"/>
                <a:gd name="connsiteY5" fmla="*/ 0 h 305752"/>
                <a:gd name="connsiteX6" fmla="*/ 258127 w 258127"/>
                <a:gd name="connsiteY6" fmla="*/ 305753 h 305752"/>
                <a:gd name="connsiteX7" fmla="*/ 190500 w 258127"/>
                <a:gd name="connsiteY7" fmla="*/ 305753 h 305752"/>
                <a:gd name="connsiteX8" fmla="*/ 63817 w 258127"/>
                <a:gd name="connsiteY8" fmla="*/ 100965 h 305752"/>
                <a:gd name="connsiteX9" fmla="*/ 62865 w 258127"/>
                <a:gd name="connsiteY9" fmla="*/ 100965 h 305752"/>
                <a:gd name="connsiteX10" fmla="*/ 62865 w 258127"/>
                <a:gd name="connsiteY10" fmla="*/ 305753 h 305752"/>
                <a:gd name="connsiteX11" fmla="*/ 0 w 258127"/>
                <a:gd name="connsiteY11" fmla="*/ 305753 h 305752"/>
                <a:gd name="connsiteX12" fmla="*/ 0 w 258127"/>
                <a:gd name="connsiteY12" fmla="*/ 0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127" h="305752">
                  <a:moveTo>
                    <a:pt x="0" y="0"/>
                  </a:moveTo>
                  <a:lnTo>
                    <a:pt x="66675" y="0"/>
                  </a:lnTo>
                  <a:lnTo>
                    <a:pt x="194310" y="204788"/>
                  </a:lnTo>
                  <a:lnTo>
                    <a:pt x="195262" y="204788"/>
                  </a:lnTo>
                  <a:lnTo>
                    <a:pt x="195262" y="0"/>
                  </a:lnTo>
                  <a:lnTo>
                    <a:pt x="258127" y="0"/>
                  </a:lnTo>
                  <a:lnTo>
                    <a:pt x="258127" y="305753"/>
                  </a:lnTo>
                  <a:lnTo>
                    <a:pt x="190500" y="305753"/>
                  </a:lnTo>
                  <a:lnTo>
                    <a:pt x="63817" y="100965"/>
                  </a:lnTo>
                  <a:lnTo>
                    <a:pt x="62865" y="100965"/>
                  </a:lnTo>
                  <a:lnTo>
                    <a:pt x="62865" y="305753"/>
                  </a:lnTo>
                  <a:lnTo>
                    <a:pt x="0" y="305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6804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53593C55-0519-0CA3-5829-BD3D5C546B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9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D3F3EA-0D80-A819-5FFC-9029742BCBF3}"/>
              </a:ext>
            </a:extLst>
          </p:cNvPr>
          <p:cNvSpPr txBox="1"/>
          <p:nvPr/>
        </p:nvSpPr>
        <p:spPr>
          <a:xfrm>
            <a:off x="900514" y="1907205"/>
            <a:ext cx="837771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pt-BR" sz="4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GREEN BRAZILIAN INDUSTRY </a:t>
            </a:r>
          </a:p>
        </p:txBody>
      </p:sp>
      <p:cxnSp>
        <p:nvCxnSpPr>
          <p:cNvPr id="174" name="Conector reto 173">
            <a:extLst>
              <a:ext uri="{FF2B5EF4-FFF2-40B4-BE49-F238E27FC236}">
                <a16:creationId xmlns:a16="http://schemas.microsoft.com/office/drawing/2014/main" id="{E72EA82E-8A6E-D268-75BE-01022BA2A756}"/>
              </a:ext>
            </a:extLst>
          </p:cNvPr>
          <p:cNvCxnSpPr/>
          <p:nvPr/>
        </p:nvCxnSpPr>
        <p:spPr>
          <a:xfrm>
            <a:off x="0" y="18976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F5ED9C9-520A-1154-15BC-94B3F7AFAE6E}"/>
              </a:ext>
            </a:extLst>
          </p:cNvPr>
          <p:cNvCxnSpPr/>
          <p:nvPr/>
        </p:nvCxnSpPr>
        <p:spPr>
          <a:xfrm>
            <a:off x="0" y="2668289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74">
            <a:extLst>
              <a:ext uri="{FF2B5EF4-FFF2-40B4-BE49-F238E27FC236}">
                <a16:creationId xmlns:a16="http://schemas.microsoft.com/office/drawing/2014/main" id="{C6722EB2-1F22-EF00-686D-B00732E98961}"/>
              </a:ext>
            </a:extLst>
          </p:cNvPr>
          <p:cNvSpPr txBox="1"/>
          <p:nvPr/>
        </p:nvSpPr>
        <p:spPr>
          <a:xfrm>
            <a:off x="470767" y="1940803"/>
            <a:ext cx="883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4000" b="1">
                <a:latin typeface="Roboto" panose="02000000000000000000" pitchFamily="2" charset="0"/>
                <a:ea typeface="Roboto" panose="02000000000000000000" pitchFamily="2" charset="0"/>
              </a:rPr>
              <a:t>SUSTAINABLE INITIATIVE</a:t>
            </a:r>
            <a:endParaRPr lang="pt-BR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A70AA3D-610F-BB86-8241-E88F78F088DC}"/>
              </a:ext>
            </a:extLst>
          </p:cNvPr>
          <p:cNvGrpSpPr/>
          <p:nvPr/>
        </p:nvGrpSpPr>
        <p:grpSpPr>
          <a:xfrm>
            <a:off x="-1" y="5249536"/>
            <a:ext cx="3539923" cy="389899"/>
            <a:chOff x="0" y="5249536"/>
            <a:chExt cx="3193576" cy="389899"/>
          </a:xfrm>
        </p:grpSpPr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ED5506CD-C204-6929-2E38-2E20D79588AE}"/>
                </a:ext>
              </a:extLst>
            </p:cNvPr>
            <p:cNvCxnSpPr/>
            <p:nvPr/>
          </p:nvCxnSpPr>
          <p:spPr>
            <a:xfrm>
              <a:off x="0" y="5249536"/>
              <a:ext cx="319357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BB51EFE8-B00D-BEA6-ED6D-4939AE383A3C}"/>
                </a:ext>
              </a:extLst>
            </p:cNvPr>
            <p:cNvCxnSpPr/>
            <p:nvPr/>
          </p:nvCxnSpPr>
          <p:spPr>
            <a:xfrm>
              <a:off x="0" y="5639435"/>
              <a:ext cx="319357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753B94A-A42C-F734-3D47-890E05E6D01C}"/>
                </a:ext>
              </a:extLst>
            </p:cNvPr>
            <p:cNvCxnSpPr/>
            <p:nvPr/>
          </p:nvCxnSpPr>
          <p:spPr>
            <a:xfrm>
              <a:off x="0" y="5347011"/>
              <a:ext cx="319357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A70CD784-6261-E19A-76B8-91E3D24E65C0}"/>
                </a:ext>
              </a:extLst>
            </p:cNvPr>
            <p:cNvCxnSpPr/>
            <p:nvPr/>
          </p:nvCxnSpPr>
          <p:spPr>
            <a:xfrm>
              <a:off x="0" y="5444486"/>
              <a:ext cx="319357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C66CDA88-961F-8E48-5135-AFA05CE76505}"/>
                </a:ext>
              </a:extLst>
            </p:cNvPr>
            <p:cNvCxnSpPr/>
            <p:nvPr/>
          </p:nvCxnSpPr>
          <p:spPr>
            <a:xfrm>
              <a:off x="0" y="5541961"/>
              <a:ext cx="319357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F2B58B-4332-8FA8-1AC0-7739A9B4D2F5}"/>
              </a:ext>
            </a:extLst>
          </p:cNvPr>
          <p:cNvSpPr txBox="1"/>
          <p:nvPr/>
        </p:nvSpPr>
        <p:spPr>
          <a:xfrm>
            <a:off x="851195" y="2747383"/>
            <a:ext cx="84857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latin typeface="Roboto Light" panose="02000000000000000000" pitchFamily="2" charset="0"/>
                <a:ea typeface="Roboto Light" panose="02000000000000000000" pitchFamily="2" charset="0"/>
              </a:rPr>
              <a:t>DEVELOPING A SUSTAINABLE SOLID-STATE BATTERY INDUSTRY IN BRAZIL </a:t>
            </a:r>
            <a:endParaRPr lang="pt-BR" sz="4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15" name="Gráfico 2">
            <a:extLst>
              <a:ext uri="{FF2B5EF4-FFF2-40B4-BE49-F238E27FC236}">
                <a16:creationId xmlns:a16="http://schemas.microsoft.com/office/drawing/2014/main" id="{94AD8A04-A706-7838-80CF-F9DB1AD92FAE}"/>
              </a:ext>
            </a:extLst>
          </p:cNvPr>
          <p:cNvGrpSpPr/>
          <p:nvPr/>
        </p:nvGrpSpPr>
        <p:grpSpPr>
          <a:xfrm>
            <a:off x="3666655" y="5230914"/>
            <a:ext cx="5619960" cy="735790"/>
            <a:chOff x="3522345" y="3005137"/>
            <a:chExt cx="6089332" cy="797242"/>
          </a:xfrm>
          <a:solidFill>
            <a:srgbClr val="FFFFFF"/>
          </a:solidFill>
        </p:grpSpPr>
        <p:grpSp>
          <p:nvGrpSpPr>
            <p:cNvPr id="16" name="Gráfico 2">
              <a:extLst>
                <a:ext uri="{FF2B5EF4-FFF2-40B4-BE49-F238E27FC236}">
                  <a16:creationId xmlns:a16="http://schemas.microsoft.com/office/drawing/2014/main" id="{A35C88CD-E269-95F4-1D74-F947B96D3E1D}"/>
                </a:ext>
              </a:extLst>
            </p:cNvPr>
            <p:cNvGrpSpPr/>
            <p:nvPr/>
          </p:nvGrpSpPr>
          <p:grpSpPr>
            <a:xfrm>
              <a:off x="3522345" y="3005137"/>
              <a:ext cx="3274694" cy="441007"/>
              <a:chOff x="3522345" y="3005137"/>
              <a:chExt cx="3274694" cy="441007"/>
            </a:xfrm>
            <a:solidFill>
              <a:srgbClr val="FFFFFF"/>
            </a:solidFill>
          </p:grpSpPr>
          <p:sp>
            <p:nvSpPr>
              <p:cNvPr id="257" name="Forma Livre: Forma 256">
                <a:extLst>
                  <a:ext uri="{FF2B5EF4-FFF2-40B4-BE49-F238E27FC236}">
                    <a16:creationId xmlns:a16="http://schemas.microsoft.com/office/drawing/2014/main" id="{040FB274-F46D-928F-B3AB-D079CDEDB4E1}"/>
                  </a:ext>
                </a:extLst>
              </p:cNvPr>
              <p:cNvSpPr/>
              <p:nvPr/>
            </p:nvSpPr>
            <p:spPr>
              <a:xfrm>
                <a:off x="3522345" y="3005137"/>
                <a:ext cx="1364932" cy="441007"/>
              </a:xfrm>
              <a:custGeom>
                <a:avLst/>
                <a:gdLst>
                  <a:gd name="connsiteX0" fmla="*/ 1271587 w 1364932"/>
                  <a:gd name="connsiteY0" fmla="*/ 75247 h 441007"/>
                  <a:gd name="connsiteX1" fmla="*/ 1271587 w 1364932"/>
                  <a:gd name="connsiteY1" fmla="*/ 63817 h 441007"/>
                  <a:gd name="connsiteX2" fmla="*/ 1363980 w 1364932"/>
                  <a:gd name="connsiteY2" fmla="*/ 63817 h 441007"/>
                  <a:gd name="connsiteX3" fmla="*/ 1363980 w 1364932"/>
                  <a:gd name="connsiteY3" fmla="*/ 0 h 441007"/>
                  <a:gd name="connsiteX4" fmla="*/ 0 w 1364932"/>
                  <a:gd name="connsiteY4" fmla="*/ 0 h 441007"/>
                  <a:gd name="connsiteX5" fmla="*/ 0 w 1364932"/>
                  <a:gd name="connsiteY5" fmla="*/ 63817 h 441007"/>
                  <a:gd name="connsiteX6" fmla="*/ 92392 w 1364932"/>
                  <a:gd name="connsiteY6" fmla="*/ 63817 h 441007"/>
                  <a:gd name="connsiteX7" fmla="*/ 92392 w 1364932"/>
                  <a:gd name="connsiteY7" fmla="*/ 75247 h 441007"/>
                  <a:gd name="connsiteX8" fmla="*/ 0 w 1364932"/>
                  <a:gd name="connsiteY8" fmla="*/ 75247 h 441007"/>
                  <a:gd name="connsiteX9" fmla="*/ 0 w 1364932"/>
                  <a:gd name="connsiteY9" fmla="*/ 138113 h 441007"/>
                  <a:gd name="connsiteX10" fmla="*/ 92392 w 1364932"/>
                  <a:gd name="connsiteY10" fmla="*/ 138113 h 441007"/>
                  <a:gd name="connsiteX11" fmla="*/ 92392 w 1364932"/>
                  <a:gd name="connsiteY11" fmla="*/ 149542 h 441007"/>
                  <a:gd name="connsiteX12" fmla="*/ 0 w 1364932"/>
                  <a:gd name="connsiteY12" fmla="*/ 149542 h 441007"/>
                  <a:gd name="connsiteX13" fmla="*/ 0 w 1364932"/>
                  <a:gd name="connsiteY13" fmla="*/ 214313 h 441007"/>
                  <a:gd name="connsiteX14" fmla="*/ 92392 w 1364932"/>
                  <a:gd name="connsiteY14" fmla="*/ 214313 h 441007"/>
                  <a:gd name="connsiteX15" fmla="*/ 92392 w 1364932"/>
                  <a:gd name="connsiteY15" fmla="*/ 225742 h 441007"/>
                  <a:gd name="connsiteX16" fmla="*/ 0 w 1364932"/>
                  <a:gd name="connsiteY16" fmla="*/ 225742 h 441007"/>
                  <a:gd name="connsiteX17" fmla="*/ 0 w 1364932"/>
                  <a:gd name="connsiteY17" fmla="*/ 291465 h 441007"/>
                  <a:gd name="connsiteX18" fmla="*/ 92392 w 1364932"/>
                  <a:gd name="connsiteY18" fmla="*/ 291465 h 441007"/>
                  <a:gd name="connsiteX19" fmla="*/ 92392 w 1364932"/>
                  <a:gd name="connsiteY19" fmla="*/ 302895 h 441007"/>
                  <a:gd name="connsiteX20" fmla="*/ 0 w 1364932"/>
                  <a:gd name="connsiteY20" fmla="*/ 302895 h 441007"/>
                  <a:gd name="connsiteX21" fmla="*/ 0 w 1364932"/>
                  <a:gd name="connsiteY21" fmla="*/ 365760 h 441007"/>
                  <a:gd name="connsiteX22" fmla="*/ 92392 w 1364932"/>
                  <a:gd name="connsiteY22" fmla="*/ 365760 h 441007"/>
                  <a:gd name="connsiteX23" fmla="*/ 92392 w 1364932"/>
                  <a:gd name="connsiteY23" fmla="*/ 377190 h 441007"/>
                  <a:gd name="connsiteX24" fmla="*/ 0 w 1364932"/>
                  <a:gd name="connsiteY24" fmla="*/ 377190 h 441007"/>
                  <a:gd name="connsiteX25" fmla="*/ 0 w 1364932"/>
                  <a:gd name="connsiteY25" fmla="*/ 441007 h 441007"/>
                  <a:gd name="connsiteX26" fmla="*/ 1364933 w 1364932"/>
                  <a:gd name="connsiteY26" fmla="*/ 441007 h 441007"/>
                  <a:gd name="connsiteX27" fmla="*/ 1364933 w 1364932"/>
                  <a:gd name="connsiteY27" fmla="*/ 377190 h 441007"/>
                  <a:gd name="connsiteX28" fmla="*/ 1272540 w 1364932"/>
                  <a:gd name="connsiteY28" fmla="*/ 377190 h 441007"/>
                  <a:gd name="connsiteX29" fmla="*/ 1272540 w 1364932"/>
                  <a:gd name="connsiteY29" fmla="*/ 365760 h 441007"/>
                  <a:gd name="connsiteX30" fmla="*/ 1364933 w 1364932"/>
                  <a:gd name="connsiteY30" fmla="*/ 365760 h 441007"/>
                  <a:gd name="connsiteX31" fmla="*/ 1364933 w 1364932"/>
                  <a:gd name="connsiteY31" fmla="*/ 302895 h 441007"/>
                  <a:gd name="connsiteX32" fmla="*/ 1272540 w 1364932"/>
                  <a:gd name="connsiteY32" fmla="*/ 302895 h 441007"/>
                  <a:gd name="connsiteX33" fmla="*/ 1272540 w 1364932"/>
                  <a:gd name="connsiteY33" fmla="*/ 291465 h 441007"/>
                  <a:gd name="connsiteX34" fmla="*/ 1364933 w 1364932"/>
                  <a:gd name="connsiteY34" fmla="*/ 291465 h 441007"/>
                  <a:gd name="connsiteX35" fmla="*/ 1364933 w 1364932"/>
                  <a:gd name="connsiteY35" fmla="*/ 225742 h 441007"/>
                  <a:gd name="connsiteX36" fmla="*/ 1272540 w 1364932"/>
                  <a:gd name="connsiteY36" fmla="*/ 225742 h 441007"/>
                  <a:gd name="connsiteX37" fmla="*/ 1272540 w 1364932"/>
                  <a:gd name="connsiteY37" fmla="*/ 214313 h 441007"/>
                  <a:gd name="connsiteX38" fmla="*/ 1364933 w 1364932"/>
                  <a:gd name="connsiteY38" fmla="*/ 214313 h 441007"/>
                  <a:gd name="connsiteX39" fmla="*/ 1364933 w 1364932"/>
                  <a:gd name="connsiteY39" fmla="*/ 149542 h 441007"/>
                  <a:gd name="connsiteX40" fmla="*/ 1272540 w 1364932"/>
                  <a:gd name="connsiteY40" fmla="*/ 149542 h 441007"/>
                  <a:gd name="connsiteX41" fmla="*/ 1272540 w 1364932"/>
                  <a:gd name="connsiteY41" fmla="*/ 138113 h 441007"/>
                  <a:gd name="connsiteX42" fmla="*/ 1364933 w 1364932"/>
                  <a:gd name="connsiteY42" fmla="*/ 138113 h 441007"/>
                  <a:gd name="connsiteX43" fmla="*/ 1364933 w 1364932"/>
                  <a:gd name="connsiteY43" fmla="*/ 75247 h 441007"/>
                  <a:gd name="connsiteX44" fmla="*/ 1271587 w 1364932"/>
                  <a:gd name="connsiteY44" fmla="*/ 75247 h 441007"/>
                  <a:gd name="connsiteX45" fmla="*/ 433387 w 1364932"/>
                  <a:gd name="connsiteY45" fmla="*/ 160972 h 441007"/>
                  <a:gd name="connsiteX46" fmla="*/ 341947 w 1364932"/>
                  <a:gd name="connsiteY46" fmla="*/ 160972 h 441007"/>
                  <a:gd name="connsiteX47" fmla="*/ 336233 w 1364932"/>
                  <a:gd name="connsiteY47" fmla="*/ 131445 h 441007"/>
                  <a:gd name="connsiteX48" fmla="*/ 302895 w 1364932"/>
                  <a:gd name="connsiteY48" fmla="*/ 120967 h 441007"/>
                  <a:gd name="connsiteX49" fmla="*/ 257175 w 1364932"/>
                  <a:gd name="connsiteY49" fmla="*/ 151447 h 441007"/>
                  <a:gd name="connsiteX50" fmla="*/ 301942 w 1364932"/>
                  <a:gd name="connsiteY50" fmla="*/ 189547 h 441007"/>
                  <a:gd name="connsiteX51" fmla="*/ 414338 w 1364932"/>
                  <a:gd name="connsiteY51" fmla="*/ 298132 h 441007"/>
                  <a:gd name="connsiteX52" fmla="*/ 248602 w 1364932"/>
                  <a:gd name="connsiteY52" fmla="*/ 400050 h 441007"/>
                  <a:gd name="connsiteX53" fmla="*/ 126683 w 1364932"/>
                  <a:gd name="connsiteY53" fmla="*/ 288608 h 441007"/>
                  <a:gd name="connsiteX54" fmla="*/ 218122 w 1364932"/>
                  <a:gd name="connsiteY54" fmla="*/ 288608 h 441007"/>
                  <a:gd name="connsiteX55" fmla="*/ 262890 w 1364932"/>
                  <a:gd name="connsiteY55" fmla="*/ 336232 h 441007"/>
                  <a:gd name="connsiteX56" fmla="*/ 318135 w 1364932"/>
                  <a:gd name="connsiteY56" fmla="*/ 303847 h 441007"/>
                  <a:gd name="connsiteX57" fmla="*/ 193358 w 1364932"/>
                  <a:gd name="connsiteY57" fmla="*/ 237172 h 441007"/>
                  <a:gd name="connsiteX58" fmla="*/ 160972 w 1364932"/>
                  <a:gd name="connsiteY58" fmla="*/ 157163 h 441007"/>
                  <a:gd name="connsiteX59" fmla="*/ 322897 w 1364932"/>
                  <a:gd name="connsiteY59" fmla="*/ 58103 h 441007"/>
                  <a:gd name="connsiteX60" fmla="*/ 433387 w 1364932"/>
                  <a:gd name="connsiteY60" fmla="*/ 160972 h 441007"/>
                  <a:gd name="connsiteX61" fmla="*/ 725805 w 1364932"/>
                  <a:gd name="connsiteY61" fmla="*/ 195263 h 441007"/>
                  <a:gd name="connsiteX62" fmla="*/ 712470 w 1364932"/>
                  <a:gd name="connsiteY62" fmla="*/ 259080 h 441007"/>
                  <a:gd name="connsiteX63" fmla="*/ 565785 w 1364932"/>
                  <a:gd name="connsiteY63" fmla="*/ 259080 h 441007"/>
                  <a:gd name="connsiteX64" fmla="*/ 550545 w 1364932"/>
                  <a:gd name="connsiteY64" fmla="*/ 328613 h 441007"/>
                  <a:gd name="connsiteX65" fmla="*/ 709612 w 1364932"/>
                  <a:gd name="connsiteY65" fmla="*/ 328613 h 441007"/>
                  <a:gd name="connsiteX66" fmla="*/ 696277 w 1364932"/>
                  <a:gd name="connsiteY66" fmla="*/ 392430 h 441007"/>
                  <a:gd name="connsiteX67" fmla="*/ 446723 w 1364932"/>
                  <a:gd name="connsiteY67" fmla="*/ 392430 h 441007"/>
                  <a:gd name="connsiteX68" fmla="*/ 516255 w 1364932"/>
                  <a:gd name="connsiteY68" fmla="*/ 63817 h 441007"/>
                  <a:gd name="connsiteX69" fmla="*/ 762000 w 1364932"/>
                  <a:gd name="connsiteY69" fmla="*/ 63817 h 441007"/>
                  <a:gd name="connsiteX70" fmla="*/ 766762 w 1364932"/>
                  <a:gd name="connsiteY70" fmla="*/ 63817 h 441007"/>
                  <a:gd name="connsiteX71" fmla="*/ 762000 w 1364932"/>
                  <a:gd name="connsiteY71" fmla="*/ 85725 h 441007"/>
                  <a:gd name="connsiteX72" fmla="*/ 753427 w 1364932"/>
                  <a:gd name="connsiteY72" fmla="*/ 127635 h 441007"/>
                  <a:gd name="connsiteX73" fmla="*/ 594360 w 1364932"/>
                  <a:gd name="connsiteY73" fmla="*/ 127635 h 441007"/>
                  <a:gd name="connsiteX74" fmla="*/ 580073 w 1364932"/>
                  <a:gd name="connsiteY74" fmla="*/ 195263 h 441007"/>
                  <a:gd name="connsiteX75" fmla="*/ 725805 w 1364932"/>
                  <a:gd name="connsiteY75" fmla="*/ 195263 h 441007"/>
                  <a:gd name="connsiteX76" fmla="*/ 725805 w 1364932"/>
                  <a:gd name="connsiteY76" fmla="*/ 195263 h 441007"/>
                  <a:gd name="connsiteX77" fmla="*/ 1065848 w 1364932"/>
                  <a:gd name="connsiteY77" fmla="*/ 160972 h 441007"/>
                  <a:gd name="connsiteX78" fmla="*/ 974408 w 1364932"/>
                  <a:gd name="connsiteY78" fmla="*/ 160972 h 441007"/>
                  <a:gd name="connsiteX79" fmla="*/ 968693 w 1364932"/>
                  <a:gd name="connsiteY79" fmla="*/ 131445 h 441007"/>
                  <a:gd name="connsiteX80" fmla="*/ 935355 w 1364932"/>
                  <a:gd name="connsiteY80" fmla="*/ 120967 h 441007"/>
                  <a:gd name="connsiteX81" fmla="*/ 889635 w 1364932"/>
                  <a:gd name="connsiteY81" fmla="*/ 151447 h 441007"/>
                  <a:gd name="connsiteX82" fmla="*/ 934402 w 1364932"/>
                  <a:gd name="connsiteY82" fmla="*/ 189547 h 441007"/>
                  <a:gd name="connsiteX83" fmla="*/ 1046798 w 1364932"/>
                  <a:gd name="connsiteY83" fmla="*/ 298132 h 441007"/>
                  <a:gd name="connsiteX84" fmla="*/ 881062 w 1364932"/>
                  <a:gd name="connsiteY84" fmla="*/ 400050 h 441007"/>
                  <a:gd name="connsiteX85" fmla="*/ 761048 w 1364932"/>
                  <a:gd name="connsiteY85" fmla="*/ 345757 h 441007"/>
                  <a:gd name="connsiteX86" fmla="*/ 759143 w 1364932"/>
                  <a:gd name="connsiteY86" fmla="*/ 288608 h 441007"/>
                  <a:gd name="connsiteX87" fmla="*/ 761048 w 1364932"/>
                  <a:gd name="connsiteY87" fmla="*/ 288608 h 441007"/>
                  <a:gd name="connsiteX88" fmla="*/ 850583 w 1364932"/>
                  <a:gd name="connsiteY88" fmla="*/ 288608 h 441007"/>
                  <a:gd name="connsiteX89" fmla="*/ 895350 w 1364932"/>
                  <a:gd name="connsiteY89" fmla="*/ 336232 h 441007"/>
                  <a:gd name="connsiteX90" fmla="*/ 950595 w 1364932"/>
                  <a:gd name="connsiteY90" fmla="*/ 303847 h 441007"/>
                  <a:gd name="connsiteX91" fmla="*/ 825818 w 1364932"/>
                  <a:gd name="connsiteY91" fmla="*/ 237172 h 441007"/>
                  <a:gd name="connsiteX92" fmla="*/ 793433 w 1364932"/>
                  <a:gd name="connsiteY92" fmla="*/ 157163 h 441007"/>
                  <a:gd name="connsiteX93" fmla="*/ 955358 w 1364932"/>
                  <a:gd name="connsiteY93" fmla="*/ 58103 h 441007"/>
                  <a:gd name="connsiteX94" fmla="*/ 1065848 w 1364932"/>
                  <a:gd name="connsiteY94" fmla="*/ 160972 h 441007"/>
                  <a:gd name="connsiteX95" fmla="*/ 1169670 w 1364932"/>
                  <a:gd name="connsiteY95" fmla="*/ 392430 h 441007"/>
                  <a:gd name="connsiteX96" fmla="*/ 1078230 w 1364932"/>
                  <a:gd name="connsiteY96" fmla="*/ 392430 h 441007"/>
                  <a:gd name="connsiteX97" fmla="*/ 1147762 w 1364932"/>
                  <a:gd name="connsiteY97" fmla="*/ 63817 h 441007"/>
                  <a:gd name="connsiteX98" fmla="*/ 1239202 w 1364932"/>
                  <a:gd name="connsiteY98" fmla="*/ 63817 h 441007"/>
                  <a:gd name="connsiteX99" fmla="*/ 1169670 w 1364932"/>
                  <a:gd name="connsiteY99" fmla="*/ 392430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364932" h="441007">
                    <a:moveTo>
                      <a:pt x="1271587" y="75247"/>
                    </a:moveTo>
                    <a:lnTo>
                      <a:pt x="1271587" y="63817"/>
                    </a:lnTo>
                    <a:lnTo>
                      <a:pt x="1363980" y="63817"/>
                    </a:lnTo>
                    <a:lnTo>
                      <a:pt x="1363980" y="0"/>
                    </a:lnTo>
                    <a:lnTo>
                      <a:pt x="0" y="0"/>
                    </a:lnTo>
                    <a:lnTo>
                      <a:pt x="0" y="63817"/>
                    </a:lnTo>
                    <a:lnTo>
                      <a:pt x="92392" y="63817"/>
                    </a:lnTo>
                    <a:lnTo>
                      <a:pt x="92392" y="75247"/>
                    </a:lnTo>
                    <a:lnTo>
                      <a:pt x="0" y="75247"/>
                    </a:lnTo>
                    <a:lnTo>
                      <a:pt x="0" y="138113"/>
                    </a:lnTo>
                    <a:lnTo>
                      <a:pt x="92392" y="138113"/>
                    </a:lnTo>
                    <a:lnTo>
                      <a:pt x="92392" y="149542"/>
                    </a:lnTo>
                    <a:lnTo>
                      <a:pt x="0" y="149542"/>
                    </a:lnTo>
                    <a:lnTo>
                      <a:pt x="0" y="214313"/>
                    </a:lnTo>
                    <a:lnTo>
                      <a:pt x="92392" y="214313"/>
                    </a:lnTo>
                    <a:lnTo>
                      <a:pt x="92392" y="225742"/>
                    </a:lnTo>
                    <a:lnTo>
                      <a:pt x="0" y="225742"/>
                    </a:lnTo>
                    <a:lnTo>
                      <a:pt x="0" y="291465"/>
                    </a:lnTo>
                    <a:lnTo>
                      <a:pt x="92392" y="291465"/>
                    </a:lnTo>
                    <a:lnTo>
                      <a:pt x="92392" y="302895"/>
                    </a:lnTo>
                    <a:lnTo>
                      <a:pt x="0" y="302895"/>
                    </a:lnTo>
                    <a:lnTo>
                      <a:pt x="0" y="365760"/>
                    </a:lnTo>
                    <a:lnTo>
                      <a:pt x="92392" y="365760"/>
                    </a:lnTo>
                    <a:lnTo>
                      <a:pt x="92392" y="377190"/>
                    </a:lnTo>
                    <a:lnTo>
                      <a:pt x="0" y="377190"/>
                    </a:lnTo>
                    <a:lnTo>
                      <a:pt x="0" y="441007"/>
                    </a:lnTo>
                    <a:lnTo>
                      <a:pt x="1364933" y="441007"/>
                    </a:lnTo>
                    <a:lnTo>
                      <a:pt x="1364933" y="377190"/>
                    </a:lnTo>
                    <a:lnTo>
                      <a:pt x="1272540" y="377190"/>
                    </a:lnTo>
                    <a:lnTo>
                      <a:pt x="1272540" y="365760"/>
                    </a:lnTo>
                    <a:lnTo>
                      <a:pt x="1364933" y="365760"/>
                    </a:lnTo>
                    <a:lnTo>
                      <a:pt x="1364933" y="302895"/>
                    </a:lnTo>
                    <a:lnTo>
                      <a:pt x="1272540" y="302895"/>
                    </a:lnTo>
                    <a:lnTo>
                      <a:pt x="1272540" y="291465"/>
                    </a:lnTo>
                    <a:lnTo>
                      <a:pt x="1364933" y="291465"/>
                    </a:lnTo>
                    <a:lnTo>
                      <a:pt x="1364933" y="225742"/>
                    </a:lnTo>
                    <a:lnTo>
                      <a:pt x="1272540" y="225742"/>
                    </a:lnTo>
                    <a:lnTo>
                      <a:pt x="1272540" y="214313"/>
                    </a:lnTo>
                    <a:lnTo>
                      <a:pt x="1364933" y="214313"/>
                    </a:lnTo>
                    <a:lnTo>
                      <a:pt x="1364933" y="149542"/>
                    </a:lnTo>
                    <a:lnTo>
                      <a:pt x="1272540" y="149542"/>
                    </a:lnTo>
                    <a:lnTo>
                      <a:pt x="1272540" y="138113"/>
                    </a:lnTo>
                    <a:lnTo>
                      <a:pt x="1364933" y="138113"/>
                    </a:lnTo>
                    <a:lnTo>
                      <a:pt x="1364933" y="75247"/>
                    </a:lnTo>
                    <a:lnTo>
                      <a:pt x="1271587" y="75247"/>
                    </a:lnTo>
                    <a:close/>
                    <a:moveTo>
                      <a:pt x="433387" y="160972"/>
                    </a:moveTo>
                    <a:lnTo>
                      <a:pt x="341947" y="160972"/>
                    </a:lnTo>
                    <a:cubicBezTo>
                      <a:pt x="344805" y="148590"/>
                      <a:pt x="342900" y="139065"/>
                      <a:pt x="336233" y="131445"/>
                    </a:cubicBezTo>
                    <a:cubicBezTo>
                      <a:pt x="329565" y="124778"/>
                      <a:pt x="319088" y="120967"/>
                      <a:pt x="302895" y="120967"/>
                    </a:cubicBezTo>
                    <a:cubicBezTo>
                      <a:pt x="281940" y="120967"/>
                      <a:pt x="260985" y="134303"/>
                      <a:pt x="257175" y="151447"/>
                    </a:cubicBezTo>
                    <a:cubicBezTo>
                      <a:pt x="252413" y="175260"/>
                      <a:pt x="280035" y="182880"/>
                      <a:pt x="301942" y="189547"/>
                    </a:cubicBezTo>
                    <a:cubicBezTo>
                      <a:pt x="354330" y="203835"/>
                      <a:pt x="433387" y="209550"/>
                      <a:pt x="414338" y="298132"/>
                    </a:cubicBezTo>
                    <a:cubicBezTo>
                      <a:pt x="400050" y="367665"/>
                      <a:pt x="323850" y="400050"/>
                      <a:pt x="248602" y="400050"/>
                    </a:cubicBezTo>
                    <a:cubicBezTo>
                      <a:pt x="172402" y="400050"/>
                      <a:pt x="109538" y="377190"/>
                      <a:pt x="126683" y="288608"/>
                    </a:cubicBezTo>
                    <a:lnTo>
                      <a:pt x="218122" y="288608"/>
                    </a:lnTo>
                    <a:cubicBezTo>
                      <a:pt x="211455" y="320040"/>
                      <a:pt x="230505" y="336232"/>
                      <a:pt x="262890" y="336232"/>
                    </a:cubicBezTo>
                    <a:cubicBezTo>
                      <a:pt x="283845" y="336232"/>
                      <a:pt x="313372" y="325755"/>
                      <a:pt x="318135" y="303847"/>
                    </a:cubicBezTo>
                    <a:cubicBezTo>
                      <a:pt x="327660" y="259080"/>
                      <a:pt x="258127" y="268605"/>
                      <a:pt x="193358" y="237172"/>
                    </a:cubicBezTo>
                    <a:cubicBezTo>
                      <a:pt x="162877" y="222885"/>
                      <a:pt x="153352" y="192405"/>
                      <a:pt x="160972" y="157163"/>
                    </a:cubicBezTo>
                    <a:cubicBezTo>
                      <a:pt x="180975" y="79058"/>
                      <a:pt x="254317" y="58103"/>
                      <a:pt x="322897" y="58103"/>
                    </a:cubicBezTo>
                    <a:cubicBezTo>
                      <a:pt x="391477" y="57150"/>
                      <a:pt x="455295" y="80963"/>
                      <a:pt x="433387" y="160972"/>
                    </a:cubicBezTo>
                    <a:close/>
                    <a:moveTo>
                      <a:pt x="725805" y="195263"/>
                    </a:moveTo>
                    <a:lnTo>
                      <a:pt x="712470" y="259080"/>
                    </a:lnTo>
                    <a:lnTo>
                      <a:pt x="565785" y="259080"/>
                    </a:lnTo>
                    <a:lnTo>
                      <a:pt x="550545" y="328613"/>
                    </a:lnTo>
                    <a:lnTo>
                      <a:pt x="709612" y="328613"/>
                    </a:lnTo>
                    <a:lnTo>
                      <a:pt x="696277" y="392430"/>
                    </a:lnTo>
                    <a:lnTo>
                      <a:pt x="446723" y="392430"/>
                    </a:lnTo>
                    <a:lnTo>
                      <a:pt x="516255" y="63817"/>
                    </a:lnTo>
                    <a:lnTo>
                      <a:pt x="762000" y="63817"/>
                    </a:lnTo>
                    <a:lnTo>
                      <a:pt x="766762" y="63817"/>
                    </a:lnTo>
                    <a:lnTo>
                      <a:pt x="762000" y="85725"/>
                    </a:lnTo>
                    <a:lnTo>
                      <a:pt x="753427" y="127635"/>
                    </a:lnTo>
                    <a:lnTo>
                      <a:pt x="594360" y="127635"/>
                    </a:lnTo>
                    <a:lnTo>
                      <a:pt x="580073" y="195263"/>
                    </a:lnTo>
                    <a:lnTo>
                      <a:pt x="725805" y="195263"/>
                    </a:lnTo>
                    <a:lnTo>
                      <a:pt x="725805" y="195263"/>
                    </a:lnTo>
                    <a:close/>
                    <a:moveTo>
                      <a:pt x="1065848" y="160972"/>
                    </a:moveTo>
                    <a:lnTo>
                      <a:pt x="974408" y="160972"/>
                    </a:lnTo>
                    <a:cubicBezTo>
                      <a:pt x="977265" y="148590"/>
                      <a:pt x="975360" y="139065"/>
                      <a:pt x="968693" y="131445"/>
                    </a:cubicBezTo>
                    <a:cubicBezTo>
                      <a:pt x="962025" y="124778"/>
                      <a:pt x="951548" y="120967"/>
                      <a:pt x="935355" y="120967"/>
                    </a:cubicBezTo>
                    <a:cubicBezTo>
                      <a:pt x="914400" y="120967"/>
                      <a:pt x="893445" y="134303"/>
                      <a:pt x="889635" y="151447"/>
                    </a:cubicBezTo>
                    <a:cubicBezTo>
                      <a:pt x="884873" y="175260"/>
                      <a:pt x="912495" y="182880"/>
                      <a:pt x="934402" y="189547"/>
                    </a:cubicBezTo>
                    <a:cubicBezTo>
                      <a:pt x="986790" y="203835"/>
                      <a:pt x="1065848" y="209550"/>
                      <a:pt x="1046798" y="298132"/>
                    </a:cubicBezTo>
                    <a:cubicBezTo>
                      <a:pt x="1032510" y="367665"/>
                      <a:pt x="956310" y="400050"/>
                      <a:pt x="881062" y="400050"/>
                    </a:cubicBezTo>
                    <a:cubicBezTo>
                      <a:pt x="824865" y="400050"/>
                      <a:pt x="776287" y="387668"/>
                      <a:pt x="761048" y="345757"/>
                    </a:cubicBezTo>
                    <a:cubicBezTo>
                      <a:pt x="755333" y="330518"/>
                      <a:pt x="754380" y="311468"/>
                      <a:pt x="759143" y="288608"/>
                    </a:cubicBezTo>
                    <a:lnTo>
                      <a:pt x="761048" y="288608"/>
                    </a:lnTo>
                    <a:lnTo>
                      <a:pt x="850583" y="288608"/>
                    </a:lnTo>
                    <a:cubicBezTo>
                      <a:pt x="843915" y="320040"/>
                      <a:pt x="862965" y="336232"/>
                      <a:pt x="895350" y="336232"/>
                    </a:cubicBezTo>
                    <a:cubicBezTo>
                      <a:pt x="916305" y="336232"/>
                      <a:pt x="945833" y="325755"/>
                      <a:pt x="950595" y="303847"/>
                    </a:cubicBezTo>
                    <a:cubicBezTo>
                      <a:pt x="960120" y="259080"/>
                      <a:pt x="890587" y="268605"/>
                      <a:pt x="825818" y="237172"/>
                    </a:cubicBezTo>
                    <a:cubicBezTo>
                      <a:pt x="795337" y="222885"/>
                      <a:pt x="785812" y="192405"/>
                      <a:pt x="793433" y="157163"/>
                    </a:cubicBezTo>
                    <a:cubicBezTo>
                      <a:pt x="813435" y="79058"/>
                      <a:pt x="886777" y="58103"/>
                      <a:pt x="955358" y="58103"/>
                    </a:cubicBezTo>
                    <a:cubicBezTo>
                      <a:pt x="1023937" y="57150"/>
                      <a:pt x="1088708" y="80963"/>
                      <a:pt x="1065848" y="160972"/>
                    </a:cubicBezTo>
                    <a:close/>
                    <a:moveTo>
                      <a:pt x="1169670" y="392430"/>
                    </a:moveTo>
                    <a:lnTo>
                      <a:pt x="1078230" y="392430"/>
                    </a:lnTo>
                    <a:lnTo>
                      <a:pt x="1147762" y="63817"/>
                    </a:lnTo>
                    <a:lnTo>
                      <a:pt x="1239202" y="63817"/>
                    </a:lnTo>
                    <a:lnTo>
                      <a:pt x="1169670" y="3924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258" name="Gráfico 2">
                <a:extLst>
                  <a:ext uri="{FF2B5EF4-FFF2-40B4-BE49-F238E27FC236}">
                    <a16:creationId xmlns:a16="http://schemas.microsoft.com/office/drawing/2014/main" id="{0BB20E6D-84A4-F3A3-6E5A-253273BE05F1}"/>
                  </a:ext>
                </a:extLst>
              </p:cNvPr>
              <p:cNvGrpSpPr/>
              <p:nvPr/>
            </p:nvGrpSpPr>
            <p:grpSpPr>
              <a:xfrm>
                <a:off x="5071109" y="3005137"/>
                <a:ext cx="1725929" cy="440055"/>
                <a:chOff x="5071109" y="3005137"/>
                <a:chExt cx="1725929" cy="440055"/>
              </a:xfrm>
              <a:solidFill>
                <a:srgbClr val="FFFFFF"/>
              </a:solidFill>
            </p:grpSpPr>
            <p:sp>
              <p:nvSpPr>
                <p:cNvPr id="259" name="Forma Livre: Forma 258">
                  <a:extLst>
                    <a:ext uri="{FF2B5EF4-FFF2-40B4-BE49-F238E27FC236}">
                      <a16:creationId xmlns:a16="http://schemas.microsoft.com/office/drawing/2014/main" id="{810B3C04-ECE2-CAF9-9299-8EF96D03099D}"/>
                    </a:ext>
                  </a:extLst>
                </p:cNvPr>
                <p:cNvSpPr/>
                <p:nvPr/>
              </p:nvSpPr>
              <p:spPr>
                <a:xfrm>
                  <a:off x="6286500" y="3128962"/>
                  <a:ext cx="83819" cy="130492"/>
                </a:xfrm>
                <a:custGeom>
                  <a:avLst/>
                  <a:gdLst>
                    <a:gd name="connsiteX0" fmla="*/ 69532 w 83819"/>
                    <a:gd name="connsiteY0" fmla="*/ 0 h 130492"/>
                    <a:gd name="connsiteX1" fmla="*/ 41910 w 83819"/>
                    <a:gd name="connsiteY1" fmla="*/ 53340 h 130492"/>
                    <a:gd name="connsiteX2" fmla="*/ 0 w 83819"/>
                    <a:gd name="connsiteY2" fmla="*/ 130492 h 130492"/>
                    <a:gd name="connsiteX3" fmla="*/ 41910 w 83819"/>
                    <a:gd name="connsiteY3" fmla="*/ 130492 h 130492"/>
                    <a:gd name="connsiteX4" fmla="*/ 83820 w 83819"/>
                    <a:gd name="connsiteY4" fmla="*/ 130492 h 130492"/>
                    <a:gd name="connsiteX5" fmla="*/ 71438 w 83819"/>
                    <a:gd name="connsiteY5" fmla="*/ 0 h 13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19" h="130492">
                      <a:moveTo>
                        <a:pt x="69532" y="0"/>
                      </a:moveTo>
                      <a:lnTo>
                        <a:pt x="41910" y="53340"/>
                      </a:lnTo>
                      <a:lnTo>
                        <a:pt x="0" y="130492"/>
                      </a:lnTo>
                      <a:lnTo>
                        <a:pt x="41910" y="130492"/>
                      </a:lnTo>
                      <a:lnTo>
                        <a:pt x="83820" y="130492"/>
                      </a:lnTo>
                      <a:lnTo>
                        <a:pt x="714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0" name="Forma Livre: Forma 259">
                  <a:extLst>
                    <a:ext uri="{FF2B5EF4-FFF2-40B4-BE49-F238E27FC236}">
                      <a16:creationId xmlns:a16="http://schemas.microsoft.com/office/drawing/2014/main" id="{A55DFFFC-6BEC-47A9-C86C-23D25BAFF78D}"/>
                    </a:ext>
                  </a:extLst>
                </p:cNvPr>
                <p:cNvSpPr/>
                <p:nvPr/>
              </p:nvSpPr>
              <p:spPr>
                <a:xfrm>
                  <a:off x="5071109" y="3005137"/>
                  <a:ext cx="1725929" cy="440055"/>
                </a:xfrm>
                <a:custGeom>
                  <a:avLst/>
                  <a:gdLst>
                    <a:gd name="connsiteX0" fmla="*/ 0 w 1725929"/>
                    <a:gd name="connsiteY0" fmla="*/ 0 h 440055"/>
                    <a:gd name="connsiteX1" fmla="*/ 0 w 1725929"/>
                    <a:gd name="connsiteY1" fmla="*/ 63817 h 440055"/>
                    <a:gd name="connsiteX2" fmla="*/ 92393 w 1725929"/>
                    <a:gd name="connsiteY2" fmla="*/ 63817 h 440055"/>
                    <a:gd name="connsiteX3" fmla="*/ 92393 w 1725929"/>
                    <a:gd name="connsiteY3" fmla="*/ 75247 h 440055"/>
                    <a:gd name="connsiteX4" fmla="*/ 0 w 1725929"/>
                    <a:gd name="connsiteY4" fmla="*/ 75247 h 440055"/>
                    <a:gd name="connsiteX5" fmla="*/ 0 w 1725929"/>
                    <a:gd name="connsiteY5" fmla="*/ 137160 h 440055"/>
                    <a:gd name="connsiteX6" fmla="*/ 92393 w 1725929"/>
                    <a:gd name="connsiteY6" fmla="*/ 137160 h 440055"/>
                    <a:gd name="connsiteX7" fmla="*/ 92393 w 1725929"/>
                    <a:gd name="connsiteY7" fmla="*/ 148590 h 440055"/>
                    <a:gd name="connsiteX8" fmla="*/ 0 w 1725929"/>
                    <a:gd name="connsiteY8" fmla="*/ 148590 h 440055"/>
                    <a:gd name="connsiteX9" fmla="*/ 0 w 1725929"/>
                    <a:gd name="connsiteY9" fmla="*/ 213360 h 440055"/>
                    <a:gd name="connsiteX10" fmla="*/ 92393 w 1725929"/>
                    <a:gd name="connsiteY10" fmla="*/ 213360 h 440055"/>
                    <a:gd name="connsiteX11" fmla="*/ 92393 w 1725929"/>
                    <a:gd name="connsiteY11" fmla="*/ 224790 h 440055"/>
                    <a:gd name="connsiteX12" fmla="*/ 0 w 1725929"/>
                    <a:gd name="connsiteY12" fmla="*/ 224790 h 440055"/>
                    <a:gd name="connsiteX13" fmla="*/ 0 w 1725929"/>
                    <a:gd name="connsiteY13" fmla="*/ 290513 h 440055"/>
                    <a:gd name="connsiteX14" fmla="*/ 92393 w 1725929"/>
                    <a:gd name="connsiteY14" fmla="*/ 290513 h 440055"/>
                    <a:gd name="connsiteX15" fmla="*/ 92393 w 1725929"/>
                    <a:gd name="connsiteY15" fmla="*/ 301943 h 440055"/>
                    <a:gd name="connsiteX16" fmla="*/ 0 w 1725929"/>
                    <a:gd name="connsiteY16" fmla="*/ 301943 h 440055"/>
                    <a:gd name="connsiteX17" fmla="*/ 0 w 1725929"/>
                    <a:gd name="connsiteY17" fmla="*/ 364807 h 440055"/>
                    <a:gd name="connsiteX18" fmla="*/ 92393 w 1725929"/>
                    <a:gd name="connsiteY18" fmla="*/ 364807 h 440055"/>
                    <a:gd name="connsiteX19" fmla="*/ 92393 w 1725929"/>
                    <a:gd name="connsiteY19" fmla="*/ 376238 h 440055"/>
                    <a:gd name="connsiteX20" fmla="*/ 0 w 1725929"/>
                    <a:gd name="connsiteY20" fmla="*/ 376238 h 440055"/>
                    <a:gd name="connsiteX21" fmla="*/ 0 w 1725929"/>
                    <a:gd name="connsiteY21" fmla="*/ 440055 h 440055"/>
                    <a:gd name="connsiteX22" fmla="*/ 1725930 w 1725929"/>
                    <a:gd name="connsiteY22" fmla="*/ 440055 h 440055"/>
                    <a:gd name="connsiteX23" fmla="*/ 1725930 w 1725929"/>
                    <a:gd name="connsiteY23" fmla="*/ 0 h 440055"/>
                    <a:gd name="connsiteX24" fmla="*/ 0 w 1725929"/>
                    <a:gd name="connsiteY24" fmla="*/ 0 h 440055"/>
                    <a:gd name="connsiteX25" fmla="*/ 420053 w 1725929"/>
                    <a:gd name="connsiteY25" fmla="*/ 155258 h 440055"/>
                    <a:gd name="connsiteX26" fmla="*/ 333375 w 1725929"/>
                    <a:gd name="connsiteY26" fmla="*/ 155258 h 440055"/>
                    <a:gd name="connsiteX27" fmla="*/ 327660 w 1725929"/>
                    <a:gd name="connsiteY27" fmla="*/ 127635 h 440055"/>
                    <a:gd name="connsiteX28" fmla="*/ 296228 w 1725929"/>
                    <a:gd name="connsiteY28" fmla="*/ 117158 h 440055"/>
                    <a:gd name="connsiteX29" fmla="*/ 252413 w 1725929"/>
                    <a:gd name="connsiteY29" fmla="*/ 145733 h 440055"/>
                    <a:gd name="connsiteX30" fmla="*/ 295275 w 1725929"/>
                    <a:gd name="connsiteY30" fmla="*/ 181928 h 440055"/>
                    <a:gd name="connsiteX31" fmla="*/ 402908 w 1725929"/>
                    <a:gd name="connsiteY31" fmla="*/ 285750 h 440055"/>
                    <a:gd name="connsiteX32" fmla="*/ 243840 w 1725929"/>
                    <a:gd name="connsiteY32" fmla="*/ 382905 h 440055"/>
                    <a:gd name="connsiteX33" fmla="*/ 127635 w 1725929"/>
                    <a:gd name="connsiteY33" fmla="*/ 276225 h 440055"/>
                    <a:gd name="connsiteX34" fmla="*/ 214313 w 1725929"/>
                    <a:gd name="connsiteY34" fmla="*/ 276225 h 440055"/>
                    <a:gd name="connsiteX35" fmla="*/ 257175 w 1725929"/>
                    <a:gd name="connsiteY35" fmla="*/ 321945 h 440055"/>
                    <a:gd name="connsiteX36" fmla="*/ 309563 w 1725929"/>
                    <a:gd name="connsiteY36" fmla="*/ 290513 h 440055"/>
                    <a:gd name="connsiteX37" fmla="*/ 190500 w 1725929"/>
                    <a:gd name="connsiteY37" fmla="*/ 226695 h 440055"/>
                    <a:gd name="connsiteX38" fmla="*/ 159068 w 1725929"/>
                    <a:gd name="connsiteY38" fmla="*/ 150495 h 440055"/>
                    <a:gd name="connsiteX39" fmla="*/ 313372 w 1725929"/>
                    <a:gd name="connsiteY39" fmla="*/ 55245 h 440055"/>
                    <a:gd name="connsiteX40" fmla="*/ 420053 w 1725929"/>
                    <a:gd name="connsiteY40" fmla="*/ 155258 h 440055"/>
                    <a:gd name="connsiteX41" fmla="*/ 686753 w 1725929"/>
                    <a:gd name="connsiteY41" fmla="*/ 249555 h 440055"/>
                    <a:gd name="connsiteX42" fmla="*/ 546735 w 1725929"/>
                    <a:gd name="connsiteY42" fmla="*/ 249555 h 440055"/>
                    <a:gd name="connsiteX43" fmla="*/ 532447 w 1725929"/>
                    <a:gd name="connsiteY43" fmla="*/ 316230 h 440055"/>
                    <a:gd name="connsiteX44" fmla="*/ 684847 w 1725929"/>
                    <a:gd name="connsiteY44" fmla="*/ 316230 h 440055"/>
                    <a:gd name="connsiteX45" fmla="*/ 671513 w 1725929"/>
                    <a:gd name="connsiteY45" fmla="*/ 377190 h 440055"/>
                    <a:gd name="connsiteX46" fmla="*/ 432435 w 1725929"/>
                    <a:gd name="connsiteY46" fmla="*/ 377190 h 440055"/>
                    <a:gd name="connsiteX47" fmla="*/ 499110 w 1725929"/>
                    <a:gd name="connsiteY47" fmla="*/ 62865 h 440055"/>
                    <a:gd name="connsiteX48" fmla="*/ 729615 w 1725929"/>
                    <a:gd name="connsiteY48" fmla="*/ 62865 h 440055"/>
                    <a:gd name="connsiteX49" fmla="*/ 738188 w 1725929"/>
                    <a:gd name="connsiteY49" fmla="*/ 62865 h 440055"/>
                    <a:gd name="connsiteX50" fmla="*/ 729615 w 1725929"/>
                    <a:gd name="connsiteY50" fmla="*/ 103822 h 440055"/>
                    <a:gd name="connsiteX51" fmla="*/ 725805 w 1725929"/>
                    <a:gd name="connsiteY51" fmla="*/ 123825 h 440055"/>
                    <a:gd name="connsiteX52" fmla="*/ 573405 w 1725929"/>
                    <a:gd name="connsiteY52" fmla="*/ 123825 h 440055"/>
                    <a:gd name="connsiteX53" fmla="*/ 560070 w 1725929"/>
                    <a:gd name="connsiteY53" fmla="*/ 188595 h 440055"/>
                    <a:gd name="connsiteX54" fmla="*/ 700088 w 1725929"/>
                    <a:gd name="connsiteY54" fmla="*/ 188595 h 440055"/>
                    <a:gd name="connsiteX55" fmla="*/ 686753 w 1725929"/>
                    <a:gd name="connsiteY55" fmla="*/ 249555 h 440055"/>
                    <a:gd name="connsiteX56" fmla="*/ 906780 w 1725929"/>
                    <a:gd name="connsiteY56" fmla="*/ 377190 h 440055"/>
                    <a:gd name="connsiteX57" fmla="*/ 851535 w 1725929"/>
                    <a:gd name="connsiteY57" fmla="*/ 136208 h 440055"/>
                    <a:gd name="connsiteX58" fmla="*/ 850583 w 1725929"/>
                    <a:gd name="connsiteY58" fmla="*/ 136208 h 440055"/>
                    <a:gd name="connsiteX59" fmla="*/ 799147 w 1725929"/>
                    <a:gd name="connsiteY59" fmla="*/ 377190 h 440055"/>
                    <a:gd name="connsiteX60" fmla="*/ 729615 w 1725929"/>
                    <a:gd name="connsiteY60" fmla="*/ 377190 h 440055"/>
                    <a:gd name="connsiteX61" fmla="*/ 721043 w 1725929"/>
                    <a:gd name="connsiteY61" fmla="*/ 377190 h 440055"/>
                    <a:gd name="connsiteX62" fmla="*/ 729615 w 1725929"/>
                    <a:gd name="connsiteY62" fmla="*/ 336232 h 440055"/>
                    <a:gd name="connsiteX63" fmla="*/ 787718 w 1725929"/>
                    <a:gd name="connsiteY63" fmla="*/ 63817 h 440055"/>
                    <a:gd name="connsiteX64" fmla="*/ 909638 w 1725929"/>
                    <a:gd name="connsiteY64" fmla="*/ 63817 h 440055"/>
                    <a:gd name="connsiteX65" fmla="*/ 964883 w 1725929"/>
                    <a:gd name="connsiteY65" fmla="*/ 298132 h 440055"/>
                    <a:gd name="connsiteX66" fmla="*/ 965835 w 1725929"/>
                    <a:gd name="connsiteY66" fmla="*/ 297180 h 440055"/>
                    <a:gd name="connsiteX67" fmla="*/ 1015365 w 1725929"/>
                    <a:gd name="connsiteY67" fmla="*/ 63817 h 440055"/>
                    <a:gd name="connsiteX68" fmla="*/ 1076325 w 1725929"/>
                    <a:gd name="connsiteY68" fmla="*/ 63817 h 440055"/>
                    <a:gd name="connsiteX69" fmla="*/ 1093470 w 1725929"/>
                    <a:gd name="connsiteY69" fmla="*/ 63817 h 440055"/>
                    <a:gd name="connsiteX70" fmla="*/ 1076325 w 1725929"/>
                    <a:gd name="connsiteY70" fmla="*/ 144780 h 440055"/>
                    <a:gd name="connsiteX71" fmla="*/ 1026795 w 1725929"/>
                    <a:gd name="connsiteY71" fmla="*/ 377190 h 440055"/>
                    <a:gd name="connsiteX72" fmla="*/ 906780 w 1725929"/>
                    <a:gd name="connsiteY72" fmla="*/ 377190 h 440055"/>
                    <a:gd name="connsiteX73" fmla="*/ 1315403 w 1725929"/>
                    <a:gd name="connsiteY73" fmla="*/ 377190 h 440055"/>
                    <a:gd name="connsiteX74" fmla="*/ 1307783 w 1725929"/>
                    <a:gd name="connsiteY74" fmla="*/ 316230 h 440055"/>
                    <a:gd name="connsiteX75" fmla="*/ 1257300 w 1725929"/>
                    <a:gd name="connsiteY75" fmla="*/ 316230 h 440055"/>
                    <a:gd name="connsiteX76" fmla="*/ 1180148 w 1725929"/>
                    <a:gd name="connsiteY76" fmla="*/ 316230 h 440055"/>
                    <a:gd name="connsiteX77" fmla="*/ 1146810 w 1725929"/>
                    <a:gd name="connsiteY77" fmla="*/ 377190 h 440055"/>
                    <a:gd name="connsiteX78" fmla="*/ 1077278 w 1725929"/>
                    <a:gd name="connsiteY78" fmla="*/ 377190 h 440055"/>
                    <a:gd name="connsiteX79" fmla="*/ 1060133 w 1725929"/>
                    <a:gd name="connsiteY79" fmla="*/ 377190 h 440055"/>
                    <a:gd name="connsiteX80" fmla="*/ 1077278 w 1725929"/>
                    <a:gd name="connsiteY80" fmla="*/ 348615 h 440055"/>
                    <a:gd name="connsiteX81" fmla="*/ 1250633 w 1725929"/>
                    <a:gd name="connsiteY81" fmla="*/ 62865 h 440055"/>
                    <a:gd name="connsiteX82" fmla="*/ 1257300 w 1725929"/>
                    <a:gd name="connsiteY82" fmla="*/ 62865 h 440055"/>
                    <a:gd name="connsiteX83" fmla="*/ 1356360 w 1725929"/>
                    <a:gd name="connsiteY83" fmla="*/ 62865 h 440055"/>
                    <a:gd name="connsiteX84" fmla="*/ 1413510 w 1725929"/>
                    <a:gd name="connsiteY84" fmla="*/ 377190 h 440055"/>
                    <a:gd name="connsiteX85" fmla="*/ 1315403 w 1725929"/>
                    <a:gd name="connsiteY85" fmla="*/ 377190 h 440055"/>
                    <a:gd name="connsiteX86" fmla="*/ 1533525 w 1725929"/>
                    <a:gd name="connsiteY86" fmla="*/ 377190 h 440055"/>
                    <a:gd name="connsiteX87" fmla="*/ 1446848 w 1725929"/>
                    <a:gd name="connsiteY87" fmla="*/ 377190 h 440055"/>
                    <a:gd name="connsiteX88" fmla="*/ 1513523 w 1725929"/>
                    <a:gd name="connsiteY88" fmla="*/ 62865 h 440055"/>
                    <a:gd name="connsiteX89" fmla="*/ 1600200 w 1725929"/>
                    <a:gd name="connsiteY89" fmla="*/ 62865 h 440055"/>
                    <a:gd name="connsiteX90" fmla="*/ 1533525 w 1725929"/>
                    <a:gd name="connsiteY90" fmla="*/ 377190 h 440055"/>
                    <a:gd name="connsiteX91" fmla="*/ 1725930 w 1725929"/>
                    <a:gd name="connsiteY91" fmla="*/ 377190 h 440055"/>
                    <a:gd name="connsiteX92" fmla="*/ 1633538 w 1725929"/>
                    <a:gd name="connsiteY92" fmla="*/ 377190 h 440055"/>
                    <a:gd name="connsiteX93" fmla="*/ 1633538 w 1725929"/>
                    <a:gd name="connsiteY93" fmla="*/ 365760 h 440055"/>
                    <a:gd name="connsiteX94" fmla="*/ 1725930 w 1725929"/>
                    <a:gd name="connsiteY94" fmla="*/ 365760 h 440055"/>
                    <a:gd name="connsiteX95" fmla="*/ 1725930 w 1725929"/>
                    <a:gd name="connsiteY95" fmla="*/ 377190 h 440055"/>
                    <a:gd name="connsiteX96" fmla="*/ 1725930 w 1725929"/>
                    <a:gd name="connsiteY96" fmla="*/ 302895 h 440055"/>
                    <a:gd name="connsiteX97" fmla="*/ 1633538 w 1725929"/>
                    <a:gd name="connsiteY97" fmla="*/ 302895 h 440055"/>
                    <a:gd name="connsiteX98" fmla="*/ 1633538 w 1725929"/>
                    <a:gd name="connsiteY98" fmla="*/ 291465 h 440055"/>
                    <a:gd name="connsiteX99" fmla="*/ 1725930 w 1725929"/>
                    <a:gd name="connsiteY99" fmla="*/ 291465 h 440055"/>
                    <a:gd name="connsiteX100" fmla="*/ 1725930 w 1725929"/>
                    <a:gd name="connsiteY100" fmla="*/ 302895 h 440055"/>
                    <a:gd name="connsiteX101" fmla="*/ 1725930 w 1725929"/>
                    <a:gd name="connsiteY101" fmla="*/ 225742 h 440055"/>
                    <a:gd name="connsiteX102" fmla="*/ 1633538 w 1725929"/>
                    <a:gd name="connsiteY102" fmla="*/ 225742 h 440055"/>
                    <a:gd name="connsiteX103" fmla="*/ 1633538 w 1725929"/>
                    <a:gd name="connsiteY103" fmla="*/ 214313 h 440055"/>
                    <a:gd name="connsiteX104" fmla="*/ 1725930 w 1725929"/>
                    <a:gd name="connsiteY104" fmla="*/ 214313 h 440055"/>
                    <a:gd name="connsiteX105" fmla="*/ 1725930 w 1725929"/>
                    <a:gd name="connsiteY105" fmla="*/ 225742 h 440055"/>
                    <a:gd name="connsiteX106" fmla="*/ 1725930 w 1725929"/>
                    <a:gd name="connsiteY106" fmla="*/ 149542 h 440055"/>
                    <a:gd name="connsiteX107" fmla="*/ 1633538 w 1725929"/>
                    <a:gd name="connsiteY107" fmla="*/ 149542 h 440055"/>
                    <a:gd name="connsiteX108" fmla="*/ 1633538 w 1725929"/>
                    <a:gd name="connsiteY108" fmla="*/ 138113 h 440055"/>
                    <a:gd name="connsiteX109" fmla="*/ 1725930 w 1725929"/>
                    <a:gd name="connsiteY109" fmla="*/ 138113 h 440055"/>
                    <a:gd name="connsiteX110" fmla="*/ 1725930 w 1725929"/>
                    <a:gd name="connsiteY110" fmla="*/ 149542 h 440055"/>
                    <a:gd name="connsiteX111" fmla="*/ 1725930 w 1725929"/>
                    <a:gd name="connsiteY111" fmla="*/ 75247 h 440055"/>
                    <a:gd name="connsiteX112" fmla="*/ 1633538 w 1725929"/>
                    <a:gd name="connsiteY112" fmla="*/ 75247 h 440055"/>
                    <a:gd name="connsiteX113" fmla="*/ 1633538 w 1725929"/>
                    <a:gd name="connsiteY113" fmla="*/ 63817 h 440055"/>
                    <a:gd name="connsiteX114" fmla="*/ 1725930 w 1725929"/>
                    <a:gd name="connsiteY114" fmla="*/ 63817 h 440055"/>
                    <a:gd name="connsiteX115" fmla="*/ 1725930 w 1725929"/>
                    <a:gd name="connsiteY115" fmla="*/ 75247 h 440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1725929" h="440055">
                      <a:moveTo>
                        <a:pt x="0" y="0"/>
                      </a:moveTo>
                      <a:lnTo>
                        <a:pt x="0" y="63817"/>
                      </a:lnTo>
                      <a:lnTo>
                        <a:pt x="92393" y="63817"/>
                      </a:lnTo>
                      <a:lnTo>
                        <a:pt x="92393" y="75247"/>
                      </a:lnTo>
                      <a:lnTo>
                        <a:pt x="0" y="75247"/>
                      </a:lnTo>
                      <a:lnTo>
                        <a:pt x="0" y="137160"/>
                      </a:lnTo>
                      <a:lnTo>
                        <a:pt x="92393" y="137160"/>
                      </a:lnTo>
                      <a:lnTo>
                        <a:pt x="92393" y="148590"/>
                      </a:lnTo>
                      <a:lnTo>
                        <a:pt x="0" y="148590"/>
                      </a:lnTo>
                      <a:lnTo>
                        <a:pt x="0" y="213360"/>
                      </a:lnTo>
                      <a:lnTo>
                        <a:pt x="92393" y="213360"/>
                      </a:lnTo>
                      <a:lnTo>
                        <a:pt x="92393" y="224790"/>
                      </a:lnTo>
                      <a:lnTo>
                        <a:pt x="0" y="224790"/>
                      </a:lnTo>
                      <a:lnTo>
                        <a:pt x="0" y="290513"/>
                      </a:lnTo>
                      <a:lnTo>
                        <a:pt x="92393" y="290513"/>
                      </a:lnTo>
                      <a:lnTo>
                        <a:pt x="92393" y="301943"/>
                      </a:lnTo>
                      <a:lnTo>
                        <a:pt x="0" y="301943"/>
                      </a:lnTo>
                      <a:lnTo>
                        <a:pt x="0" y="364807"/>
                      </a:lnTo>
                      <a:lnTo>
                        <a:pt x="92393" y="364807"/>
                      </a:lnTo>
                      <a:lnTo>
                        <a:pt x="92393" y="376238"/>
                      </a:lnTo>
                      <a:lnTo>
                        <a:pt x="0" y="376238"/>
                      </a:lnTo>
                      <a:lnTo>
                        <a:pt x="0" y="440055"/>
                      </a:lnTo>
                      <a:lnTo>
                        <a:pt x="1725930" y="440055"/>
                      </a:lnTo>
                      <a:lnTo>
                        <a:pt x="1725930" y="0"/>
                      </a:lnTo>
                      <a:lnTo>
                        <a:pt x="0" y="0"/>
                      </a:lnTo>
                      <a:close/>
                      <a:moveTo>
                        <a:pt x="420053" y="155258"/>
                      </a:moveTo>
                      <a:lnTo>
                        <a:pt x="333375" y="155258"/>
                      </a:lnTo>
                      <a:cubicBezTo>
                        <a:pt x="336233" y="142875"/>
                        <a:pt x="334328" y="134303"/>
                        <a:pt x="327660" y="127635"/>
                      </a:cubicBezTo>
                      <a:cubicBezTo>
                        <a:pt x="321945" y="120967"/>
                        <a:pt x="311468" y="117158"/>
                        <a:pt x="296228" y="117158"/>
                      </a:cubicBezTo>
                      <a:cubicBezTo>
                        <a:pt x="276225" y="117158"/>
                        <a:pt x="256222" y="130492"/>
                        <a:pt x="252413" y="145733"/>
                      </a:cubicBezTo>
                      <a:cubicBezTo>
                        <a:pt x="247650" y="168592"/>
                        <a:pt x="273368" y="176213"/>
                        <a:pt x="295275" y="181928"/>
                      </a:cubicBezTo>
                      <a:cubicBezTo>
                        <a:pt x="344805" y="195263"/>
                        <a:pt x="420053" y="200978"/>
                        <a:pt x="402908" y="285750"/>
                      </a:cubicBezTo>
                      <a:cubicBezTo>
                        <a:pt x="388620" y="351472"/>
                        <a:pt x="317183" y="382905"/>
                        <a:pt x="243840" y="382905"/>
                      </a:cubicBezTo>
                      <a:cubicBezTo>
                        <a:pt x="170497" y="382905"/>
                        <a:pt x="110490" y="361950"/>
                        <a:pt x="127635" y="276225"/>
                      </a:cubicBezTo>
                      <a:lnTo>
                        <a:pt x="214313" y="276225"/>
                      </a:lnTo>
                      <a:cubicBezTo>
                        <a:pt x="207645" y="305753"/>
                        <a:pt x="225743" y="321945"/>
                        <a:pt x="257175" y="321945"/>
                      </a:cubicBezTo>
                      <a:cubicBezTo>
                        <a:pt x="277178" y="321945"/>
                        <a:pt x="304800" y="311468"/>
                        <a:pt x="309563" y="290513"/>
                      </a:cubicBezTo>
                      <a:cubicBezTo>
                        <a:pt x="319088" y="247650"/>
                        <a:pt x="252413" y="257175"/>
                        <a:pt x="190500" y="226695"/>
                      </a:cubicBezTo>
                      <a:cubicBezTo>
                        <a:pt x="161925" y="212408"/>
                        <a:pt x="152400" y="183833"/>
                        <a:pt x="159068" y="150495"/>
                      </a:cubicBezTo>
                      <a:cubicBezTo>
                        <a:pt x="178118" y="76200"/>
                        <a:pt x="247650" y="55245"/>
                        <a:pt x="313372" y="55245"/>
                      </a:cubicBezTo>
                      <a:cubicBezTo>
                        <a:pt x="380047" y="56197"/>
                        <a:pt x="441008" y="79058"/>
                        <a:pt x="420053" y="155258"/>
                      </a:cubicBezTo>
                      <a:close/>
                      <a:moveTo>
                        <a:pt x="686753" y="249555"/>
                      </a:moveTo>
                      <a:lnTo>
                        <a:pt x="546735" y="249555"/>
                      </a:lnTo>
                      <a:lnTo>
                        <a:pt x="532447" y="316230"/>
                      </a:lnTo>
                      <a:lnTo>
                        <a:pt x="684847" y="316230"/>
                      </a:lnTo>
                      <a:lnTo>
                        <a:pt x="671513" y="377190"/>
                      </a:lnTo>
                      <a:lnTo>
                        <a:pt x="432435" y="377190"/>
                      </a:lnTo>
                      <a:lnTo>
                        <a:pt x="499110" y="62865"/>
                      </a:lnTo>
                      <a:lnTo>
                        <a:pt x="729615" y="62865"/>
                      </a:lnTo>
                      <a:lnTo>
                        <a:pt x="738188" y="62865"/>
                      </a:lnTo>
                      <a:lnTo>
                        <a:pt x="729615" y="103822"/>
                      </a:lnTo>
                      <a:lnTo>
                        <a:pt x="725805" y="123825"/>
                      </a:lnTo>
                      <a:lnTo>
                        <a:pt x="573405" y="123825"/>
                      </a:lnTo>
                      <a:lnTo>
                        <a:pt x="560070" y="188595"/>
                      </a:lnTo>
                      <a:lnTo>
                        <a:pt x="700088" y="188595"/>
                      </a:lnTo>
                      <a:lnTo>
                        <a:pt x="686753" y="249555"/>
                      </a:lnTo>
                      <a:close/>
                      <a:moveTo>
                        <a:pt x="906780" y="377190"/>
                      </a:moveTo>
                      <a:lnTo>
                        <a:pt x="851535" y="136208"/>
                      </a:lnTo>
                      <a:lnTo>
                        <a:pt x="850583" y="136208"/>
                      </a:lnTo>
                      <a:lnTo>
                        <a:pt x="799147" y="377190"/>
                      </a:lnTo>
                      <a:lnTo>
                        <a:pt x="729615" y="377190"/>
                      </a:lnTo>
                      <a:lnTo>
                        <a:pt x="721043" y="377190"/>
                      </a:lnTo>
                      <a:lnTo>
                        <a:pt x="729615" y="336232"/>
                      </a:lnTo>
                      <a:lnTo>
                        <a:pt x="787718" y="63817"/>
                      </a:lnTo>
                      <a:lnTo>
                        <a:pt x="909638" y="63817"/>
                      </a:lnTo>
                      <a:lnTo>
                        <a:pt x="964883" y="298132"/>
                      </a:lnTo>
                      <a:lnTo>
                        <a:pt x="965835" y="297180"/>
                      </a:lnTo>
                      <a:lnTo>
                        <a:pt x="1015365" y="63817"/>
                      </a:lnTo>
                      <a:lnTo>
                        <a:pt x="1076325" y="63817"/>
                      </a:lnTo>
                      <a:lnTo>
                        <a:pt x="1093470" y="63817"/>
                      </a:lnTo>
                      <a:lnTo>
                        <a:pt x="1076325" y="144780"/>
                      </a:lnTo>
                      <a:lnTo>
                        <a:pt x="1026795" y="377190"/>
                      </a:lnTo>
                      <a:cubicBezTo>
                        <a:pt x="1026795" y="377190"/>
                        <a:pt x="906780" y="377190"/>
                        <a:pt x="906780" y="377190"/>
                      </a:cubicBezTo>
                      <a:close/>
                      <a:moveTo>
                        <a:pt x="1315403" y="377190"/>
                      </a:moveTo>
                      <a:lnTo>
                        <a:pt x="1307783" y="316230"/>
                      </a:lnTo>
                      <a:lnTo>
                        <a:pt x="1257300" y="316230"/>
                      </a:lnTo>
                      <a:lnTo>
                        <a:pt x="1180148" y="316230"/>
                      </a:lnTo>
                      <a:lnTo>
                        <a:pt x="1146810" y="377190"/>
                      </a:lnTo>
                      <a:lnTo>
                        <a:pt x="1077278" y="377190"/>
                      </a:lnTo>
                      <a:lnTo>
                        <a:pt x="1060133" y="377190"/>
                      </a:lnTo>
                      <a:lnTo>
                        <a:pt x="1077278" y="348615"/>
                      </a:lnTo>
                      <a:lnTo>
                        <a:pt x="1250633" y="62865"/>
                      </a:lnTo>
                      <a:lnTo>
                        <a:pt x="1257300" y="62865"/>
                      </a:lnTo>
                      <a:lnTo>
                        <a:pt x="1356360" y="62865"/>
                      </a:lnTo>
                      <a:lnTo>
                        <a:pt x="1413510" y="377190"/>
                      </a:lnTo>
                      <a:lnTo>
                        <a:pt x="1315403" y="377190"/>
                      </a:lnTo>
                      <a:close/>
                      <a:moveTo>
                        <a:pt x="1533525" y="377190"/>
                      </a:moveTo>
                      <a:lnTo>
                        <a:pt x="1446848" y="377190"/>
                      </a:lnTo>
                      <a:lnTo>
                        <a:pt x="1513523" y="62865"/>
                      </a:lnTo>
                      <a:lnTo>
                        <a:pt x="1600200" y="62865"/>
                      </a:lnTo>
                      <a:lnTo>
                        <a:pt x="1533525" y="377190"/>
                      </a:lnTo>
                      <a:close/>
                      <a:moveTo>
                        <a:pt x="1725930" y="377190"/>
                      </a:moveTo>
                      <a:lnTo>
                        <a:pt x="1633538" y="377190"/>
                      </a:lnTo>
                      <a:lnTo>
                        <a:pt x="1633538" y="365760"/>
                      </a:lnTo>
                      <a:lnTo>
                        <a:pt x="1725930" y="365760"/>
                      </a:lnTo>
                      <a:lnTo>
                        <a:pt x="1725930" y="377190"/>
                      </a:lnTo>
                      <a:close/>
                      <a:moveTo>
                        <a:pt x="1725930" y="302895"/>
                      </a:moveTo>
                      <a:lnTo>
                        <a:pt x="1633538" y="302895"/>
                      </a:lnTo>
                      <a:lnTo>
                        <a:pt x="1633538" y="291465"/>
                      </a:lnTo>
                      <a:lnTo>
                        <a:pt x="1725930" y="291465"/>
                      </a:lnTo>
                      <a:lnTo>
                        <a:pt x="1725930" y="302895"/>
                      </a:lnTo>
                      <a:close/>
                      <a:moveTo>
                        <a:pt x="1725930" y="225742"/>
                      </a:moveTo>
                      <a:lnTo>
                        <a:pt x="1633538" y="225742"/>
                      </a:lnTo>
                      <a:lnTo>
                        <a:pt x="1633538" y="214313"/>
                      </a:lnTo>
                      <a:lnTo>
                        <a:pt x="1725930" y="214313"/>
                      </a:lnTo>
                      <a:lnTo>
                        <a:pt x="1725930" y="225742"/>
                      </a:lnTo>
                      <a:close/>
                      <a:moveTo>
                        <a:pt x="1725930" y="149542"/>
                      </a:moveTo>
                      <a:lnTo>
                        <a:pt x="1633538" y="149542"/>
                      </a:lnTo>
                      <a:lnTo>
                        <a:pt x="1633538" y="138113"/>
                      </a:lnTo>
                      <a:lnTo>
                        <a:pt x="1725930" y="138113"/>
                      </a:lnTo>
                      <a:lnTo>
                        <a:pt x="1725930" y="149542"/>
                      </a:lnTo>
                      <a:close/>
                      <a:moveTo>
                        <a:pt x="1725930" y="75247"/>
                      </a:moveTo>
                      <a:lnTo>
                        <a:pt x="1633538" y="75247"/>
                      </a:lnTo>
                      <a:lnTo>
                        <a:pt x="1633538" y="63817"/>
                      </a:lnTo>
                      <a:lnTo>
                        <a:pt x="1725930" y="63817"/>
                      </a:lnTo>
                      <a:lnTo>
                        <a:pt x="1725930" y="752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69" name="Gráfico 2">
              <a:extLst>
                <a:ext uri="{FF2B5EF4-FFF2-40B4-BE49-F238E27FC236}">
                  <a16:creationId xmlns:a16="http://schemas.microsoft.com/office/drawing/2014/main" id="{A938EE61-6936-4E7A-FACB-CE861AE3EB8B}"/>
                </a:ext>
              </a:extLst>
            </p:cNvPr>
            <p:cNvGrpSpPr/>
            <p:nvPr/>
          </p:nvGrpSpPr>
          <p:grpSpPr>
            <a:xfrm>
              <a:off x="7061835" y="3005137"/>
              <a:ext cx="2549842" cy="797242"/>
              <a:chOff x="7061835" y="3005137"/>
              <a:chExt cx="2549842" cy="797242"/>
            </a:xfrm>
            <a:solidFill>
              <a:srgbClr val="FFFFFF"/>
            </a:solidFill>
          </p:grpSpPr>
          <p:grpSp>
            <p:nvGrpSpPr>
              <p:cNvPr id="195" name="Gráfico 2">
                <a:extLst>
                  <a:ext uri="{FF2B5EF4-FFF2-40B4-BE49-F238E27FC236}">
                    <a16:creationId xmlns:a16="http://schemas.microsoft.com/office/drawing/2014/main" id="{B23BCE85-1E8D-56C0-A14D-F619D2597744}"/>
                  </a:ext>
                </a:extLst>
              </p:cNvPr>
              <p:cNvGrpSpPr/>
              <p:nvPr/>
            </p:nvGrpSpPr>
            <p:grpSpPr>
              <a:xfrm>
                <a:off x="7061835" y="3516629"/>
                <a:ext cx="2549842" cy="114300"/>
                <a:chOff x="7061835" y="3516629"/>
                <a:chExt cx="2549842" cy="114300"/>
              </a:xfrm>
              <a:solidFill>
                <a:srgbClr val="FFFFFF"/>
              </a:solidFill>
            </p:grpSpPr>
            <p:sp>
              <p:nvSpPr>
                <p:cNvPr id="217" name="Forma Livre: Forma 216">
                  <a:extLst>
                    <a:ext uri="{FF2B5EF4-FFF2-40B4-BE49-F238E27FC236}">
                      <a16:creationId xmlns:a16="http://schemas.microsoft.com/office/drawing/2014/main" id="{CE01F8AA-4A28-C742-24DF-5D0AD06DECBF}"/>
                    </a:ext>
                  </a:extLst>
                </p:cNvPr>
                <p:cNvSpPr/>
                <p:nvPr/>
              </p:nvSpPr>
              <p:spPr>
                <a:xfrm>
                  <a:off x="7061835" y="3518534"/>
                  <a:ext cx="75061" cy="88582"/>
                </a:xfrm>
                <a:custGeom>
                  <a:avLst/>
                  <a:gdLst>
                    <a:gd name="connsiteX0" fmla="*/ 19050 w 75061"/>
                    <a:gd name="connsiteY0" fmla="*/ 0 h 88582"/>
                    <a:gd name="connsiteX1" fmla="*/ 50482 w 75061"/>
                    <a:gd name="connsiteY1" fmla="*/ 0 h 88582"/>
                    <a:gd name="connsiteX2" fmla="*/ 71438 w 75061"/>
                    <a:gd name="connsiteY2" fmla="*/ 6668 h 88582"/>
                    <a:gd name="connsiteX3" fmla="*/ 74295 w 75061"/>
                    <a:gd name="connsiteY3" fmla="*/ 22860 h 88582"/>
                    <a:gd name="connsiteX4" fmla="*/ 55245 w 75061"/>
                    <a:gd name="connsiteY4" fmla="*/ 42863 h 88582"/>
                    <a:gd name="connsiteX5" fmla="*/ 68580 w 75061"/>
                    <a:gd name="connsiteY5" fmla="*/ 64770 h 88582"/>
                    <a:gd name="connsiteX6" fmla="*/ 53340 w 75061"/>
                    <a:gd name="connsiteY6" fmla="*/ 84772 h 88582"/>
                    <a:gd name="connsiteX7" fmla="*/ 32385 w 75061"/>
                    <a:gd name="connsiteY7" fmla="*/ 88583 h 88582"/>
                    <a:gd name="connsiteX8" fmla="*/ 0 w 75061"/>
                    <a:gd name="connsiteY8" fmla="*/ 88583 h 88582"/>
                    <a:gd name="connsiteX9" fmla="*/ 19050 w 75061"/>
                    <a:gd name="connsiteY9" fmla="*/ 0 h 88582"/>
                    <a:gd name="connsiteX10" fmla="*/ 14288 w 75061"/>
                    <a:gd name="connsiteY10" fmla="*/ 79058 h 88582"/>
                    <a:gd name="connsiteX11" fmla="*/ 35242 w 75061"/>
                    <a:gd name="connsiteY11" fmla="*/ 79058 h 88582"/>
                    <a:gd name="connsiteX12" fmla="*/ 56197 w 75061"/>
                    <a:gd name="connsiteY12" fmla="*/ 63818 h 88582"/>
                    <a:gd name="connsiteX13" fmla="*/ 42863 w 75061"/>
                    <a:gd name="connsiteY13" fmla="*/ 48578 h 88582"/>
                    <a:gd name="connsiteX14" fmla="*/ 20955 w 75061"/>
                    <a:gd name="connsiteY14" fmla="*/ 48578 h 88582"/>
                    <a:gd name="connsiteX15" fmla="*/ 14288 w 75061"/>
                    <a:gd name="connsiteY15" fmla="*/ 79058 h 88582"/>
                    <a:gd name="connsiteX16" fmla="*/ 23813 w 75061"/>
                    <a:gd name="connsiteY16" fmla="*/ 37147 h 88582"/>
                    <a:gd name="connsiteX17" fmla="*/ 40957 w 75061"/>
                    <a:gd name="connsiteY17" fmla="*/ 37147 h 88582"/>
                    <a:gd name="connsiteX18" fmla="*/ 61913 w 75061"/>
                    <a:gd name="connsiteY18" fmla="*/ 22860 h 88582"/>
                    <a:gd name="connsiteX19" fmla="*/ 46672 w 75061"/>
                    <a:gd name="connsiteY19" fmla="*/ 9525 h 88582"/>
                    <a:gd name="connsiteX20" fmla="*/ 28575 w 75061"/>
                    <a:gd name="connsiteY20" fmla="*/ 9525 h 88582"/>
                    <a:gd name="connsiteX21" fmla="*/ 23813 w 75061"/>
                    <a:gd name="connsiteY21" fmla="*/ 37147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5061" h="88582">
                      <a:moveTo>
                        <a:pt x="19050" y="0"/>
                      </a:moveTo>
                      <a:lnTo>
                        <a:pt x="50482" y="0"/>
                      </a:lnTo>
                      <a:cubicBezTo>
                        <a:pt x="60960" y="0"/>
                        <a:pt x="67627" y="953"/>
                        <a:pt x="71438" y="6668"/>
                      </a:cubicBezTo>
                      <a:cubicBezTo>
                        <a:pt x="74295" y="10478"/>
                        <a:pt x="76200" y="15240"/>
                        <a:pt x="74295" y="22860"/>
                      </a:cubicBezTo>
                      <a:cubicBezTo>
                        <a:pt x="71438" y="37147"/>
                        <a:pt x="60007" y="40958"/>
                        <a:pt x="55245" y="42863"/>
                      </a:cubicBezTo>
                      <a:cubicBezTo>
                        <a:pt x="60007" y="44768"/>
                        <a:pt x="71438" y="47625"/>
                        <a:pt x="68580" y="64770"/>
                      </a:cubicBezTo>
                      <a:cubicBezTo>
                        <a:pt x="65722" y="77153"/>
                        <a:pt x="57150" y="82868"/>
                        <a:pt x="53340" y="84772"/>
                      </a:cubicBezTo>
                      <a:cubicBezTo>
                        <a:pt x="46672" y="88583"/>
                        <a:pt x="39052" y="88583"/>
                        <a:pt x="32385" y="88583"/>
                      </a:cubicBezTo>
                      <a:lnTo>
                        <a:pt x="0" y="88583"/>
                      </a:lnTo>
                      <a:lnTo>
                        <a:pt x="19050" y="0"/>
                      </a:lnTo>
                      <a:close/>
                      <a:moveTo>
                        <a:pt x="14288" y="79058"/>
                      </a:moveTo>
                      <a:lnTo>
                        <a:pt x="35242" y="79058"/>
                      </a:lnTo>
                      <a:cubicBezTo>
                        <a:pt x="44767" y="79058"/>
                        <a:pt x="54292" y="74295"/>
                        <a:pt x="56197" y="63818"/>
                      </a:cubicBezTo>
                      <a:cubicBezTo>
                        <a:pt x="58102" y="55245"/>
                        <a:pt x="53340" y="48578"/>
                        <a:pt x="42863" y="48578"/>
                      </a:cubicBezTo>
                      <a:lnTo>
                        <a:pt x="20955" y="48578"/>
                      </a:lnTo>
                      <a:lnTo>
                        <a:pt x="14288" y="79058"/>
                      </a:lnTo>
                      <a:close/>
                      <a:moveTo>
                        <a:pt x="23813" y="37147"/>
                      </a:moveTo>
                      <a:lnTo>
                        <a:pt x="40957" y="37147"/>
                      </a:lnTo>
                      <a:cubicBezTo>
                        <a:pt x="44767" y="37147"/>
                        <a:pt x="59055" y="37147"/>
                        <a:pt x="61913" y="22860"/>
                      </a:cubicBezTo>
                      <a:cubicBezTo>
                        <a:pt x="64770" y="9525"/>
                        <a:pt x="53340" y="9525"/>
                        <a:pt x="46672" y="9525"/>
                      </a:cubicBezTo>
                      <a:lnTo>
                        <a:pt x="28575" y="9525"/>
                      </a:lnTo>
                      <a:lnTo>
                        <a:pt x="23813" y="371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8" name="Forma Livre: Forma 217">
                  <a:extLst>
                    <a:ext uri="{FF2B5EF4-FFF2-40B4-BE49-F238E27FC236}">
                      <a16:creationId xmlns:a16="http://schemas.microsoft.com/office/drawing/2014/main" id="{DFBAEE91-6F8D-2B75-4F59-3FF4F68FAB8C}"/>
                    </a:ext>
                  </a:extLst>
                </p:cNvPr>
                <p:cNvSpPr/>
                <p:nvPr/>
              </p:nvSpPr>
              <p:spPr>
                <a:xfrm>
                  <a:off x="7144702" y="3544781"/>
                  <a:ext cx="46672" cy="63288"/>
                </a:xfrm>
                <a:custGeom>
                  <a:avLst/>
                  <a:gdLst>
                    <a:gd name="connsiteX0" fmla="*/ 9525 w 46672"/>
                    <a:gd name="connsiteY0" fmla="*/ 12806 h 63288"/>
                    <a:gd name="connsiteX1" fmla="*/ 11430 w 46672"/>
                    <a:gd name="connsiteY1" fmla="*/ 423 h 63288"/>
                    <a:gd name="connsiteX2" fmla="*/ 22860 w 46672"/>
                    <a:gd name="connsiteY2" fmla="*/ 423 h 63288"/>
                    <a:gd name="connsiteX3" fmla="*/ 20955 w 46672"/>
                    <a:gd name="connsiteY3" fmla="*/ 12806 h 63288"/>
                    <a:gd name="connsiteX4" fmla="*/ 38100 w 46672"/>
                    <a:gd name="connsiteY4" fmla="*/ 423 h 63288"/>
                    <a:gd name="connsiteX5" fmla="*/ 46673 w 46672"/>
                    <a:gd name="connsiteY5" fmla="*/ 423 h 63288"/>
                    <a:gd name="connsiteX6" fmla="*/ 43815 w 46672"/>
                    <a:gd name="connsiteY6" fmla="*/ 11853 h 63288"/>
                    <a:gd name="connsiteX7" fmla="*/ 41910 w 46672"/>
                    <a:gd name="connsiteY7" fmla="*/ 10901 h 63288"/>
                    <a:gd name="connsiteX8" fmla="*/ 39053 w 46672"/>
                    <a:gd name="connsiteY8" fmla="*/ 10901 h 63288"/>
                    <a:gd name="connsiteX9" fmla="*/ 18098 w 46672"/>
                    <a:gd name="connsiteY9" fmla="*/ 29951 h 63288"/>
                    <a:gd name="connsiteX10" fmla="*/ 11430 w 46672"/>
                    <a:gd name="connsiteY10" fmla="*/ 63288 h 63288"/>
                    <a:gd name="connsiteX11" fmla="*/ 0 w 46672"/>
                    <a:gd name="connsiteY11" fmla="*/ 63288 h 63288"/>
                    <a:gd name="connsiteX12" fmla="*/ 9525 w 46672"/>
                    <a:gd name="connsiteY12" fmla="*/ 12806 h 6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672" h="63288">
                      <a:moveTo>
                        <a:pt x="9525" y="12806"/>
                      </a:moveTo>
                      <a:cubicBezTo>
                        <a:pt x="10478" y="8996"/>
                        <a:pt x="11430" y="4233"/>
                        <a:pt x="11430" y="423"/>
                      </a:cubicBezTo>
                      <a:lnTo>
                        <a:pt x="22860" y="423"/>
                      </a:lnTo>
                      <a:lnTo>
                        <a:pt x="20955" y="12806"/>
                      </a:lnTo>
                      <a:cubicBezTo>
                        <a:pt x="24765" y="4233"/>
                        <a:pt x="33338" y="1376"/>
                        <a:pt x="38100" y="423"/>
                      </a:cubicBezTo>
                      <a:cubicBezTo>
                        <a:pt x="41910" y="-529"/>
                        <a:pt x="43815" y="423"/>
                        <a:pt x="46673" y="423"/>
                      </a:cubicBezTo>
                      <a:lnTo>
                        <a:pt x="43815" y="11853"/>
                      </a:lnTo>
                      <a:cubicBezTo>
                        <a:pt x="42863" y="11853"/>
                        <a:pt x="42863" y="11853"/>
                        <a:pt x="41910" y="10901"/>
                      </a:cubicBezTo>
                      <a:cubicBezTo>
                        <a:pt x="40958" y="10901"/>
                        <a:pt x="40005" y="10901"/>
                        <a:pt x="39053" y="10901"/>
                      </a:cubicBezTo>
                      <a:cubicBezTo>
                        <a:pt x="25718" y="10901"/>
                        <a:pt x="20003" y="19473"/>
                        <a:pt x="18098" y="29951"/>
                      </a:cubicBezTo>
                      <a:lnTo>
                        <a:pt x="11430" y="63288"/>
                      </a:lnTo>
                      <a:lnTo>
                        <a:pt x="0" y="63288"/>
                      </a:lnTo>
                      <a:lnTo>
                        <a:pt x="9525" y="128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9" name="Forma Livre: Forma 218">
                  <a:extLst>
                    <a:ext uri="{FF2B5EF4-FFF2-40B4-BE49-F238E27FC236}">
                      <a16:creationId xmlns:a16="http://schemas.microsoft.com/office/drawing/2014/main" id="{1CBEF74A-5EB2-9A91-7150-803C6FCF0D12}"/>
                    </a:ext>
                  </a:extLst>
                </p:cNvPr>
                <p:cNvSpPr/>
                <p:nvPr/>
              </p:nvSpPr>
              <p:spPr>
                <a:xfrm>
                  <a:off x="7191019" y="3544252"/>
                  <a:ext cx="59172" cy="64769"/>
                </a:xfrm>
                <a:custGeom>
                  <a:avLst/>
                  <a:gdLst>
                    <a:gd name="connsiteX0" fmla="*/ 38455 w 59172"/>
                    <a:gd name="connsiteY0" fmla="*/ 62865 h 64769"/>
                    <a:gd name="connsiteX1" fmla="*/ 39408 w 59172"/>
                    <a:gd name="connsiteY1" fmla="*/ 53340 h 64769"/>
                    <a:gd name="connsiteX2" fmla="*/ 18453 w 59172"/>
                    <a:gd name="connsiteY2" fmla="*/ 64770 h 64769"/>
                    <a:gd name="connsiteX3" fmla="*/ 355 w 59172"/>
                    <a:gd name="connsiteY3" fmla="*/ 46672 h 64769"/>
                    <a:gd name="connsiteX4" fmla="*/ 14643 w 59172"/>
                    <a:gd name="connsiteY4" fmla="*/ 28575 h 64769"/>
                    <a:gd name="connsiteX5" fmla="*/ 36550 w 59172"/>
                    <a:gd name="connsiteY5" fmla="*/ 24765 h 64769"/>
                    <a:gd name="connsiteX6" fmla="*/ 45123 w 59172"/>
                    <a:gd name="connsiteY6" fmla="*/ 24765 h 64769"/>
                    <a:gd name="connsiteX7" fmla="*/ 46075 w 59172"/>
                    <a:gd name="connsiteY7" fmla="*/ 11430 h 64769"/>
                    <a:gd name="connsiteX8" fmla="*/ 36550 w 59172"/>
                    <a:gd name="connsiteY8" fmla="*/ 7620 h 64769"/>
                    <a:gd name="connsiteX9" fmla="*/ 22263 w 59172"/>
                    <a:gd name="connsiteY9" fmla="*/ 18097 h 64769"/>
                    <a:gd name="connsiteX10" fmla="*/ 10833 w 59172"/>
                    <a:gd name="connsiteY10" fmla="*/ 18097 h 64769"/>
                    <a:gd name="connsiteX11" fmla="*/ 17500 w 59172"/>
                    <a:gd name="connsiteY11" fmla="*/ 6667 h 64769"/>
                    <a:gd name="connsiteX12" fmla="*/ 38455 w 59172"/>
                    <a:gd name="connsiteY12" fmla="*/ 0 h 64769"/>
                    <a:gd name="connsiteX13" fmla="*/ 58458 w 59172"/>
                    <a:gd name="connsiteY13" fmla="*/ 9525 h 64769"/>
                    <a:gd name="connsiteX14" fmla="*/ 58458 w 59172"/>
                    <a:gd name="connsiteY14" fmla="*/ 19050 h 64769"/>
                    <a:gd name="connsiteX15" fmla="*/ 51791 w 59172"/>
                    <a:gd name="connsiteY15" fmla="*/ 48578 h 64769"/>
                    <a:gd name="connsiteX16" fmla="*/ 49885 w 59172"/>
                    <a:gd name="connsiteY16" fmla="*/ 63817 h 64769"/>
                    <a:gd name="connsiteX17" fmla="*/ 38455 w 59172"/>
                    <a:gd name="connsiteY17" fmla="*/ 63817 h 64769"/>
                    <a:gd name="connsiteX18" fmla="*/ 38455 w 59172"/>
                    <a:gd name="connsiteY18" fmla="*/ 62865 h 64769"/>
                    <a:gd name="connsiteX19" fmla="*/ 36550 w 59172"/>
                    <a:gd name="connsiteY19" fmla="*/ 32385 h 64769"/>
                    <a:gd name="connsiteX20" fmla="*/ 11785 w 59172"/>
                    <a:gd name="connsiteY20" fmla="*/ 44767 h 64769"/>
                    <a:gd name="connsiteX21" fmla="*/ 22263 w 59172"/>
                    <a:gd name="connsiteY21" fmla="*/ 55245 h 64769"/>
                    <a:gd name="connsiteX22" fmla="*/ 36550 w 59172"/>
                    <a:gd name="connsiteY22" fmla="*/ 48578 h 64769"/>
                    <a:gd name="connsiteX23" fmla="*/ 43218 w 59172"/>
                    <a:gd name="connsiteY23" fmla="*/ 32385 h 64769"/>
                    <a:gd name="connsiteX24" fmla="*/ 36550 w 59172"/>
                    <a:gd name="connsiteY24" fmla="*/ 3238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9172" h="64769">
                      <a:moveTo>
                        <a:pt x="38455" y="62865"/>
                      </a:moveTo>
                      <a:cubicBezTo>
                        <a:pt x="38455" y="60007"/>
                        <a:pt x="38455" y="57150"/>
                        <a:pt x="39408" y="53340"/>
                      </a:cubicBezTo>
                      <a:cubicBezTo>
                        <a:pt x="31788" y="63817"/>
                        <a:pt x="23216" y="64770"/>
                        <a:pt x="18453" y="64770"/>
                      </a:cubicBezTo>
                      <a:cubicBezTo>
                        <a:pt x="4166" y="64770"/>
                        <a:pt x="-1550" y="57150"/>
                        <a:pt x="355" y="46672"/>
                      </a:cubicBezTo>
                      <a:cubicBezTo>
                        <a:pt x="1308" y="41910"/>
                        <a:pt x="5118" y="34290"/>
                        <a:pt x="14643" y="28575"/>
                      </a:cubicBezTo>
                      <a:cubicBezTo>
                        <a:pt x="22263" y="24765"/>
                        <a:pt x="31788" y="24765"/>
                        <a:pt x="36550" y="24765"/>
                      </a:cubicBezTo>
                      <a:cubicBezTo>
                        <a:pt x="39408" y="24765"/>
                        <a:pt x="41313" y="24765"/>
                        <a:pt x="45123" y="24765"/>
                      </a:cubicBezTo>
                      <a:cubicBezTo>
                        <a:pt x="47028" y="17145"/>
                        <a:pt x="47028" y="13335"/>
                        <a:pt x="46075" y="11430"/>
                      </a:cubicBezTo>
                      <a:cubicBezTo>
                        <a:pt x="44170" y="8572"/>
                        <a:pt x="39408" y="7620"/>
                        <a:pt x="36550" y="7620"/>
                      </a:cubicBezTo>
                      <a:cubicBezTo>
                        <a:pt x="25120" y="7620"/>
                        <a:pt x="22263" y="15240"/>
                        <a:pt x="22263" y="18097"/>
                      </a:cubicBezTo>
                      <a:lnTo>
                        <a:pt x="10833" y="18097"/>
                      </a:lnTo>
                      <a:cubicBezTo>
                        <a:pt x="11785" y="15240"/>
                        <a:pt x="12738" y="10478"/>
                        <a:pt x="17500" y="6667"/>
                      </a:cubicBezTo>
                      <a:cubicBezTo>
                        <a:pt x="23216" y="1905"/>
                        <a:pt x="32741" y="0"/>
                        <a:pt x="38455" y="0"/>
                      </a:cubicBezTo>
                      <a:cubicBezTo>
                        <a:pt x="47028" y="0"/>
                        <a:pt x="56553" y="2857"/>
                        <a:pt x="58458" y="9525"/>
                      </a:cubicBezTo>
                      <a:cubicBezTo>
                        <a:pt x="59410" y="13335"/>
                        <a:pt x="59410" y="16192"/>
                        <a:pt x="58458" y="19050"/>
                      </a:cubicBezTo>
                      <a:lnTo>
                        <a:pt x="51791" y="48578"/>
                      </a:lnTo>
                      <a:cubicBezTo>
                        <a:pt x="51791" y="49530"/>
                        <a:pt x="49885" y="58103"/>
                        <a:pt x="49885" y="63817"/>
                      </a:cubicBezTo>
                      <a:lnTo>
                        <a:pt x="38455" y="63817"/>
                      </a:lnTo>
                      <a:lnTo>
                        <a:pt x="38455" y="62865"/>
                      </a:lnTo>
                      <a:close/>
                      <a:moveTo>
                        <a:pt x="36550" y="32385"/>
                      </a:moveTo>
                      <a:cubicBezTo>
                        <a:pt x="31788" y="32385"/>
                        <a:pt x="14643" y="32385"/>
                        <a:pt x="11785" y="44767"/>
                      </a:cubicBezTo>
                      <a:cubicBezTo>
                        <a:pt x="10833" y="48578"/>
                        <a:pt x="11785" y="55245"/>
                        <a:pt x="22263" y="55245"/>
                      </a:cubicBezTo>
                      <a:cubicBezTo>
                        <a:pt x="27978" y="55245"/>
                        <a:pt x="32741" y="53340"/>
                        <a:pt x="36550" y="48578"/>
                      </a:cubicBezTo>
                      <a:cubicBezTo>
                        <a:pt x="40360" y="44767"/>
                        <a:pt x="41313" y="40957"/>
                        <a:pt x="43218" y="32385"/>
                      </a:cubicBezTo>
                      <a:cubicBezTo>
                        <a:pt x="41313" y="32385"/>
                        <a:pt x="39408" y="32385"/>
                        <a:pt x="36550" y="323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0" name="Forma Livre: Forma 219">
                  <a:extLst>
                    <a:ext uri="{FF2B5EF4-FFF2-40B4-BE49-F238E27FC236}">
                      <a16:creationId xmlns:a16="http://schemas.microsoft.com/office/drawing/2014/main" id="{EEEAE3EC-BB0E-3B4C-53A8-FDFB707C0E67}"/>
                    </a:ext>
                  </a:extLst>
                </p:cNvPr>
                <p:cNvSpPr/>
                <p:nvPr/>
              </p:nvSpPr>
              <p:spPr>
                <a:xfrm>
                  <a:off x="7254239" y="3546156"/>
                  <a:ext cx="58102" cy="60960"/>
                </a:xfrm>
                <a:custGeom>
                  <a:avLst/>
                  <a:gdLst>
                    <a:gd name="connsiteX0" fmla="*/ 953 w 58102"/>
                    <a:gd name="connsiteY0" fmla="*/ 49530 h 60960"/>
                    <a:gd name="connsiteX1" fmla="*/ 42863 w 58102"/>
                    <a:gd name="connsiteY1" fmla="*/ 8573 h 60960"/>
                    <a:gd name="connsiteX2" fmla="*/ 11430 w 58102"/>
                    <a:gd name="connsiteY2" fmla="*/ 8573 h 60960"/>
                    <a:gd name="connsiteX3" fmla="*/ 13335 w 58102"/>
                    <a:gd name="connsiteY3" fmla="*/ 0 h 60960"/>
                    <a:gd name="connsiteX4" fmla="*/ 58103 w 58102"/>
                    <a:gd name="connsiteY4" fmla="*/ 0 h 60960"/>
                    <a:gd name="connsiteX5" fmla="*/ 56198 w 58102"/>
                    <a:gd name="connsiteY5" fmla="*/ 9525 h 60960"/>
                    <a:gd name="connsiteX6" fmla="*/ 13335 w 58102"/>
                    <a:gd name="connsiteY6" fmla="*/ 52388 h 60960"/>
                    <a:gd name="connsiteX7" fmla="*/ 47625 w 58102"/>
                    <a:gd name="connsiteY7" fmla="*/ 52388 h 60960"/>
                    <a:gd name="connsiteX8" fmla="*/ 45720 w 58102"/>
                    <a:gd name="connsiteY8" fmla="*/ 60960 h 60960"/>
                    <a:gd name="connsiteX9" fmla="*/ 0 w 58102"/>
                    <a:gd name="connsiteY9" fmla="*/ 60960 h 60960"/>
                    <a:gd name="connsiteX10" fmla="*/ 953 w 58102"/>
                    <a:gd name="connsiteY10" fmla="*/ 49530 h 60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8102" h="60960">
                      <a:moveTo>
                        <a:pt x="953" y="49530"/>
                      </a:moveTo>
                      <a:lnTo>
                        <a:pt x="42863" y="8573"/>
                      </a:lnTo>
                      <a:lnTo>
                        <a:pt x="11430" y="8573"/>
                      </a:lnTo>
                      <a:lnTo>
                        <a:pt x="13335" y="0"/>
                      </a:lnTo>
                      <a:lnTo>
                        <a:pt x="58103" y="0"/>
                      </a:lnTo>
                      <a:lnTo>
                        <a:pt x="56198" y="9525"/>
                      </a:lnTo>
                      <a:lnTo>
                        <a:pt x="13335" y="52388"/>
                      </a:lnTo>
                      <a:lnTo>
                        <a:pt x="47625" y="52388"/>
                      </a:lnTo>
                      <a:lnTo>
                        <a:pt x="45720" y="60960"/>
                      </a:lnTo>
                      <a:lnTo>
                        <a:pt x="0" y="60960"/>
                      </a:lnTo>
                      <a:lnTo>
                        <a:pt x="953" y="495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1" name="Forma Livre: Forma 220">
                  <a:extLst>
                    <a:ext uri="{FF2B5EF4-FFF2-40B4-BE49-F238E27FC236}">
                      <a16:creationId xmlns:a16="http://schemas.microsoft.com/office/drawing/2014/main" id="{F34ECD1E-6ADA-94EA-995D-5AFFF9261A43}"/>
                    </a:ext>
                  </a:extLst>
                </p:cNvPr>
                <p:cNvSpPr/>
                <p:nvPr/>
              </p:nvSpPr>
              <p:spPr>
                <a:xfrm>
                  <a:off x="7314247" y="3518534"/>
                  <a:ext cx="32384" cy="88582"/>
                </a:xfrm>
                <a:custGeom>
                  <a:avLst/>
                  <a:gdLst>
                    <a:gd name="connsiteX0" fmla="*/ 13335 w 32384"/>
                    <a:gd name="connsiteY0" fmla="*/ 26670 h 88582"/>
                    <a:gd name="connsiteX1" fmla="*/ 24765 w 32384"/>
                    <a:gd name="connsiteY1" fmla="*/ 26670 h 88582"/>
                    <a:gd name="connsiteX2" fmla="*/ 11430 w 32384"/>
                    <a:gd name="connsiteY2" fmla="*/ 88583 h 88582"/>
                    <a:gd name="connsiteX3" fmla="*/ 0 w 32384"/>
                    <a:gd name="connsiteY3" fmla="*/ 88583 h 88582"/>
                    <a:gd name="connsiteX4" fmla="*/ 13335 w 32384"/>
                    <a:gd name="connsiteY4" fmla="*/ 26670 h 88582"/>
                    <a:gd name="connsiteX5" fmla="*/ 18097 w 32384"/>
                    <a:gd name="connsiteY5" fmla="*/ 0 h 88582"/>
                    <a:gd name="connsiteX6" fmla="*/ 32385 w 32384"/>
                    <a:gd name="connsiteY6" fmla="*/ 0 h 88582"/>
                    <a:gd name="connsiteX7" fmla="*/ 29527 w 32384"/>
                    <a:gd name="connsiteY7" fmla="*/ 12383 h 88582"/>
                    <a:gd name="connsiteX8" fmla="*/ 15240 w 32384"/>
                    <a:gd name="connsiteY8" fmla="*/ 12383 h 88582"/>
                    <a:gd name="connsiteX9" fmla="*/ 18097 w 32384"/>
                    <a:gd name="connsiteY9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384" h="88582">
                      <a:moveTo>
                        <a:pt x="13335" y="26670"/>
                      </a:moveTo>
                      <a:lnTo>
                        <a:pt x="24765" y="2667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3335" y="26670"/>
                      </a:lnTo>
                      <a:close/>
                      <a:moveTo>
                        <a:pt x="18097" y="0"/>
                      </a:moveTo>
                      <a:lnTo>
                        <a:pt x="32385" y="0"/>
                      </a:lnTo>
                      <a:lnTo>
                        <a:pt x="29527" y="12383"/>
                      </a:lnTo>
                      <a:lnTo>
                        <a:pt x="15240" y="12383"/>
                      </a:lnTo>
                      <a:lnTo>
                        <a:pt x="180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2" name="Forma Livre: Forma 221">
                  <a:extLst>
                    <a:ext uri="{FF2B5EF4-FFF2-40B4-BE49-F238E27FC236}">
                      <a16:creationId xmlns:a16="http://schemas.microsoft.com/office/drawing/2014/main" id="{40CE66C5-E714-2EBD-C76D-F066437FE45D}"/>
                    </a:ext>
                  </a:extLst>
                </p:cNvPr>
                <p:cNvSpPr/>
                <p:nvPr/>
              </p:nvSpPr>
              <p:spPr>
                <a:xfrm>
                  <a:off x="7348537" y="3518534"/>
                  <a:ext cx="30480" cy="88582"/>
                </a:xfrm>
                <a:custGeom>
                  <a:avLst/>
                  <a:gdLst>
                    <a:gd name="connsiteX0" fmla="*/ 19050 w 30480"/>
                    <a:gd name="connsiteY0" fmla="*/ 0 h 88582"/>
                    <a:gd name="connsiteX1" fmla="*/ 30480 w 30480"/>
                    <a:gd name="connsiteY1" fmla="*/ 0 h 88582"/>
                    <a:gd name="connsiteX2" fmla="*/ 11430 w 30480"/>
                    <a:gd name="connsiteY2" fmla="*/ 88583 h 88582"/>
                    <a:gd name="connsiteX3" fmla="*/ 0 w 30480"/>
                    <a:gd name="connsiteY3" fmla="*/ 88583 h 88582"/>
                    <a:gd name="connsiteX4" fmla="*/ 19050 w 30480"/>
                    <a:gd name="connsiteY4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" h="88582">
                      <a:moveTo>
                        <a:pt x="19050" y="0"/>
                      </a:moveTo>
                      <a:lnTo>
                        <a:pt x="30480" y="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3" name="Forma Livre: Forma 222">
                  <a:extLst>
                    <a:ext uri="{FF2B5EF4-FFF2-40B4-BE49-F238E27FC236}">
                      <a16:creationId xmlns:a16="http://schemas.microsoft.com/office/drawing/2014/main" id="{12384875-E22D-97A9-2C39-08ED3E7BE425}"/>
                    </a:ext>
                  </a:extLst>
                </p:cNvPr>
                <p:cNvSpPr/>
                <p:nvPr/>
              </p:nvSpPr>
              <p:spPr>
                <a:xfrm>
                  <a:off x="7382827" y="3518534"/>
                  <a:ext cx="32385" cy="88582"/>
                </a:xfrm>
                <a:custGeom>
                  <a:avLst/>
                  <a:gdLst>
                    <a:gd name="connsiteX0" fmla="*/ 13335 w 32385"/>
                    <a:gd name="connsiteY0" fmla="*/ 26670 h 88582"/>
                    <a:gd name="connsiteX1" fmla="*/ 24765 w 32385"/>
                    <a:gd name="connsiteY1" fmla="*/ 26670 h 88582"/>
                    <a:gd name="connsiteX2" fmla="*/ 11430 w 32385"/>
                    <a:gd name="connsiteY2" fmla="*/ 88583 h 88582"/>
                    <a:gd name="connsiteX3" fmla="*/ 0 w 32385"/>
                    <a:gd name="connsiteY3" fmla="*/ 88583 h 88582"/>
                    <a:gd name="connsiteX4" fmla="*/ 13335 w 32385"/>
                    <a:gd name="connsiteY4" fmla="*/ 26670 h 88582"/>
                    <a:gd name="connsiteX5" fmla="*/ 18098 w 32385"/>
                    <a:gd name="connsiteY5" fmla="*/ 0 h 88582"/>
                    <a:gd name="connsiteX6" fmla="*/ 32385 w 32385"/>
                    <a:gd name="connsiteY6" fmla="*/ 0 h 88582"/>
                    <a:gd name="connsiteX7" fmla="*/ 29528 w 32385"/>
                    <a:gd name="connsiteY7" fmla="*/ 12383 h 88582"/>
                    <a:gd name="connsiteX8" fmla="*/ 15240 w 32385"/>
                    <a:gd name="connsiteY8" fmla="*/ 12383 h 88582"/>
                    <a:gd name="connsiteX9" fmla="*/ 18098 w 32385"/>
                    <a:gd name="connsiteY9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385" h="88582">
                      <a:moveTo>
                        <a:pt x="13335" y="26670"/>
                      </a:moveTo>
                      <a:lnTo>
                        <a:pt x="24765" y="2667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3335" y="26670"/>
                      </a:lnTo>
                      <a:close/>
                      <a:moveTo>
                        <a:pt x="18098" y="0"/>
                      </a:moveTo>
                      <a:lnTo>
                        <a:pt x="32385" y="0"/>
                      </a:lnTo>
                      <a:lnTo>
                        <a:pt x="29528" y="12383"/>
                      </a:lnTo>
                      <a:lnTo>
                        <a:pt x="15240" y="12383"/>
                      </a:lnTo>
                      <a:lnTo>
                        <a:pt x="180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4" name="Forma Livre: Forma 223">
                  <a:extLst>
                    <a:ext uri="{FF2B5EF4-FFF2-40B4-BE49-F238E27FC236}">
                      <a16:creationId xmlns:a16="http://schemas.microsoft.com/office/drawing/2014/main" id="{08A61D58-D37A-E7CF-6ED1-791A740920A2}"/>
                    </a:ext>
                  </a:extLst>
                </p:cNvPr>
                <p:cNvSpPr/>
                <p:nvPr/>
              </p:nvSpPr>
              <p:spPr>
                <a:xfrm>
                  <a:off x="7416762" y="3544252"/>
                  <a:ext cx="59172" cy="64769"/>
                </a:xfrm>
                <a:custGeom>
                  <a:avLst/>
                  <a:gdLst>
                    <a:gd name="connsiteX0" fmla="*/ 38455 w 59172"/>
                    <a:gd name="connsiteY0" fmla="*/ 62865 h 64769"/>
                    <a:gd name="connsiteX1" fmla="*/ 39408 w 59172"/>
                    <a:gd name="connsiteY1" fmla="*/ 53340 h 64769"/>
                    <a:gd name="connsiteX2" fmla="*/ 18453 w 59172"/>
                    <a:gd name="connsiteY2" fmla="*/ 64770 h 64769"/>
                    <a:gd name="connsiteX3" fmla="*/ 355 w 59172"/>
                    <a:gd name="connsiteY3" fmla="*/ 46672 h 64769"/>
                    <a:gd name="connsiteX4" fmla="*/ 14643 w 59172"/>
                    <a:gd name="connsiteY4" fmla="*/ 28575 h 64769"/>
                    <a:gd name="connsiteX5" fmla="*/ 36550 w 59172"/>
                    <a:gd name="connsiteY5" fmla="*/ 24765 h 64769"/>
                    <a:gd name="connsiteX6" fmla="*/ 45123 w 59172"/>
                    <a:gd name="connsiteY6" fmla="*/ 24765 h 64769"/>
                    <a:gd name="connsiteX7" fmla="*/ 46075 w 59172"/>
                    <a:gd name="connsiteY7" fmla="*/ 11430 h 64769"/>
                    <a:gd name="connsiteX8" fmla="*/ 36550 w 59172"/>
                    <a:gd name="connsiteY8" fmla="*/ 7620 h 64769"/>
                    <a:gd name="connsiteX9" fmla="*/ 22263 w 59172"/>
                    <a:gd name="connsiteY9" fmla="*/ 18097 h 64769"/>
                    <a:gd name="connsiteX10" fmla="*/ 10833 w 59172"/>
                    <a:gd name="connsiteY10" fmla="*/ 18097 h 64769"/>
                    <a:gd name="connsiteX11" fmla="*/ 17500 w 59172"/>
                    <a:gd name="connsiteY11" fmla="*/ 6667 h 64769"/>
                    <a:gd name="connsiteX12" fmla="*/ 38455 w 59172"/>
                    <a:gd name="connsiteY12" fmla="*/ 0 h 64769"/>
                    <a:gd name="connsiteX13" fmla="*/ 58458 w 59172"/>
                    <a:gd name="connsiteY13" fmla="*/ 9525 h 64769"/>
                    <a:gd name="connsiteX14" fmla="*/ 58458 w 59172"/>
                    <a:gd name="connsiteY14" fmla="*/ 19050 h 64769"/>
                    <a:gd name="connsiteX15" fmla="*/ 51790 w 59172"/>
                    <a:gd name="connsiteY15" fmla="*/ 48578 h 64769"/>
                    <a:gd name="connsiteX16" fmla="*/ 49886 w 59172"/>
                    <a:gd name="connsiteY16" fmla="*/ 63817 h 64769"/>
                    <a:gd name="connsiteX17" fmla="*/ 38455 w 59172"/>
                    <a:gd name="connsiteY17" fmla="*/ 63817 h 64769"/>
                    <a:gd name="connsiteX18" fmla="*/ 38455 w 59172"/>
                    <a:gd name="connsiteY18" fmla="*/ 62865 h 64769"/>
                    <a:gd name="connsiteX19" fmla="*/ 38455 w 59172"/>
                    <a:gd name="connsiteY19" fmla="*/ 62865 h 64769"/>
                    <a:gd name="connsiteX20" fmla="*/ 36550 w 59172"/>
                    <a:gd name="connsiteY20" fmla="*/ 32385 h 64769"/>
                    <a:gd name="connsiteX21" fmla="*/ 11786 w 59172"/>
                    <a:gd name="connsiteY21" fmla="*/ 44767 h 64769"/>
                    <a:gd name="connsiteX22" fmla="*/ 22263 w 59172"/>
                    <a:gd name="connsiteY22" fmla="*/ 55245 h 64769"/>
                    <a:gd name="connsiteX23" fmla="*/ 36550 w 59172"/>
                    <a:gd name="connsiteY23" fmla="*/ 48578 h 64769"/>
                    <a:gd name="connsiteX24" fmla="*/ 43218 w 59172"/>
                    <a:gd name="connsiteY24" fmla="*/ 32385 h 64769"/>
                    <a:gd name="connsiteX25" fmla="*/ 36550 w 59172"/>
                    <a:gd name="connsiteY25" fmla="*/ 3238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9172" h="64769">
                      <a:moveTo>
                        <a:pt x="38455" y="62865"/>
                      </a:moveTo>
                      <a:cubicBezTo>
                        <a:pt x="38455" y="60007"/>
                        <a:pt x="38455" y="57150"/>
                        <a:pt x="39408" y="53340"/>
                      </a:cubicBezTo>
                      <a:cubicBezTo>
                        <a:pt x="31788" y="63817"/>
                        <a:pt x="23215" y="64770"/>
                        <a:pt x="18453" y="64770"/>
                      </a:cubicBezTo>
                      <a:cubicBezTo>
                        <a:pt x="4165" y="64770"/>
                        <a:pt x="-1550" y="57150"/>
                        <a:pt x="355" y="46672"/>
                      </a:cubicBezTo>
                      <a:cubicBezTo>
                        <a:pt x="1308" y="41910"/>
                        <a:pt x="5118" y="34290"/>
                        <a:pt x="14643" y="28575"/>
                      </a:cubicBezTo>
                      <a:cubicBezTo>
                        <a:pt x="22263" y="24765"/>
                        <a:pt x="31788" y="24765"/>
                        <a:pt x="36550" y="24765"/>
                      </a:cubicBezTo>
                      <a:cubicBezTo>
                        <a:pt x="39408" y="24765"/>
                        <a:pt x="41313" y="24765"/>
                        <a:pt x="45123" y="24765"/>
                      </a:cubicBezTo>
                      <a:cubicBezTo>
                        <a:pt x="47028" y="17145"/>
                        <a:pt x="47028" y="13335"/>
                        <a:pt x="46075" y="11430"/>
                      </a:cubicBezTo>
                      <a:cubicBezTo>
                        <a:pt x="44170" y="8572"/>
                        <a:pt x="39408" y="7620"/>
                        <a:pt x="36550" y="7620"/>
                      </a:cubicBezTo>
                      <a:cubicBezTo>
                        <a:pt x="25120" y="7620"/>
                        <a:pt x="22263" y="15240"/>
                        <a:pt x="22263" y="18097"/>
                      </a:cubicBezTo>
                      <a:lnTo>
                        <a:pt x="10833" y="18097"/>
                      </a:lnTo>
                      <a:cubicBezTo>
                        <a:pt x="11786" y="15240"/>
                        <a:pt x="12738" y="10478"/>
                        <a:pt x="17500" y="6667"/>
                      </a:cubicBezTo>
                      <a:cubicBezTo>
                        <a:pt x="23215" y="1905"/>
                        <a:pt x="32740" y="0"/>
                        <a:pt x="38455" y="0"/>
                      </a:cubicBezTo>
                      <a:cubicBezTo>
                        <a:pt x="47028" y="0"/>
                        <a:pt x="56553" y="2857"/>
                        <a:pt x="58458" y="9525"/>
                      </a:cubicBezTo>
                      <a:cubicBezTo>
                        <a:pt x="59411" y="13335"/>
                        <a:pt x="59411" y="16192"/>
                        <a:pt x="58458" y="19050"/>
                      </a:cubicBezTo>
                      <a:lnTo>
                        <a:pt x="51790" y="48578"/>
                      </a:lnTo>
                      <a:cubicBezTo>
                        <a:pt x="51790" y="49530"/>
                        <a:pt x="49886" y="58103"/>
                        <a:pt x="49886" y="63817"/>
                      </a:cubicBezTo>
                      <a:lnTo>
                        <a:pt x="38455" y="63817"/>
                      </a:lnTo>
                      <a:lnTo>
                        <a:pt x="38455" y="62865"/>
                      </a:lnTo>
                      <a:lnTo>
                        <a:pt x="38455" y="62865"/>
                      </a:lnTo>
                      <a:close/>
                      <a:moveTo>
                        <a:pt x="36550" y="32385"/>
                      </a:moveTo>
                      <a:cubicBezTo>
                        <a:pt x="31788" y="32385"/>
                        <a:pt x="14643" y="32385"/>
                        <a:pt x="11786" y="44767"/>
                      </a:cubicBezTo>
                      <a:cubicBezTo>
                        <a:pt x="10833" y="48578"/>
                        <a:pt x="11786" y="55245"/>
                        <a:pt x="22263" y="55245"/>
                      </a:cubicBezTo>
                      <a:cubicBezTo>
                        <a:pt x="27978" y="55245"/>
                        <a:pt x="32740" y="53340"/>
                        <a:pt x="36550" y="48578"/>
                      </a:cubicBezTo>
                      <a:cubicBezTo>
                        <a:pt x="40361" y="44767"/>
                        <a:pt x="41313" y="40957"/>
                        <a:pt x="43218" y="32385"/>
                      </a:cubicBezTo>
                      <a:cubicBezTo>
                        <a:pt x="41313" y="32385"/>
                        <a:pt x="39408" y="32385"/>
                        <a:pt x="36550" y="323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5" name="Forma Livre: Forma 224">
                  <a:extLst>
                    <a:ext uri="{FF2B5EF4-FFF2-40B4-BE49-F238E27FC236}">
                      <a16:creationId xmlns:a16="http://schemas.microsoft.com/office/drawing/2014/main" id="{940CECE2-40DC-76B7-AEB4-2CE20E9495A5}"/>
                    </a:ext>
                  </a:extLst>
                </p:cNvPr>
                <p:cNvSpPr/>
                <p:nvPr/>
              </p:nvSpPr>
              <p:spPr>
                <a:xfrm>
                  <a:off x="7486650" y="3543299"/>
                  <a:ext cx="62486" cy="62865"/>
                </a:xfrm>
                <a:custGeom>
                  <a:avLst/>
                  <a:gdLst>
                    <a:gd name="connsiteX0" fmla="*/ 10477 w 62486"/>
                    <a:gd name="connsiteY0" fmla="*/ 9525 h 62865"/>
                    <a:gd name="connsiteX1" fmla="*/ 12382 w 62486"/>
                    <a:gd name="connsiteY1" fmla="*/ 1905 h 62865"/>
                    <a:gd name="connsiteX2" fmla="*/ 23813 w 62486"/>
                    <a:gd name="connsiteY2" fmla="*/ 1905 h 62865"/>
                    <a:gd name="connsiteX3" fmla="*/ 21907 w 62486"/>
                    <a:gd name="connsiteY3" fmla="*/ 11430 h 62865"/>
                    <a:gd name="connsiteX4" fmla="*/ 43815 w 62486"/>
                    <a:gd name="connsiteY4" fmla="*/ 0 h 62865"/>
                    <a:gd name="connsiteX5" fmla="*/ 61913 w 62486"/>
                    <a:gd name="connsiteY5" fmla="*/ 20955 h 62865"/>
                    <a:gd name="connsiteX6" fmla="*/ 53340 w 62486"/>
                    <a:gd name="connsiteY6" fmla="*/ 62865 h 62865"/>
                    <a:gd name="connsiteX7" fmla="*/ 41910 w 62486"/>
                    <a:gd name="connsiteY7" fmla="*/ 62865 h 62865"/>
                    <a:gd name="connsiteX8" fmla="*/ 50482 w 62486"/>
                    <a:gd name="connsiteY8" fmla="*/ 23813 h 62865"/>
                    <a:gd name="connsiteX9" fmla="*/ 49530 w 62486"/>
                    <a:gd name="connsiteY9" fmla="*/ 13335 h 62865"/>
                    <a:gd name="connsiteX10" fmla="*/ 39052 w 62486"/>
                    <a:gd name="connsiteY10" fmla="*/ 9525 h 62865"/>
                    <a:gd name="connsiteX11" fmla="*/ 19050 w 62486"/>
                    <a:gd name="connsiteY11" fmla="*/ 27622 h 62865"/>
                    <a:gd name="connsiteX12" fmla="*/ 11430 w 62486"/>
                    <a:gd name="connsiteY12" fmla="*/ 62865 h 62865"/>
                    <a:gd name="connsiteX13" fmla="*/ 0 w 62486"/>
                    <a:gd name="connsiteY13" fmla="*/ 62865 h 62865"/>
                    <a:gd name="connsiteX14" fmla="*/ 10477 w 62486"/>
                    <a:gd name="connsiteY14" fmla="*/ 952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486" h="62865">
                      <a:moveTo>
                        <a:pt x="10477" y="9525"/>
                      </a:moveTo>
                      <a:lnTo>
                        <a:pt x="12382" y="1905"/>
                      </a:lnTo>
                      <a:lnTo>
                        <a:pt x="23813" y="1905"/>
                      </a:lnTo>
                      <a:lnTo>
                        <a:pt x="21907" y="11430"/>
                      </a:lnTo>
                      <a:cubicBezTo>
                        <a:pt x="23813" y="8572"/>
                        <a:pt x="30480" y="0"/>
                        <a:pt x="43815" y="0"/>
                      </a:cubicBezTo>
                      <a:cubicBezTo>
                        <a:pt x="49530" y="0"/>
                        <a:pt x="65723" y="1905"/>
                        <a:pt x="61913" y="20955"/>
                      </a:cubicBezTo>
                      <a:lnTo>
                        <a:pt x="53340" y="62865"/>
                      </a:lnTo>
                      <a:lnTo>
                        <a:pt x="41910" y="62865"/>
                      </a:lnTo>
                      <a:lnTo>
                        <a:pt x="50482" y="23813"/>
                      </a:lnTo>
                      <a:cubicBezTo>
                        <a:pt x="51435" y="20003"/>
                        <a:pt x="51435" y="16193"/>
                        <a:pt x="49530" y="13335"/>
                      </a:cubicBezTo>
                      <a:cubicBezTo>
                        <a:pt x="47625" y="10478"/>
                        <a:pt x="43815" y="9525"/>
                        <a:pt x="39052" y="9525"/>
                      </a:cubicBezTo>
                      <a:cubicBezTo>
                        <a:pt x="30480" y="9525"/>
                        <a:pt x="21907" y="15240"/>
                        <a:pt x="19050" y="27622"/>
                      </a:cubicBezTo>
                      <a:lnTo>
                        <a:pt x="11430" y="62865"/>
                      </a:lnTo>
                      <a:lnTo>
                        <a:pt x="0" y="62865"/>
                      </a:lnTo>
                      <a:lnTo>
                        <a:pt x="10477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6" name="Forma Livre: Forma 225">
                  <a:extLst>
                    <a:ext uri="{FF2B5EF4-FFF2-40B4-BE49-F238E27FC236}">
                      <a16:creationId xmlns:a16="http://schemas.microsoft.com/office/drawing/2014/main" id="{C55F7B9F-EC69-454D-2BDC-0C3125FEF74E}"/>
                    </a:ext>
                  </a:extLst>
                </p:cNvPr>
                <p:cNvSpPr/>
                <p:nvPr/>
              </p:nvSpPr>
              <p:spPr>
                <a:xfrm>
                  <a:off x="7594282" y="3518534"/>
                  <a:ext cx="92392" cy="88582"/>
                </a:xfrm>
                <a:custGeom>
                  <a:avLst/>
                  <a:gdLst>
                    <a:gd name="connsiteX0" fmla="*/ 20003 w 92392"/>
                    <a:gd name="connsiteY0" fmla="*/ 0 h 88582"/>
                    <a:gd name="connsiteX1" fmla="*/ 37148 w 92392"/>
                    <a:gd name="connsiteY1" fmla="*/ 0 h 88582"/>
                    <a:gd name="connsiteX2" fmla="*/ 65723 w 92392"/>
                    <a:gd name="connsiteY2" fmla="*/ 73343 h 88582"/>
                    <a:gd name="connsiteX3" fmla="*/ 80963 w 92392"/>
                    <a:gd name="connsiteY3" fmla="*/ 0 h 88582"/>
                    <a:gd name="connsiteX4" fmla="*/ 92393 w 92392"/>
                    <a:gd name="connsiteY4" fmla="*/ 0 h 88582"/>
                    <a:gd name="connsiteX5" fmla="*/ 73343 w 92392"/>
                    <a:gd name="connsiteY5" fmla="*/ 88583 h 88582"/>
                    <a:gd name="connsiteX6" fmla="*/ 57150 w 92392"/>
                    <a:gd name="connsiteY6" fmla="*/ 88583 h 88582"/>
                    <a:gd name="connsiteX7" fmla="*/ 27623 w 92392"/>
                    <a:gd name="connsiteY7" fmla="*/ 13335 h 88582"/>
                    <a:gd name="connsiteX8" fmla="*/ 11430 w 92392"/>
                    <a:gd name="connsiteY8" fmla="*/ 88583 h 88582"/>
                    <a:gd name="connsiteX9" fmla="*/ 0 w 92392"/>
                    <a:gd name="connsiteY9" fmla="*/ 88583 h 88582"/>
                    <a:gd name="connsiteX10" fmla="*/ 20003 w 92392"/>
                    <a:gd name="connsiteY10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2392" h="88582">
                      <a:moveTo>
                        <a:pt x="20003" y="0"/>
                      </a:moveTo>
                      <a:lnTo>
                        <a:pt x="37148" y="0"/>
                      </a:lnTo>
                      <a:lnTo>
                        <a:pt x="65723" y="73343"/>
                      </a:lnTo>
                      <a:lnTo>
                        <a:pt x="80963" y="0"/>
                      </a:lnTo>
                      <a:lnTo>
                        <a:pt x="92393" y="0"/>
                      </a:lnTo>
                      <a:lnTo>
                        <a:pt x="73343" y="88583"/>
                      </a:lnTo>
                      <a:lnTo>
                        <a:pt x="57150" y="88583"/>
                      </a:lnTo>
                      <a:lnTo>
                        <a:pt x="27623" y="13335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200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7" name="Forma Livre: Forma 226">
                  <a:extLst>
                    <a:ext uri="{FF2B5EF4-FFF2-40B4-BE49-F238E27FC236}">
                      <a16:creationId xmlns:a16="http://schemas.microsoft.com/office/drawing/2014/main" id="{AEDB41C3-449B-4463-55B0-A7A9B7BA0F02}"/>
                    </a:ext>
                  </a:extLst>
                </p:cNvPr>
                <p:cNvSpPr/>
                <p:nvPr/>
              </p:nvSpPr>
              <p:spPr>
                <a:xfrm>
                  <a:off x="7690129" y="3544252"/>
                  <a:ext cx="59171" cy="64769"/>
                </a:xfrm>
                <a:custGeom>
                  <a:avLst/>
                  <a:gdLst>
                    <a:gd name="connsiteX0" fmla="*/ 38455 w 59171"/>
                    <a:gd name="connsiteY0" fmla="*/ 62865 h 64769"/>
                    <a:gd name="connsiteX1" fmla="*/ 39408 w 59171"/>
                    <a:gd name="connsiteY1" fmla="*/ 53340 h 64769"/>
                    <a:gd name="connsiteX2" fmla="*/ 18453 w 59171"/>
                    <a:gd name="connsiteY2" fmla="*/ 64770 h 64769"/>
                    <a:gd name="connsiteX3" fmla="*/ 355 w 59171"/>
                    <a:gd name="connsiteY3" fmla="*/ 46672 h 64769"/>
                    <a:gd name="connsiteX4" fmla="*/ 14643 w 59171"/>
                    <a:gd name="connsiteY4" fmla="*/ 28575 h 64769"/>
                    <a:gd name="connsiteX5" fmla="*/ 36550 w 59171"/>
                    <a:gd name="connsiteY5" fmla="*/ 24765 h 64769"/>
                    <a:gd name="connsiteX6" fmla="*/ 45122 w 59171"/>
                    <a:gd name="connsiteY6" fmla="*/ 24765 h 64769"/>
                    <a:gd name="connsiteX7" fmla="*/ 46075 w 59171"/>
                    <a:gd name="connsiteY7" fmla="*/ 11430 h 64769"/>
                    <a:gd name="connsiteX8" fmla="*/ 36550 w 59171"/>
                    <a:gd name="connsiteY8" fmla="*/ 7620 h 64769"/>
                    <a:gd name="connsiteX9" fmla="*/ 22263 w 59171"/>
                    <a:gd name="connsiteY9" fmla="*/ 18097 h 64769"/>
                    <a:gd name="connsiteX10" fmla="*/ 10833 w 59171"/>
                    <a:gd name="connsiteY10" fmla="*/ 18097 h 64769"/>
                    <a:gd name="connsiteX11" fmla="*/ 17500 w 59171"/>
                    <a:gd name="connsiteY11" fmla="*/ 6667 h 64769"/>
                    <a:gd name="connsiteX12" fmla="*/ 38455 w 59171"/>
                    <a:gd name="connsiteY12" fmla="*/ 0 h 64769"/>
                    <a:gd name="connsiteX13" fmla="*/ 58458 w 59171"/>
                    <a:gd name="connsiteY13" fmla="*/ 9525 h 64769"/>
                    <a:gd name="connsiteX14" fmla="*/ 58458 w 59171"/>
                    <a:gd name="connsiteY14" fmla="*/ 19050 h 64769"/>
                    <a:gd name="connsiteX15" fmla="*/ 51790 w 59171"/>
                    <a:gd name="connsiteY15" fmla="*/ 48578 h 64769"/>
                    <a:gd name="connsiteX16" fmla="*/ 49885 w 59171"/>
                    <a:gd name="connsiteY16" fmla="*/ 63817 h 64769"/>
                    <a:gd name="connsiteX17" fmla="*/ 38455 w 59171"/>
                    <a:gd name="connsiteY17" fmla="*/ 63817 h 64769"/>
                    <a:gd name="connsiteX18" fmla="*/ 38455 w 59171"/>
                    <a:gd name="connsiteY18" fmla="*/ 62865 h 64769"/>
                    <a:gd name="connsiteX19" fmla="*/ 38455 w 59171"/>
                    <a:gd name="connsiteY19" fmla="*/ 62865 h 64769"/>
                    <a:gd name="connsiteX20" fmla="*/ 36550 w 59171"/>
                    <a:gd name="connsiteY20" fmla="*/ 32385 h 64769"/>
                    <a:gd name="connsiteX21" fmla="*/ 11785 w 59171"/>
                    <a:gd name="connsiteY21" fmla="*/ 44767 h 64769"/>
                    <a:gd name="connsiteX22" fmla="*/ 22263 w 59171"/>
                    <a:gd name="connsiteY22" fmla="*/ 55245 h 64769"/>
                    <a:gd name="connsiteX23" fmla="*/ 36550 w 59171"/>
                    <a:gd name="connsiteY23" fmla="*/ 48578 h 64769"/>
                    <a:gd name="connsiteX24" fmla="*/ 43218 w 59171"/>
                    <a:gd name="connsiteY24" fmla="*/ 32385 h 64769"/>
                    <a:gd name="connsiteX25" fmla="*/ 36550 w 59171"/>
                    <a:gd name="connsiteY25" fmla="*/ 3238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9171" h="64769">
                      <a:moveTo>
                        <a:pt x="38455" y="62865"/>
                      </a:moveTo>
                      <a:cubicBezTo>
                        <a:pt x="38455" y="60007"/>
                        <a:pt x="38455" y="57150"/>
                        <a:pt x="39408" y="53340"/>
                      </a:cubicBezTo>
                      <a:cubicBezTo>
                        <a:pt x="31788" y="63817"/>
                        <a:pt x="23215" y="64770"/>
                        <a:pt x="18453" y="64770"/>
                      </a:cubicBezTo>
                      <a:cubicBezTo>
                        <a:pt x="4165" y="64770"/>
                        <a:pt x="-1550" y="57150"/>
                        <a:pt x="355" y="46672"/>
                      </a:cubicBezTo>
                      <a:cubicBezTo>
                        <a:pt x="1308" y="41910"/>
                        <a:pt x="5118" y="34290"/>
                        <a:pt x="14643" y="28575"/>
                      </a:cubicBezTo>
                      <a:cubicBezTo>
                        <a:pt x="22263" y="24765"/>
                        <a:pt x="31788" y="24765"/>
                        <a:pt x="36550" y="24765"/>
                      </a:cubicBezTo>
                      <a:cubicBezTo>
                        <a:pt x="39408" y="24765"/>
                        <a:pt x="41313" y="24765"/>
                        <a:pt x="45122" y="24765"/>
                      </a:cubicBezTo>
                      <a:cubicBezTo>
                        <a:pt x="47028" y="17145"/>
                        <a:pt x="47028" y="13335"/>
                        <a:pt x="46075" y="11430"/>
                      </a:cubicBezTo>
                      <a:cubicBezTo>
                        <a:pt x="44170" y="8572"/>
                        <a:pt x="39408" y="7620"/>
                        <a:pt x="36550" y="7620"/>
                      </a:cubicBezTo>
                      <a:cubicBezTo>
                        <a:pt x="25120" y="7620"/>
                        <a:pt x="22263" y="15240"/>
                        <a:pt x="22263" y="18097"/>
                      </a:cubicBezTo>
                      <a:lnTo>
                        <a:pt x="10833" y="18097"/>
                      </a:lnTo>
                      <a:cubicBezTo>
                        <a:pt x="11785" y="15240"/>
                        <a:pt x="12738" y="10478"/>
                        <a:pt x="17500" y="6667"/>
                      </a:cubicBezTo>
                      <a:cubicBezTo>
                        <a:pt x="23215" y="1905"/>
                        <a:pt x="32740" y="0"/>
                        <a:pt x="38455" y="0"/>
                      </a:cubicBezTo>
                      <a:cubicBezTo>
                        <a:pt x="47028" y="0"/>
                        <a:pt x="56553" y="2857"/>
                        <a:pt x="58458" y="9525"/>
                      </a:cubicBezTo>
                      <a:cubicBezTo>
                        <a:pt x="59410" y="13335"/>
                        <a:pt x="59410" y="16192"/>
                        <a:pt x="58458" y="19050"/>
                      </a:cubicBezTo>
                      <a:lnTo>
                        <a:pt x="51790" y="48578"/>
                      </a:lnTo>
                      <a:cubicBezTo>
                        <a:pt x="51790" y="49530"/>
                        <a:pt x="49885" y="58103"/>
                        <a:pt x="49885" y="63817"/>
                      </a:cubicBezTo>
                      <a:lnTo>
                        <a:pt x="38455" y="63817"/>
                      </a:lnTo>
                      <a:lnTo>
                        <a:pt x="38455" y="62865"/>
                      </a:lnTo>
                      <a:lnTo>
                        <a:pt x="38455" y="62865"/>
                      </a:lnTo>
                      <a:close/>
                      <a:moveTo>
                        <a:pt x="36550" y="32385"/>
                      </a:moveTo>
                      <a:cubicBezTo>
                        <a:pt x="31788" y="32385"/>
                        <a:pt x="14643" y="32385"/>
                        <a:pt x="11785" y="44767"/>
                      </a:cubicBezTo>
                      <a:cubicBezTo>
                        <a:pt x="10833" y="48578"/>
                        <a:pt x="11785" y="55245"/>
                        <a:pt x="22263" y="55245"/>
                      </a:cubicBezTo>
                      <a:cubicBezTo>
                        <a:pt x="27978" y="55245"/>
                        <a:pt x="32740" y="53340"/>
                        <a:pt x="36550" y="48578"/>
                      </a:cubicBezTo>
                      <a:cubicBezTo>
                        <a:pt x="40360" y="44767"/>
                        <a:pt x="41313" y="40957"/>
                        <a:pt x="43218" y="32385"/>
                      </a:cubicBezTo>
                      <a:cubicBezTo>
                        <a:pt x="41313" y="32385"/>
                        <a:pt x="39408" y="32385"/>
                        <a:pt x="36550" y="323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8" name="Forma Livre: Forma 227">
                  <a:extLst>
                    <a:ext uri="{FF2B5EF4-FFF2-40B4-BE49-F238E27FC236}">
                      <a16:creationId xmlns:a16="http://schemas.microsoft.com/office/drawing/2014/main" id="{A20A0CD7-F6A7-D46A-E5DA-8BB7702EAABF}"/>
                    </a:ext>
                  </a:extLst>
                </p:cNvPr>
                <p:cNvSpPr/>
                <p:nvPr/>
              </p:nvSpPr>
              <p:spPr>
                <a:xfrm>
                  <a:off x="7760969" y="3528059"/>
                  <a:ext cx="38100" cy="79057"/>
                </a:xfrm>
                <a:custGeom>
                  <a:avLst/>
                  <a:gdLst>
                    <a:gd name="connsiteX0" fmla="*/ 1905 w 38100"/>
                    <a:gd name="connsiteY0" fmla="*/ 17145 h 79057"/>
                    <a:gd name="connsiteX1" fmla="*/ 13335 w 38100"/>
                    <a:gd name="connsiteY1" fmla="*/ 17145 h 79057"/>
                    <a:gd name="connsiteX2" fmla="*/ 16193 w 38100"/>
                    <a:gd name="connsiteY2" fmla="*/ 3810 h 79057"/>
                    <a:gd name="connsiteX3" fmla="*/ 28575 w 38100"/>
                    <a:gd name="connsiteY3" fmla="*/ 0 h 79057"/>
                    <a:gd name="connsiteX4" fmla="*/ 24765 w 38100"/>
                    <a:gd name="connsiteY4" fmla="*/ 16193 h 79057"/>
                    <a:gd name="connsiteX5" fmla="*/ 38100 w 38100"/>
                    <a:gd name="connsiteY5" fmla="*/ 16193 h 79057"/>
                    <a:gd name="connsiteX6" fmla="*/ 36195 w 38100"/>
                    <a:gd name="connsiteY6" fmla="*/ 24765 h 79057"/>
                    <a:gd name="connsiteX7" fmla="*/ 22860 w 38100"/>
                    <a:gd name="connsiteY7" fmla="*/ 24765 h 79057"/>
                    <a:gd name="connsiteX8" fmla="*/ 15240 w 38100"/>
                    <a:gd name="connsiteY8" fmla="*/ 61913 h 79057"/>
                    <a:gd name="connsiteX9" fmla="*/ 21907 w 38100"/>
                    <a:gd name="connsiteY9" fmla="*/ 70485 h 79057"/>
                    <a:gd name="connsiteX10" fmla="*/ 27623 w 38100"/>
                    <a:gd name="connsiteY10" fmla="*/ 69533 h 79057"/>
                    <a:gd name="connsiteX11" fmla="*/ 25718 w 38100"/>
                    <a:gd name="connsiteY11" fmla="*/ 78105 h 79057"/>
                    <a:gd name="connsiteX12" fmla="*/ 16193 w 38100"/>
                    <a:gd name="connsiteY12" fmla="*/ 79058 h 79057"/>
                    <a:gd name="connsiteX13" fmla="*/ 2857 w 38100"/>
                    <a:gd name="connsiteY13" fmla="*/ 65722 h 79057"/>
                    <a:gd name="connsiteX14" fmla="*/ 11430 w 38100"/>
                    <a:gd name="connsiteY14" fmla="*/ 24765 h 79057"/>
                    <a:gd name="connsiteX15" fmla="*/ 0 w 38100"/>
                    <a:gd name="connsiteY15" fmla="*/ 24765 h 79057"/>
                    <a:gd name="connsiteX16" fmla="*/ 1905 w 38100"/>
                    <a:gd name="connsiteY16" fmla="*/ 17145 h 79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8100" h="79057">
                      <a:moveTo>
                        <a:pt x="1905" y="17145"/>
                      </a:moveTo>
                      <a:lnTo>
                        <a:pt x="13335" y="17145"/>
                      </a:lnTo>
                      <a:lnTo>
                        <a:pt x="16193" y="3810"/>
                      </a:lnTo>
                      <a:lnTo>
                        <a:pt x="28575" y="0"/>
                      </a:lnTo>
                      <a:lnTo>
                        <a:pt x="24765" y="16193"/>
                      </a:lnTo>
                      <a:lnTo>
                        <a:pt x="38100" y="16193"/>
                      </a:lnTo>
                      <a:lnTo>
                        <a:pt x="36195" y="24765"/>
                      </a:lnTo>
                      <a:lnTo>
                        <a:pt x="22860" y="24765"/>
                      </a:lnTo>
                      <a:lnTo>
                        <a:pt x="15240" y="61913"/>
                      </a:lnTo>
                      <a:cubicBezTo>
                        <a:pt x="14288" y="64770"/>
                        <a:pt x="13335" y="70485"/>
                        <a:pt x="21907" y="70485"/>
                      </a:cubicBezTo>
                      <a:cubicBezTo>
                        <a:pt x="23813" y="70485"/>
                        <a:pt x="26670" y="70485"/>
                        <a:pt x="27623" y="69533"/>
                      </a:cubicBezTo>
                      <a:lnTo>
                        <a:pt x="25718" y="78105"/>
                      </a:lnTo>
                      <a:cubicBezTo>
                        <a:pt x="23813" y="78105"/>
                        <a:pt x="20003" y="79058"/>
                        <a:pt x="16193" y="79058"/>
                      </a:cubicBezTo>
                      <a:cubicBezTo>
                        <a:pt x="5715" y="79058"/>
                        <a:pt x="953" y="76200"/>
                        <a:pt x="2857" y="65722"/>
                      </a:cubicBezTo>
                      <a:lnTo>
                        <a:pt x="11430" y="24765"/>
                      </a:lnTo>
                      <a:lnTo>
                        <a:pt x="0" y="24765"/>
                      </a:lnTo>
                      <a:lnTo>
                        <a:pt x="1905" y="17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9" name="Forma Livre: Forma 228">
                  <a:extLst>
                    <a:ext uri="{FF2B5EF4-FFF2-40B4-BE49-F238E27FC236}">
                      <a16:creationId xmlns:a16="http://schemas.microsoft.com/office/drawing/2014/main" id="{EA8A6C78-CD0C-0089-8456-CCA93899CF01}"/>
                    </a:ext>
                  </a:extLst>
                </p:cNvPr>
                <p:cNvSpPr/>
                <p:nvPr/>
              </p:nvSpPr>
              <p:spPr>
                <a:xfrm>
                  <a:off x="7800022" y="3518534"/>
                  <a:ext cx="32384" cy="88582"/>
                </a:xfrm>
                <a:custGeom>
                  <a:avLst/>
                  <a:gdLst>
                    <a:gd name="connsiteX0" fmla="*/ 13335 w 32384"/>
                    <a:gd name="connsiteY0" fmla="*/ 26670 h 88582"/>
                    <a:gd name="connsiteX1" fmla="*/ 24765 w 32384"/>
                    <a:gd name="connsiteY1" fmla="*/ 26670 h 88582"/>
                    <a:gd name="connsiteX2" fmla="*/ 11430 w 32384"/>
                    <a:gd name="connsiteY2" fmla="*/ 88583 h 88582"/>
                    <a:gd name="connsiteX3" fmla="*/ 0 w 32384"/>
                    <a:gd name="connsiteY3" fmla="*/ 88583 h 88582"/>
                    <a:gd name="connsiteX4" fmla="*/ 13335 w 32384"/>
                    <a:gd name="connsiteY4" fmla="*/ 26670 h 88582"/>
                    <a:gd name="connsiteX5" fmla="*/ 18097 w 32384"/>
                    <a:gd name="connsiteY5" fmla="*/ 0 h 88582"/>
                    <a:gd name="connsiteX6" fmla="*/ 32385 w 32384"/>
                    <a:gd name="connsiteY6" fmla="*/ 0 h 88582"/>
                    <a:gd name="connsiteX7" fmla="*/ 29527 w 32384"/>
                    <a:gd name="connsiteY7" fmla="*/ 12383 h 88582"/>
                    <a:gd name="connsiteX8" fmla="*/ 15240 w 32384"/>
                    <a:gd name="connsiteY8" fmla="*/ 12383 h 88582"/>
                    <a:gd name="connsiteX9" fmla="*/ 18097 w 32384"/>
                    <a:gd name="connsiteY9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384" h="88582">
                      <a:moveTo>
                        <a:pt x="13335" y="26670"/>
                      </a:moveTo>
                      <a:lnTo>
                        <a:pt x="24765" y="2667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3335" y="26670"/>
                      </a:lnTo>
                      <a:close/>
                      <a:moveTo>
                        <a:pt x="18097" y="0"/>
                      </a:moveTo>
                      <a:lnTo>
                        <a:pt x="32385" y="0"/>
                      </a:lnTo>
                      <a:lnTo>
                        <a:pt x="29527" y="12383"/>
                      </a:lnTo>
                      <a:lnTo>
                        <a:pt x="15240" y="12383"/>
                      </a:lnTo>
                      <a:lnTo>
                        <a:pt x="180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0" name="Forma Livre: Forma 229">
                  <a:extLst>
                    <a:ext uri="{FF2B5EF4-FFF2-40B4-BE49-F238E27FC236}">
                      <a16:creationId xmlns:a16="http://schemas.microsoft.com/office/drawing/2014/main" id="{F8FBC979-E875-8814-BFA5-782851AED5A7}"/>
                    </a:ext>
                  </a:extLst>
                </p:cNvPr>
                <p:cNvSpPr/>
                <p:nvPr/>
              </p:nvSpPr>
              <p:spPr>
                <a:xfrm>
                  <a:off x="7835269" y="3544252"/>
                  <a:ext cx="63863" cy="65722"/>
                </a:xfrm>
                <a:custGeom>
                  <a:avLst/>
                  <a:gdLst>
                    <a:gd name="connsiteX0" fmla="*/ 39048 w 63863"/>
                    <a:gd name="connsiteY0" fmla="*/ 0 h 65722"/>
                    <a:gd name="connsiteX1" fmla="*/ 62861 w 63863"/>
                    <a:gd name="connsiteY1" fmla="*/ 32385 h 65722"/>
                    <a:gd name="connsiteX2" fmla="*/ 24761 w 63863"/>
                    <a:gd name="connsiteY2" fmla="*/ 65722 h 65722"/>
                    <a:gd name="connsiteX3" fmla="*/ 948 w 63863"/>
                    <a:gd name="connsiteY3" fmla="*/ 33338 h 65722"/>
                    <a:gd name="connsiteX4" fmla="*/ 39048 w 63863"/>
                    <a:gd name="connsiteY4" fmla="*/ 0 h 65722"/>
                    <a:gd name="connsiteX5" fmla="*/ 26666 w 63863"/>
                    <a:gd name="connsiteY5" fmla="*/ 56197 h 65722"/>
                    <a:gd name="connsiteX6" fmla="*/ 50478 w 63863"/>
                    <a:gd name="connsiteY6" fmla="*/ 31432 h 65722"/>
                    <a:gd name="connsiteX7" fmla="*/ 37143 w 63863"/>
                    <a:gd name="connsiteY7" fmla="*/ 7620 h 65722"/>
                    <a:gd name="connsiteX8" fmla="*/ 12378 w 63863"/>
                    <a:gd name="connsiteY8" fmla="*/ 31432 h 65722"/>
                    <a:gd name="connsiteX9" fmla="*/ 26666 w 63863"/>
                    <a:gd name="connsiteY9" fmla="*/ 56197 h 6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863" h="65722">
                      <a:moveTo>
                        <a:pt x="39048" y="0"/>
                      </a:moveTo>
                      <a:cubicBezTo>
                        <a:pt x="63813" y="0"/>
                        <a:pt x="65718" y="19050"/>
                        <a:pt x="62861" y="32385"/>
                      </a:cubicBezTo>
                      <a:cubicBezTo>
                        <a:pt x="59051" y="50482"/>
                        <a:pt x="45716" y="65722"/>
                        <a:pt x="24761" y="65722"/>
                      </a:cubicBezTo>
                      <a:cubicBezTo>
                        <a:pt x="4758" y="65722"/>
                        <a:pt x="-2862" y="51435"/>
                        <a:pt x="948" y="33338"/>
                      </a:cubicBezTo>
                      <a:cubicBezTo>
                        <a:pt x="3806" y="17145"/>
                        <a:pt x="15236" y="0"/>
                        <a:pt x="39048" y="0"/>
                      </a:cubicBezTo>
                      <a:close/>
                      <a:moveTo>
                        <a:pt x="26666" y="56197"/>
                      </a:moveTo>
                      <a:cubicBezTo>
                        <a:pt x="35238" y="56197"/>
                        <a:pt x="46668" y="49530"/>
                        <a:pt x="50478" y="31432"/>
                      </a:cubicBezTo>
                      <a:cubicBezTo>
                        <a:pt x="53336" y="16192"/>
                        <a:pt x="48573" y="7620"/>
                        <a:pt x="37143" y="7620"/>
                      </a:cubicBezTo>
                      <a:cubicBezTo>
                        <a:pt x="29523" y="7620"/>
                        <a:pt x="17141" y="12382"/>
                        <a:pt x="12378" y="31432"/>
                      </a:cubicBezTo>
                      <a:cubicBezTo>
                        <a:pt x="10473" y="44767"/>
                        <a:pt x="13331" y="56197"/>
                        <a:pt x="26666" y="56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1" name="Forma Livre: Forma 230">
                  <a:extLst>
                    <a:ext uri="{FF2B5EF4-FFF2-40B4-BE49-F238E27FC236}">
                      <a16:creationId xmlns:a16="http://schemas.microsoft.com/office/drawing/2014/main" id="{9BB81FD6-2B33-42CF-9FFB-2BB4EB55EB2B}"/>
                    </a:ext>
                  </a:extLst>
                </p:cNvPr>
                <p:cNvSpPr/>
                <p:nvPr/>
              </p:nvSpPr>
              <p:spPr>
                <a:xfrm>
                  <a:off x="7910512" y="3543299"/>
                  <a:ext cx="62486" cy="62865"/>
                </a:xfrm>
                <a:custGeom>
                  <a:avLst/>
                  <a:gdLst>
                    <a:gd name="connsiteX0" fmla="*/ 10477 w 62486"/>
                    <a:gd name="connsiteY0" fmla="*/ 9525 h 62865"/>
                    <a:gd name="connsiteX1" fmla="*/ 12382 w 62486"/>
                    <a:gd name="connsiteY1" fmla="*/ 1905 h 62865"/>
                    <a:gd name="connsiteX2" fmla="*/ 23813 w 62486"/>
                    <a:gd name="connsiteY2" fmla="*/ 1905 h 62865"/>
                    <a:gd name="connsiteX3" fmla="*/ 21907 w 62486"/>
                    <a:gd name="connsiteY3" fmla="*/ 11430 h 62865"/>
                    <a:gd name="connsiteX4" fmla="*/ 43815 w 62486"/>
                    <a:gd name="connsiteY4" fmla="*/ 0 h 62865"/>
                    <a:gd name="connsiteX5" fmla="*/ 61913 w 62486"/>
                    <a:gd name="connsiteY5" fmla="*/ 20955 h 62865"/>
                    <a:gd name="connsiteX6" fmla="*/ 53340 w 62486"/>
                    <a:gd name="connsiteY6" fmla="*/ 62865 h 62865"/>
                    <a:gd name="connsiteX7" fmla="*/ 41910 w 62486"/>
                    <a:gd name="connsiteY7" fmla="*/ 62865 h 62865"/>
                    <a:gd name="connsiteX8" fmla="*/ 50482 w 62486"/>
                    <a:gd name="connsiteY8" fmla="*/ 23813 h 62865"/>
                    <a:gd name="connsiteX9" fmla="*/ 49530 w 62486"/>
                    <a:gd name="connsiteY9" fmla="*/ 13335 h 62865"/>
                    <a:gd name="connsiteX10" fmla="*/ 39052 w 62486"/>
                    <a:gd name="connsiteY10" fmla="*/ 9525 h 62865"/>
                    <a:gd name="connsiteX11" fmla="*/ 19050 w 62486"/>
                    <a:gd name="connsiteY11" fmla="*/ 27622 h 62865"/>
                    <a:gd name="connsiteX12" fmla="*/ 11430 w 62486"/>
                    <a:gd name="connsiteY12" fmla="*/ 62865 h 62865"/>
                    <a:gd name="connsiteX13" fmla="*/ 0 w 62486"/>
                    <a:gd name="connsiteY13" fmla="*/ 62865 h 62865"/>
                    <a:gd name="connsiteX14" fmla="*/ 10477 w 62486"/>
                    <a:gd name="connsiteY14" fmla="*/ 952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486" h="62865">
                      <a:moveTo>
                        <a:pt x="10477" y="9525"/>
                      </a:moveTo>
                      <a:lnTo>
                        <a:pt x="12382" y="1905"/>
                      </a:lnTo>
                      <a:lnTo>
                        <a:pt x="23813" y="1905"/>
                      </a:lnTo>
                      <a:lnTo>
                        <a:pt x="21907" y="11430"/>
                      </a:lnTo>
                      <a:cubicBezTo>
                        <a:pt x="23813" y="8572"/>
                        <a:pt x="30480" y="0"/>
                        <a:pt x="43815" y="0"/>
                      </a:cubicBezTo>
                      <a:cubicBezTo>
                        <a:pt x="49530" y="0"/>
                        <a:pt x="65723" y="1905"/>
                        <a:pt x="61913" y="20955"/>
                      </a:cubicBezTo>
                      <a:lnTo>
                        <a:pt x="53340" y="62865"/>
                      </a:lnTo>
                      <a:lnTo>
                        <a:pt x="41910" y="62865"/>
                      </a:lnTo>
                      <a:lnTo>
                        <a:pt x="50482" y="23813"/>
                      </a:lnTo>
                      <a:cubicBezTo>
                        <a:pt x="51435" y="20003"/>
                        <a:pt x="51435" y="16193"/>
                        <a:pt x="49530" y="13335"/>
                      </a:cubicBezTo>
                      <a:cubicBezTo>
                        <a:pt x="47625" y="10478"/>
                        <a:pt x="43815" y="9525"/>
                        <a:pt x="39052" y="9525"/>
                      </a:cubicBezTo>
                      <a:cubicBezTo>
                        <a:pt x="30480" y="9525"/>
                        <a:pt x="21907" y="15240"/>
                        <a:pt x="19050" y="27622"/>
                      </a:cubicBezTo>
                      <a:lnTo>
                        <a:pt x="11430" y="62865"/>
                      </a:lnTo>
                      <a:lnTo>
                        <a:pt x="0" y="62865"/>
                      </a:lnTo>
                      <a:lnTo>
                        <a:pt x="10477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2" name="Forma Livre: Forma 231">
                  <a:extLst>
                    <a:ext uri="{FF2B5EF4-FFF2-40B4-BE49-F238E27FC236}">
                      <a16:creationId xmlns:a16="http://schemas.microsoft.com/office/drawing/2014/main" id="{84B41D33-D177-A14E-A434-57E159C1C9A2}"/>
                    </a:ext>
                  </a:extLst>
                </p:cNvPr>
                <p:cNvSpPr/>
                <p:nvPr/>
              </p:nvSpPr>
              <p:spPr>
                <a:xfrm>
                  <a:off x="7983499" y="3544252"/>
                  <a:ext cx="59172" cy="64769"/>
                </a:xfrm>
                <a:custGeom>
                  <a:avLst/>
                  <a:gdLst>
                    <a:gd name="connsiteX0" fmla="*/ 38455 w 59172"/>
                    <a:gd name="connsiteY0" fmla="*/ 62865 h 64769"/>
                    <a:gd name="connsiteX1" fmla="*/ 39408 w 59172"/>
                    <a:gd name="connsiteY1" fmla="*/ 53340 h 64769"/>
                    <a:gd name="connsiteX2" fmla="*/ 18453 w 59172"/>
                    <a:gd name="connsiteY2" fmla="*/ 64770 h 64769"/>
                    <a:gd name="connsiteX3" fmla="*/ 355 w 59172"/>
                    <a:gd name="connsiteY3" fmla="*/ 46672 h 64769"/>
                    <a:gd name="connsiteX4" fmla="*/ 14643 w 59172"/>
                    <a:gd name="connsiteY4" fmla="*/ 28575 h 64769"/>
                    <a:gd name="connsiteX5" fmla="*/ 36550 w 59172"/>
                    <a:gd name="connsiteY5" fmla="*/ 24765 h 64769"/>
                    <a:gd name="connsiteX6" fmla="*/ 45123 w 59172"/>
                    <a:gd name="connsiteY6" fmla="*/ 24765 h 64769"/>
                    <a:gd name="connsiteX7" fmla="*/ 46075 w 59172"/>
                    <a:gd name="connsiteY7" fmla="*/ 11430 h 64769"/>
                    <a:gd name="connsiteX8" fmla="*/ 36550 w 59172"/>
                    <a:gd name="connsiteY8" fmla="*/ 7620 h 64769"/>
                    <a:gd name="connsiteX9" fmla="*/ 22263 w 59172"/>
                    <a:gd name="connsiteY9" fmla="*/ 18097 h 64769"/>
                    <a:gd name="connsiteX10" fmla="*/ 10833 w 59172"/>
                    <a:gd name="connsiteY10" fmla="*/ 18097 h 64769"/>
                    <a:gd name="connsiteX11" fmla="*/ 17500 w 59172"/>
                    <a:gd name="connsiteY11" fmla="*/ 6667 h 64769"/>
                    <a:gd name="connsiteX12" fmla="*/ 38455 w 59172"/>
                    <a:gd name="connsiteY12" fmla="*/ 0 h 64769"/>
                    <a:gd name="connsiteX13" fmla="*/ 58458 w 59172"/>
                    <a:gd name="connsiteY13" fmla="*/ 9525 h 64769"/>
                    <a:gd name="connsiteX14" fmla="*/ 58458 w 59172"/>
                    <a:gd name="connsiteY14" fmla="*/ 19050 h 64769"/>
                    <a:gd name="connsiteX15" fmla="*/ 51790 w 59172"/>
                    <a:gd name="connsiteY15" fmla="*/ 48578 h 64769"/>
                    <a:gd name="connsiteX16" fmla="*/ 49886 w 59172"/>
                    <a:gd name="connsiteY16" fmla="*/ 63817 h 64769"/>
                    <a:gd name="connsiteX17" fmla="*/ 38455 w 59172"/>
                    <a:gd name="connsiteY17" fmla="*/ 63817 h 64769"/>
                    <a:gd name="connsiteX18" fmla="*/ 38455 w 59172"/>
                    <a:gd name="connsiteY18" fmla="*/ 62865 h 64769"/>
                    <a:gd name="connsiteX19" fmla="*/ 38455 w 59172"/>
                    <a:gd name="connsiteY19" fmla="*/ 62865 h 64769"/>
                    <a:gd name="connsiteX20" fmla="*/ 37503 w 59172"/>
                    <a:gd name="connsiteY20" fmla="*/ 32385 h 64769"/>
                    <a:gd name="connsiteX21" fmla="*/ 12738 w 59172"/>
                    <a:gd name="connsiteY21" fmla="*/ 44767 h 64769"/>
                    <a:gd name="connsiteX22" fmla="*/ 23215 w 59172"/>
                    <a:gd name="connsiteY22" fmla="*/ 55245 h 64769"/>
                    <a:gd name="connsiteX23" fmla="*/ 37503 w 59172"/>
                    <a:gd name="connsiteY23" fmla="*/ 48578 h 64769"/>
                    <a:gd name="connsiteX24" fmla="*/ 44170 w 59172"/>
                    <a:gd name="connsiteY24" fmla="*/ 32385 h 64769"/>
                    <a:gd name="connsiteX25" fmla="*/ 37503 w 59172"/>
                    <a:gd name="connsiteY25" fmla="*/ 3238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9172" h="64769">
                      <a:moveTo>
                        <a:pt x="38455" y="62865"/>
                      </a:moveTo>
                      <a:cubicBezTo>
                        <a:pt x="38455" y="60007"/>
                        <a:pt x="38455" y="57150"/>
                        <a:pt x="39408" y="53340"/>
                      </a:cubicBezTo>
                      <a:cubicBezTo>
                        <a:pt x="31788" y="63817"/>
                        <a:pt x="23215" y="64770"/>
                        <a:pt x="18453" y="64770"/>
                      </a:cubicBezTo>
                      <a:cubicBezTo>
                        <a:pt x="4165" y="64770"/>
                        <a:pt x="-1550" y="57150"/>
                        <a:pt x="355" y="46672"/>
                      </a:cubicBezTo>
                      <a:cubicBezTo>
                        <a:pt x="1308" y="41910"/>
                        <a:pt x="5118" y="34290"/>
                        <a:pt x="14643" y="28575"/>
                      </a:cubicBezTo>
                      <a:cubicBezTo>
                        <a:pt x="22263" y="24765"/>
                        <a:pt x="31788" y="24765"/>
                        <a:pt x="36550" y="24765"/>
                      </a:cubicBezTo>
                      <a:cubicBezTo>
                        <a:pt x="39408" y="24765"/>
                        <a:pt x="41313" y="24765"/>
                        <a:pt x="45123" y="24765"/>
                      </a:cubicBezTo>
                      <a:cubicBezTo>
                        <a:pt x="47028" y="17145"/>
                        <a:pt x="47028" y="13335"/>
                        <a:pt x="46075" y="11430"/>
                      </a:cubicBezTo>
                      <a:cubicBezTo>
                        <a:pt x="44170" y="8572"/>
                        <a:pt x="39408" y="7620"/>
                        <a:pt x="36550" y="7620"/>
                      </a:cubicBezTo>
                      <a:cubicBezTo>
                        <a:pt x="25120" y="7620"/>
                        <a:pt x="22263" y="15240"/>
                        <a:pt x="22263" y="18097"/>
                      </a:cubicBezTo>
                      <a:lnTo>
                        <a:pt x="10833" y="18097"/>
                      </a:lnTo>
                      <a:cubicBezTo>
                        <a:pt x="11786" y="15240"/>
                        <a:pt x="12738" y="10478"/>
                        <a:pt x="17500" y="6667"/>
                      </a:cubicBezTo>
                      <a:cubicBezTo>
                        <a:pt x="23215" y="1905"/>
                        <a:pt x="32740" y="0"/>
                        <a:pt x="38455" y="0"/>
                      </a:cubicBezTo>
                      <a:cubicBezTo>
                        <a:pt x="47028" y="0"/>
                        <a:pt x="56553" y="2857"/>
                        <a:pt x="58458" y="9525"/>
                      </a:cubicBezTo>
                      <a:cubicBezTo>
                        <a:pt x="59411" y="13335"/>
                        <a:pt x="59411" y="16192"/>
                        <a:pt x="58458" y="19050"/>
                      </a:cubicBezTo>
                      <a:lnTo>
                        <a:pt x="51790" y="48578"/>
                      </a:lnTo>
                      <a:cubicBezTo>
                        <a:pt x="51790" y="49530"/>
                        <a:pt x="49886" y="58103"/>
                        <a:pt x="49886" y="63817"/>
                      </a:cubicBezTo>
                      <a:lnTo>
                        <a:pt x="38455" y="63817"/>
                      </a:lnTo>
                      <a:lnTo>
                        <a:pt x="38455" y="62865"/>
                      </a:lnTo>
                      <a:lnTo>
                        <a:pt x="38455" y="62865"/>
                      </a:lnTo>
                      <a:close/>
                      <a:moveTo>
                        <a:pt x="37503" y="32385"/>
                      </a:moveTo>
                      <a:cubicBezTo>
                        <a:pt x="32740" y="32385"/>
                        <a:pt x="15595" y="32385"/>
                        <a:pt x="12738" y="44767"/>
                      </a:cubicBezTo>
                      <a:cubicBezTo>
                        <a:pt x="11786" y="48578"/>
                        <a:pt x="12738" y="55245"/>
                        <a:pt x="23215" y="55245"/>
                      </a:cubicBezTo>
                      <a:cubicBezTo>
                        <a:pt x="28930" y="55245"/>
                        <a:pt x="33693" y="53340"/>
                        <a:pt x="37503" y="48578"/>
                      </a:cubicBezTo>
                      <a:cubicBezTo>
                        <a:pt x="41313" y="44767"/>
                        <a:pt x="42265" y="40957"/>
                        <a:pt x="44170" y="32385"/>
                      </a:cubicBezTo>
                      <a:cubicBezTo>
                        <a:pt x="41313" y="32385"/>
                        <a:pt x="40361" y="32385"/>
                        <a:pt x="37503" y="323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3" name="Forma Livre: Forma 232">
                  <a:extLst>
                    <a:ext uri="{FF2B5EF4-FFF2-40B4-BE49-F238E27FC236}">
                      <a16:creationId xmlns:a16="http://schemas.microsoft.com/office/drawing/2014/main" id="{8047D1BF-BD1D-9061-9DE6-71E36E8A2813}"/>
                    </a:ext>
                  </a:extLst>
                </p:cNvPr>
                <p:cNvSpPr/>
                <p:nvPr/>
              </p:nvSpPr>
              <p:spPr>
                <a:xfrm>
                  <a:off x="8053387" y="3518534"/>
                  <a:ext cx="30480" cy="88582"/>
                </a:xfrm>
                <a:custGeom>
                  <a:avLst/>
                  <a:gdLst>
                    <a:gd name="connsiteX0" fmla="*/ 19050 w 30480"/>
                    <a:gd name="connsiteY0" fmla="*/ 0 h 88582"/>
                    <a:gd name="connsiteX1" fmla="*/ 30480 w 30480"/>
                    <a:gd name="connsiteY1" fmla="*/ 0 h 88582"/>
                    <a:gd name="connsiteX2" fmla="*/ 11430 w 30480"/>
                    <a:gd name="connsiteY2" fmla="*/ 88583 h 88582"/>
                    <a:gd name="connsiteX3" fmla="*/ 0 w 30480"/>
                    <a:gd name="connsiteY3" fmla="*/ 88583 h 88582"/>
                    <a:gd name="connsiteX4" fmla="*/ 19050 w 30480"/>
                    <a:gd name="connsiteY4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" h="88582">
                      <a:moveTo>
                        <a:pt x="19050" y="0"/>
                      </a:moveTo>
                      <a:lnTo>
                        <a:pt x="30480" y="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4" name="Forma Livre: Forma 233">
                  <a:extLst>
                    <a:ext uri="{FF2B5EF4-FFF2-40B4-BE49-F238E27FC236}">
                      <a16:creationId xmlns:a16="http://schemas.microsoft.com/office/drawing/2014/main" id="{EBFC1896-D142-9272-7DFC-87ADD7BA9E9E}"/>
                    </a:ext>
                  </a:extLst>
                </p:cNvPr>
                <p:cNvSpPr/>
                <p:nvPr/>
              </p:nvSpPr>
              <p:spPr>
                <a:xfrm>
                  <a:off x="8125016" y="3517581"/>
                  <a:ext cx="77276" cy="91440"/>
                </a:xfrm>
                <a:custGeom>
                  <a:avLst/>
                  <a:gdLst>
                    <a:gd name="connsiteX0" fmla="*/ 63626 w 77276"/>
                    <a:gd name="connsiteY0" fmla="*/ 24765 h 91440"/>
                    <a:gd name="connsiteX1" fmla="*/ 47434 w 77276"/>
                    <a:gd name="connsiteY1" fmla="*/ 9525 h 91440"/>
                    <a:gd name="connsiteX2" fmla="*/ 14096 w 77276"/>
                    <a:gd name="connsiteY2" fmla="*/ 46673 h 91440"/>
                    <a:gd name="connsiteX3" fmla="*/ 32194 w 77276"/>
                    <a:gd name="connsiteY3" fmla="*/ 81915 h 91440"/>
                    <a:gd name="connsiteX4" fmla="*/ 47434 w 77276"/>
                    <a:gd name="connsiteY4" fmla="*/ 76200 h 91440"/>
                    <a:gd name="connsiteX5" fmla="*/ 54101 w 77276"/>
                    <a:gd name="connsiteY5" fmla="*/ 66675 h 91440"/>
                    <a:gd name="connsiteX6" fmla="*/ 67436 w 77276"/>
                    <a:gd name="connsiteY6" fmla="*/ 66675 h 91440"/>
                    <a:gd name="connsiteX7" fmla="*/ 29336 w 77276"/>
                    <a:gd name="connsiteY7" fmla="*/ 91440 h 91440"/>
                    <a:gd name="connsiteX8" fmla="*/ 1714 w 77276"/>
                    <a:gd name="connsiteY8" fmla="*/ 46673 h 91440"/>
                    <a:gd name="connsiteX9" fmla="*/ 50291 w 77276"/>
                    <a:gd name="connsiteY9" fmla="*/ 0 h 91440"/>
                    <a:gd name="connsiteX10" fmla="*/ 76961 w 77276"/>
                    <a:gd name="connsiteY10" fmla="*/ 24765 h 91440"/>
                    <a:gd name="connsiteX11" fmla="*/ 63626 w 77276"/>
                    <a:gd name="connsiteY11" fmla="*/ 24765 h 9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7276" h="91440">
                      <a:moveTo>
                        <a:pt x="63626" y="24765"/>
                      </a:moveTo>
                      <a:cubicBezTo>
                        <a:pt x="63626" y="21908"/>
                        <a:pt x="64579" y="9525"/>
                        <a:pt x="47434" y="9525"/>
                      </a:cubicBezTo>
                      <a:cubicBezTo>
                        <a:pt x="26479" y="9525"/>
                        <a:pt x="17906" y="31433"/>
                        <a:pt x="14096" y="46673"/>
                      </a:cubicBezTo>
                      <a:cubicBezTo>
                        <a:pt x="10286" y="63818"/>
                        <a:pt x="11239" y="81915"/>
                        <a:pt x="32194" y="81915"/>
                      </a:cubicBezTo>
                      <a:cubicBezTo>
                        <a:pt x="37909" y="81915"/>
                        <a:pt x="42671" y="80963"/>
                        <a:pt x="47434" y="76200"/>
                      </a:cubicBezTo>
                      <a:cubicBezTo>
                        <a:pt x="51244" y="72390"/>
                        <a:pt x="53149" y="68580"/>
                        <a:pt x="54101" y="66675"/>
                      </a:cubicBezTo>
                      <a:lnTo>
                        <a:pt x="67436" y="66675"/>
                      </a:lnTo>
                      <a:cubicBezTo>
                        <a:pt x="61721" y="83820"/>
                        <a:pt x="44576" y="91440"/>
                        <a:pt x="29336" y="91440"/>
                      </a:cubicBezTo>
                      <a:cubicBezTo>
                        <a:pt x="-2096" y="91440"/>
                        <a:pt x="-2096" y="63818"/>
                        <a:pt x="1714" y="46673"/>
                      </a:cubicBezTo>
                      <a:cubicBezTo>
                        <a:pt x="5524" y="27623"/>
                        <a:pt x="18859" y="0"/>
                        <a:pt x="50291" y="0"/>
                      </a:cubicBezTo>
                      <a:cubicBezTo>
                        <a:pt x="62674" y="0"/>
                        <a:pt x="79819" y="4763"/>
                        <a:pt x="76961" y="24765"/>
                      </a:cubicBezTo>
                      <a:lnTo>
                        <a:pt x="63626" y="247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5" name="Forma Livre: Forma 234">
                  <a:extLst>
                    <a:ext uri="{FF2B5EF4-FFF2-40B4-BE49-F238E27FC236}">
                      <a16:creationId xmlns:a16="http://schemas.microsoft.com/office/drawing/2014/main" id="{1C0B6FAB-4258-73D5-BA18-22B3E822661E}"/>
                    </a:ext>
                  </a:extLst>
                </p:cNvPr>
                <p:cNvSpPr/>
                <p:nvPr/>
              </p:nvSpPr>
              <p:spPr>
                <a:xfrm>
                  <a:off x="8204839" y="3544252"/>
                  <a:ext cx="63863" cy="65722"/>
                </a:xfrm>
                <a:custGeom>
                  <a:avLst/>
                  <a:gdLst>
                    <a:gd name="connsiteX0" fmla="*/ 39048 w 63863"/>
                    <a:gd name="connsiteY0" fmla="*/ 0 h 65722"/>
                    <a:gd name="connsiteX1" fmla="*/ 62861 w 63863"/>
                    <a:gd name="connsiteY1" fmla="*/ 32385 h 65722"/>
                    <a:gd name="connsiteX2" fmla="*/ 24761 w 63863"/>
                    <a:gd name="connsiteY2" fmla="*/ 65722 h 65722"/>
                    <a:gd name="connsiteX3" fmla="*/ 948 w 63863"/>
                    <a:gd name="connsiteY3" fmla="*/ 33338 h 65722"/>
                    <a:gd name="connsiteX4" fmla="*/ 39048 w 63863"/>
                    <a:gd name="connsiteY4" fmla="*/ 0 h 65722"/>
                    <a:gd name="connsiteX5" fmla="*/ 25713 w 63863"/>
                    <a:gd name="connsiteY5" fmla="*/ 56197 h 65722"/>
                    <a:gd name="connsiteX6" fmla="*/ 49525 w 63863"/>
                    <a:gd name="connsiteY6" fmla="*/ 31432 h 65722"/>
                    <a:gd name="connsiteX7" fmla="*/ 36191 w 63863"/>
                    <a:gd name="connsiteY7" fmla="*/ 7620 h 65722"/>
                    <a:gd name="connsiteX8" fmla="*/ 11425 w 63863"/>
                    <a:gd name="connsiteY8" fmla="*/ 31432 h 65722"/>
                    <a:gd name="connsiteX9" fmla="*/ 25713 w 63863"/>
                    <a:gd name="connsiteY9" fmla="*/ 56197 h 6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863" h="65722">
                      <a:moveTo>
                        <a:pt x="39048" y="0"/>
                      </a:moveTo>
                      <a:cubicBezTo>
                        <a:pt x="63813" y="0"/>
                        <a:pt x="65718" y="19050"/>
                        <a:pt x="62861" y="32385"/>
                      </a:cubicBezTo>
                      <a:cubicBezTo>
                        <a:pt x="59050" y="50482"/>
                        <a:pt x="45716" y="65722"/>
                        <a:pt x="24761" y="65722"/>
                      </a:cubicBezTo>
                      <a:cubicBezTo>
                        <a:pt x="4758" y="65722"/>
                        <a:pt x="-2862" y="51435"/>
                        <a:pt x="948" y="33338"/>
                      </a:cubicBezTo>
                      <a:cubicBezTo>
                        <a:pt x="3806" y="17145"/>
                        <a:pt x="14283" y="0"/>
                        <a:pt x="39048" y="0"/>
                      </a:cubicBezTo>
                      <a:close/>
                      <a:moveTo>
                        <a:pt x="25713" y="56197"/>
                      </a:moveTo>
                      <a:cubicBezTo>
                        <a:pt x="34286" y="56197"/>
                        <a:pt x="45716" y="49530"/>
                        <a:pt x="49525" y="31432"/>
                      </a:cubicBezTo>
                      <a:cubicBezTo>
                        <a:pt x="52383" y="16192"/>
                        <a:pt x="47621" y="7620"/>
                        <a:pt x="36191" y="7620"/>
                      </a:cubicBezTo>
                      <a:cubicBezTo>
                        <a:pt x="28571" y="7620"/>
                        <a:pt x="16188" y="12382"/>
                        <a:pt x="11425" y="31432"/>
                      </a:cubicBezTo>
                      <a:cubicBezTo>
                        <a:pt x="10473" y="44767"/>
                        <a:pt x="13331" y="56197"/>
                        <a:pt x="25713" y="56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6" name="Forma Livre: Forma 235">
                  <a:extLst>
                    <a:ext uri="{FF2B5EF4-FFF2-40B4-BE49-F238E27FC236}">
                      <a16:creationId xmlns:a16="http://schemas.microsoft.com/office/drawing/2014/main" id="{ADA22AB1-FEE0-A213-3E45-1C858EAE6C60}"/>
                    </a:ext>
                  </a:extLst>
                </p:cNvPr>
                <p:cNvSpPr/>
                <p:nvPr/>
              </p:nvSpPr>
              <p:spPr>
                <a:xfrm>
                  <a:off x="8280082" y="3543299"/>
                  <a:ext cx="62486" cy="62865"/>
                </a:xfrm>
                <a:custGeom>
                  <a:avLst/>
                  <a:gdLst>
                    <a:gd name="connsiteX0" fmla="*/ 10478 w 62486"/>
                    <a:gd name="connsiteY0" fmla="*/ 9525 h 62865"/>
                    <a:gd name="connsiteX1" fmla="*/ 12382 w 62486"/>
                    <a:gd name="connsiteY1" fmla="*/ 1905 h 62865"/>
                    <a:gd name="connsiteX2" fmla="*/ 23813 w 62486"/>
                    <a:gd name="connsiteY2" fmla="*/ 1905 h 62865"/>
                    <a:gd name="connsiteX3" fmla="*/ 21907 w 62486"/>
                    <a:gd name="connsiteY3" fmla="*/ 11430 h 62865"/>
                    <a:gd name="connsiteX4" fmla="*/ 43815 w 62486"/>
                    <a:gd name="connsiteY4" fmla="*/ 0 h 62865"/>
                    <a:gd name="connsiteX5" fmla="*/ 61913 w 62486"/>
                    <a:gd name="connsiteY5" fmla="*/ 20955 h 62865"/>
                    <a:gd name="connsiteX6" fmla="*/ 53340 w 62486"/>
                    <a:gd name="connsiteY6" fmla="*/ 62865 h 62865"/>
                    <a:gd name="connsiteX7" fmla="*/ 41910 w 62486"/>
                    <a:gd name="connsiteY7" fmla="*/ 62865 h 62865"/>
                    <a:gd name="connsiteX8" fmla="*/ 50482 w 62486"/>
                    <a:gd name="connsiteY8" fmla="*/ 23813 h 62865"/>
                    <a:gd name="connsiteX9" fmla="*/ 49530 w 62486"/>
                    <a:gd name="connsiteY9" fmla="*/ 13335 h 62865"/>
                    <a:gd name="connsiteX10" fmla="*/ 39053 w 62486"/>
                    <a:gd name="connsiteY10" fmla="*/ 9525 h 62865"/>
                    <a:gd name="connsiteX11" fmla="*/ 19050 w 62486"/>
                    <a:gd name="connsiteY11" fmla="*/ 27622 h 62865"/>
                    <a:gd name="connsiteX12" fmla="*/ 11430 w 62486"/>
                    <a:gd name="connsiteY12" fmla="*/ 62865 h 62865"/>
                    <a:gd name="connsiteX13" fmla="*/ 0 w 62486"/>
                    <a:gd name="connsiteY13" fmla="*/ 62865 h 62865"/>
                    <a:gd name="connsiteX14" fmla="*/ 10478 w 62486"/>
                    <a:gd name="connsiteY14" fmla="*/ 952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486" h="62865">
                      <a:moveTo>
                        <a:pt x="10478" y="9525"/>
                      </a:moveTo>
                      <a:lnTo>
                        <a:pt x="12382" y="1905"/>
                      </a:lnTo>
                      <a:lnTo>
                        <a:pt x="23813" y="1905"/>
                      </a:lnTo>
                      <a:lnTo>
                        <a:pt x="21907" y="11430"/>
                      </a:lnTo>
                      <a:cubicBezTo>
                        <a:pt x="23813" y="8572"/>
                        <a:pt x="30480" y="0"/>
                        <a:pt x="43815" y="0"/>
                      </a:cubicBezTo>
                      <a:cubicBezTo>
                        <a:pt x="49530" y="0"/>
                        <a:pt x="65723" y="1905"/>
                        <a:pt x="61913" y="20955"/>
                      </a:cubicBezTo>
                      <a:lnTo>
                        <a:pt x="53340" y="62865"/>
                      </a:lnTo>
                      <a:lnTo>
                        <a:pt x="41910" y="62865"/>
                      </a:lnTo>
                      <a:lnTo>
                        <a:pt x="50482" y="23813"/>
                      </a:lnTo>
                      <a:cubicBezTo>
                        <a:pt x="51435" y="20003"/>
                        <a:pt x="51435" y="16193"/>
                        <a:pt x="49530" y="13335"/>
                      </a:cubicBezTo>
                      <a:cubicBezTo>
                        <a:pt x="47625" y="10478"/>
                        <a:pt x="43815" y="9525"/>
                        <a:pt x="39053" y="9525"/>
                      </a:cubicBezTo>
                      <a:cubicBezTo>
                        <a:pt x="30480" y="9525"/>
                        <a:pt x="21907" y="15240"/>
                        <a:pt x="19050" y="27622"/>
                      </a:cubicBezTo>
                      <a:lnTo>
                        <a:pt x="11430" y="62865"/>
                      </a:lnTo>
                      <a:lnTo>
                        <a:pt x="0" y="62865"/>
                      </a:lnTo>
                      <a:lnTo>
                        <a:pt x="10478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7" name="Forma Livre: Forma 236">
                  <a:extLst>
                    <a:ext uri="{FF2B5EF4-FFF2-40B4-BE49-F238E27FC236}">
                      <a16:creationId xmlns:a16="http://schemas.microsoft.com/office/drawing/2014/main" id="{E24CF201-F33E-B9E9-04C6-6CF8E84DC30F}"/>
                    </a:ext>
                  </a:extLst>
                </p:cNvPr>
                <p:cNvSpPr/>
                <p:nvPr/>
              </p:nvSpPr>
              <p:spPr>
                <a:xfrm>
                  <a:off x="8356282" y="3516629"/>
                  <a:ext cx="48577" cy="90487"/>
                </a:xfrm>
                <a:custGeom>
                  <a:avLst/>
                  <a:gdLst>
                    <a:gd name="connsiteX0" fmla="*/ 45720 w 48577"/>
                    <a:gd name="connsiteY0" fmla="*/ 10477 h 90487"/>
                    <a:gd name="connsiteX1" fmla="*/ 39053 w 48577"/>
                    <a:gd name="connsiteY1" fmla="*/ 10477 h 90487"/>
                    <a:gd name="connsiteX2" fmla="*/ 27623 w 48577"/>
                    <a:gd name="connsiteY2" fmla="*/ 19050 h 90487"/>
                    <a:gd name="connsiteX3" fmla="*/ 25718 w 48577"/>
                    <a:gd name="connsiteY3" fmla="*/ 28575 h 90487"/>
                    <a:gd name="connsiteX4" fmla="*/ 40005 w 48577"/>
                    <a:gd name="connsiteY4" fmla="*/ 28575 h 90487"/>
                    <a:gd name="connsiteX5" fmla="*/ 38100 w 48577"/>
                    <a:gd name="connsiteY5" fmla="*/ 37147 h 90487"/>
                    <a:gd name="connsiteX6" fmla="*/ 23813 w 48577"/>
                    <a:gd name="connsiteY6" fmla="*/ 37147 h 90487"/>
                    <a:gd name="connsiteX7" fmla="*/ 12382 w 48577"/>
                    <a:gd name="connsiteY7" fmla="*/ 90488 h 90487"/>
                    <a:gd name="connsiteX8" fmla="*/ 953 w 48577"/>
                    <a:gd name="connsiteY8" fmla="*/ 90488 h 90487"/>
                    <a:gd name="connsiteX9" fmla="*/ 12382 w 48577"/>
                    <a:gd name="connsiteY9" fmla="*/ 37147 h 90487"/>
                    <a:gd name="connsiteX10" fmla="*/ 0 w 48577"/>
                    <a:gd name="connsiteY10" fmla="*/ 37147 h 90487"/>
                    <a:gd name="connsiteX11" fmla="*/ 1905 w 48577"/>
                    <a:gd name="connsiteY11" fmla="*/ 28575 h 90487"/>
                    <a:gd name="connsiteX12" fmla="*/ 14288 w 48577"/>
                    <a:gd name="connsiteY12" fmla="*/ 28575 h 90487"/>
                    <a:gd name="connsiteX13" fmla="*/ 16193 w 48577"/>
                    <a:gd name="connsiteY13" fmla="*/ 21907 h 90487"/>
                    <a:gd name="connsiteX14" fmla="*/ 21907 w 48577"/>
                    <a:gd name="connsiteY14" fmla="*/ 6667 h 90487"/>
                    <a:gd name="connsiteX15" fmla="*/ 39053 w 48577"/>
                    <a:gd name="connsiteY15" fmla="*/ 0 h 90487"/>
                    <a:gd name="connsiteX16" fmla="*/ 48578 w 48577"/>
                    <a:gd name="connsiteY16" fmla="*/ 952 h 90487"/>
                    <a:gd name="connsiteX17" fmla="*/ 45720 w 48577"/>
                    <a:gd name="connsiteY17" fmla="*/ 10477 h 9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577" h="90487">
                      <a:moveTo>
                        <a:pt x="45720" y="10477"/>
                      </a:moveTo>
                      <a:cubicBezTo>
                        <a:pt x="43815" y="10477"/>
                        <a:pt x="40957" y="10477"/>
                        <a:pt x="39053" y="10477"/>
                      </a:cubicBezTo>
                      <a:cubicBezTo>
                        <a:pt x="29528" y="10477"/>
                        <a:pt x="28575" y="15240"/>
                        <a:pt x="27623" y="19050"/>
                      </a:cubicBezTo>
                      <a:lnTo>
                        <a:pt x="25718" y="28575"/>
                      </a:lnTo>
                      <a:lnTo>
                        <a:pt x="40005" y="28575"/>
                      </a:lnTo>
                      <a:lnTo>
                        <a:pt x="38100" y="37147"/>
                      </a:lnTo>
                      <a:lnTo>
                        <a:pt x="23813" y="37147"/>
                      </a:lnTo>
                      <a:lnTo>
                        <a:pt x="12382" y="90488"/>
                      </a:lnTo>
                      <a:lnTo>
                        <a:pt x="953" y="90488"/>
                      </a:lnTo>
                      <a:lnTo>
                        <a:pt x="12382" y="37147"/>
                      </a:lnTo>
                      <a:lnTo>
                        <a:pt x="0" y="37147"/>
                      </a:lnTo>
                      <a:lnTo>
                        <a:pt x="1905" y="28575"/>
                      </a:lnTo>
                      <a:lnTo>
                        <a:pt x="14288" y="28575"/>
                      </a:lnTo>
                      <a:lnTo>
                        <a:pt x="16193" y="21907"/>
                      </a:lnTo>
                      <a:cubicBezTo>
                        <a:pt x="18098" y="13335"/>
                        <a:pt x="19050" y="10477"/>
                        <a:pt x="21907" y="6667"/>
                      </a:cubicBezTo>
                      <a:cubicBezTo>
                        <a:pt x="25718" y="2857"/>
                        <a:pt x="30480" y="0"/>
                        <a:pt x="39053" y="0"/>
                      </a:cubicBezTo>
                      <a:cubicBezTo>
                        <a:pt x="41910" y="0"/>
                        <a:pt x="45720" y="952"/>
                        <a:pt x="48578" y="952"/>
                      </a:cubicBezTo>
                      <a:lnTo>
                        <a:pt x="45720" y="104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8" name="Forma Livre: Forma 237">
                  <a:extLst>
                    <a:ext uri="{FF2B5EF4-FFF2-40B4-BE49-F238E27FC236}">
                      <a16:creationId xmlns:a16="http://schemas.microsoft.com/office/drawing/2014/main" id="{6EB344AB-8195-BE4A-AC2A-7B59C2657878}"/>
                    </a:ext>
                  </a:extLst>
                </p:cNvPr>
                <p:cNvSpPr/>
                <p:nvPr/>
              </p:nvSpPr>
              <p:spPr>
                <a:xfrm>
                  <a:off x="8396212" y="3545204"/>
                  <a:ext cx="59033" cy="64769"/>
                </a:xfrm>
                <a:custGeom>
                  <a:avLst/>
                  <a:gdLst>
                    <a:gd name="connsiteX0" fmla="*/ 11506 w 59033"/>
                    <a:gd name="connsiteY0" fmla="*/ 33338 h 64769"/>
                    <a:gd name="connsiteX1" fmla="*/ 24840 w 59033"/>
                    <a:gd name="connsiteY1" fmla="*/ 55245 h 64769"/>
                    <a:gd name="connsiteX2" fmla="*/ 41986 w 59033"/>
                    <a:gd name="connsiteY2" fmla="*/ 42863 h 64769"/>
                    <a:gd name="connsiteX3" fmla="*/ 53415 w 59033"/>
                    <a:gd name="connsiteY3" fmla="*/ 42863 h 64769"/>
                    <a:gd name="connsiteX4" fmla="*/ 45795 w 59033"/>
                    <a:gd name="connsiteY4" fmla="*/ 56197 h 64769"/>
                    <a:gd name="connsiteX5" fmla="*/ 22936 w 59033"/>
                    <a:gd name="connsiteY5" fmla="*/ 64770 h 64769"/>
                    <a:gd name="connsiteX6" fmla="*/ 1028 w 59033"/>
                    <a:gd name="connsiteY6" fmla="*/ 33338 h 64769"/>
                    <a:gd name="connsiteX7" fmla="*/ 19125 w 59033"/>
                    <a:gd name="connsiteY7" fmla="*/ 4763 h 64769"/>
                    <a:gd name="connsiteX8" fmla="*/ 37223 w 59033"/>
                    <a:gd name="connsiteY8" fmla="*/ 0 h 64769"/>
                    <a:gd name="connsiteX9" fmla="*/ 57225 w 59033"/>
                    <a:gd name="connsiteY9" fmla="*/ 34290 h 64769"/>
                    <a:gd name="connsiteX10" fmla="*/ 11506 w 59033"/>
                    <a:gd name="connsiteY10" fmla="*/ 34290 h 64769"/>
                    <a:gd name="connsiteX11" fmla="*/ 11506 w 59033"/>
                    <a:gd name="connsiteY11" fmla="*/ 33338 h 64769"/>
                    <a:gd name="connsiteX12" fmla="*/ 11506 w 59033"/>
                    <a:gd name="connsiteY12" fmla="*/ 33338 h 64769"/>
                    <a:gd name="connsiteX13" fmla="*/ 45795 w 59033"/>
                    <a:gd name="connsiteY13" fmla="*/ 24765 h 64769"/>
                    <a:gd name="connsiteX14" fmla="*/ 34365 w 59033"/>
                    <a:gd name="connsiteY14" fmla="*/ 6667 h 64769"/>
                    <a:gd name="connsiteX15" fmla="*/ 13411 w 59033"/>
                    <a:gd name="connsiteY15" fmla="*/ 24765 h 64769"/>
                    <a:gd name="connsiteX16" fmla="*/ 45795 w 59033"/>
                    <a:gd name="connsiteY16" fmla="*/ 2476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033" h="64769">
                      <a:moveTo>
                        <a:pt x="11506" y="33338"/>
                      </a:moveTo>
                      <a:cubicBezTo>
                        <a:pt x="8648" y="45720"/>
                        <a:pt x="11506" y="55245"/>
                        <a:pt x="24840" y="55245"/>
                      </a:cubicBezTo>
                      <a:cubicBezTo>
                        <a:pt x="32461" y="55245"/>
                        <a:pt x="39128" y="51435"/>
                        <a:pt x="41986" y="42863"/>
                      </a:cubicBezTo>
                      <a:lnTo>
                        <a:pt x="53415" y="42863"/>
                      </a:lnTo>
                      <a:cubicBezTo>
                        <a:pt x="52463" y="45720"/>
                        <a:pt x="50558" y="51435"/>
                        <a:pt x="45795" y="56197"/>
                      </a:cubicBezTo>
                      <a:cubicBezTo>
                        <a:pt x="42938" y="59055"/>
                        <a:pt x="35318" y="64770"/>
                        <a:pt x="22936" y="64770"/>
                      </a:cubicBezTo>
                      <a:cubicBezTo>
                        <a:pt x="3886" y="64770"/>
                        <a:pt x="-2782" y="52388"/>
                        <a:pt x="1028" y="33338"/>
                      </a:cubicBezTo>
                      <a:cubicBezTo>
                        <a:pt x="3886" y="20955"/>
                        <a:pt x="8648" y="11430"/>
                        <a:pt x="19125" y="4763"/>
                      </a:cubicBezTo>
                      <a:cubicBezTo>
                        <a:pt x="25793" y="952"/>
                        <a:pt x="33413" y="0"/>
                        <a:pt x="37223" y="0"/>
                      </a:cubicBezTo>
                      <a:cubicBezTo>
                        <a:pt x="64845" y="0"/>
                        <a:pt x="59131" y="24765"/>
                        <a:pt x="57225" y="34290"/>
                      </a:cubicBezTo>
                      <a:lnTo>
                        <a:pt x="11506" y="34290"/>
                      </a:lnTo>
                      <a:lnTo>
                        <a:pt x="11506" y="33338"/>
                      </a:lnTo>
                      <a:lnTo>
                        <a:pt x="11506" y="33338"/>
                      </a:lnTo>
                      <a:close/>
                      <a:moveTo>
                        <a:pt x="45795" y="24765"/>
                      </a:moveTo>
                      <a:cubicBezTo>
                        <a:pt x="46748" y="19050"/>
                        <a:pt x="48653" y="6667"/>
                        <a:pt x="34365" y="6667"/>
                      </a:cubicBezTo>
                      <a:cubicBezTo>
                        <a:pt x="26745" y="6667"/>
                        <a:pt x="17220" y="11430"/>
                        <a:pt x="13411" y="24765"/>
                      </a:cubicBezTo>
                      <a:lnTo>
                        <a:pt x="45795" y="247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9" name="Forma Livre: Forma 238">
                  <a:extLst>
                    <a:ext uri="{FF2B5EF4-FFF2-40B4-BE49-F238E27FC236}">
                      <a16:creationId xmlns:a16="http://schemas.microsoft.com/office/drawing/2014/main" id="{91B0B207-5E81-7D4C-034F-C37CA01A6A69}"/>
                    </a:ext>
                  </a:extLst>
                </p:cNvPr>
                <p:cNvSpPr/>
                <p:nvPr/>
              </p:nvSpPr>
              <p:spPr>
                <a:xfrm>
                  <a:off x="8463724" y="3518534"/>
                  <a:ext cx="72580" cy="90487"/>
                </a:xfrm>
                <a:custGeom>
                  <a:avLst/>
                  <a:gdLst>
                    <a:gd name="connsiteX0" fmla="*/ 61150 w 72580"/>
                    <a:gd name="connsiteY0" fmla="*/ 0 h 90487"/>
                    <a:gd name="connsiteX1" fmla="*/ 72580 w 72580"/>
                    <a:gd name="connsiteY1" fmla="*/ 0 h 90487"/>
                    <a:gd name="connsiteX2" fmla="*/ 55435 w 72580"/>
                    <a:gd name="connsiteY2" fmla="*/ 79058 h 90487"/>
                    <a:gd name="connsiteX3" fmla="*/ 53530 w 72580"/>
                    <a:gd name="connsiteY3" fmla="*/ 88583 h 90487"/>
                    <a:gd name="connsiteX4" fmla="*/ 42100 w 72580"/>
                    <a:gd name="connsiteY4" fmla="*/ 88583 h 90487"/>
                    <a:gd name="connsiteX5" fmla="*/ 44005 w 72580"/>
                    <a:gd name="connsiteY5" fmla="*/ 79058 h 90487"/>
                    <a:gd name="connsiteX6" fmla="*/ 37338 w 72580"/>
                    <a:gd name="connsiteY6" fmla="*/ 85725 h 90487"/>
                    <a:gd name="connsiteX7" fmla="*/ 21145 w 72580"/>
                    <a:gd name="connsiteY7" fmla="*/ 90488 h 90487"/>
                    <a:gd name="connsiteX8" fmla="*/ 1143 w 72580"/>
                    <a:gd name="connsiteY8" fmla="*/ 59055 h 90487"/>
                    <a:gd name="connsiteX9" fmla="*/ 36385 w 72580"/>
                    <a:gd name="connsiteY9" fmla="*/ 25718 h 90487"/>
                    <a:gd name="connsiteX10" fmla="*/ 53530 w 72580"/>
                    <a:gd name="connsiteY10" fmla="*/ 36195 h 90487"/>
                    <a:gd name="connsiteX11" fmla="*/ 61150 w 72580"/>
                    <a:gd name="connsiteY11" fmla="*/ 0 h 90487"/>
                    <a:gd name="connsiteX12" fmla="*/ 48768 w 72580"/>
                    <a:gd name="connsiteY12" fmla="*/ 40005 h 90487"/>
                    <a:gd name="connsiteX13" fmla="*/ 36385 w 72580"/>
                    <a:gd name="connsiteY13" fmla="*/ 33338 h 90487"/>
                    <a:gd name="connsiteX14" fmla="*/ 14477 w 72580"/>
                    <a:gd name="connsiteY14" fmla="*/ 58103 h 90487"/>
                    <a:gd name="connsiteX15" fmla="*/ 26860 w 72580"/>
                    <a:gd name="connsiteY15" fmla="*/ 81915 h 90487"/>
                    <a:gd name="connsiteX16" fmla="*/ 50673 w 72580"/>
                    <a:gd name="connsiteY16" fmla="*/ 57150 h 90487"/>
                    <a:gd name="connsiteX17" fmla="*/ 48768 w 72580"/>
                    <a:gd name="connsiteY17" fmla="*/ 40005 h 9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580" h="90487">
                      <a:moveTo>
                        <a:pt x="61150" y="0"/>
                      </a:moveTo>
                      <a:lnTo>
                        <a:pt x="72580" y="0"/>
                      </a:lnTo>
                      <a:lnTo>
                        <a:pt x="55435" y="79058"/>
                      </a:lnTo>
                      <a:cubicBezTo>
                        <a:pt x="55435" y="80010"/>
                        <a:pt x="54482" y="85725"/>
                        <a:pt x="53530" y="88583"/>
                      </a:cubicBezTo>
                      <a:lnTo>
                        <a:pt x="42100" y="88583"/>
                      </a:lnTo>
                      <a:lnTo>
                        <a:pt x="44005" y="79058"/>
                      </a:lnTo>
                      <a:cubicBezTo>
                        <a:pt x="43052" y="80963"/>
                        <a:pt x="41148" y="83820"/>
                        <a:pt x="37338" y="85725"/>
                      </a:cubicBezTo>
                      <a:cubicBezTo>
                        <a:pt x="31623" y="89535"/>
                        <a:pt x="24955" y="90488"/>
                        <a:pt x="21145" y="90488"/>
                      </a:cubicBezTo>
                      <a:cubicBezTo>
                        <a:pt x="12573" y="90488"/>
                        <a:pt x="-4573" y="85725"/>
                        <a:pt x="1143" y="59055"/>
                      </a:cubicBezTo>
                      <a:cubicBezTo>
                        <a:pt x="5905" y="35243"/>
                        <a:pt x="22098" y="25718"/>
                        <a:pt x="36385" y="25718"/>
                      </a:cubicBezTo>
                      <a:cubicBezTo>
                        <a:pt x="49720" y="25718"/>
                        <a:pt x="52577" y="33338"/>
                        <a:pt x="53530" y="36195"/>
                      </a:cubicBezTo>
                      <a:lnTo>
                        <a:pt x="61150" y="0"/>
                      </a:lnTo>
                      <a:close/>
                      <a:moveTo>
                        <a:pt x="48768" y="40005"/>
                      </a:moveTo>
                      <a:cubicBezTo>
                        <a:pt x="46863" y="37147"/>
                        <a:pt x="43052" y="33338"/>
                        <a:pt x="36385" y="33338"/>
                      </a:cubicBezTo>
                      <a:cubicBezTo>
                        <a:pt x="19240" y="33338"/>
                        <a:pt x="15430" y="54293"/>
                        <a:pt x="14477" y="58103"/>
                      </a:cubicBezTo>
                      <a:cubicBezTo>
                        <a:pt x="12573" y="68580"/>
                        <a:pt x="12573" y="81915"/>
                        <a:pt x="26860" y="81915"/>
                      </a:cubicBezTo>
                      <a:cubicBezTo>
                        <a:pt x="44957" y="81915"/>
                        <a:pt x="49720" y="61913"/>
                        <a:pt x="50673" y="57150"/>
                      </a:cubicBezTo>
                      <a:cubicBezTo>
                        <a:pt x="51625" y="47625"/>
                        <a:pt x="50673" y="42863"/>
                        <a:pt x="48768" y="400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0" name="Forma Livre: Forma 239">
                  <a:extLst>
                    <a:ext uri="{FF2B5EF4-FFF2-40B4-BE49-F238E27FC236}">
                      <a16:creationId xmlns:a16="http://schemas.microsoft.com/office/drawing/2014/main" id="{4E126F0F-234D-A34B-C12E-F4D0CD606FCE}"/>
                    </a:ext>
                  </a:extLst>
                </p:cNvPr>
                <p:cNvSpPr/>
                <p:nvPr/>
              </p:nvSpPr>
              <p:spPr>
                <a:xfrm>
                  <a:off x="8540039" y="3545204"/>
                  <a:ext cx="59033" cy="64769"/>
                </a:xfrm>
                <a:custGeom>
                  <a:avLst/>
                  <a:gdLst>
                    <a:gd name="connsiteX0" fmla="*/ 11505 w 59033"/>
                    <a:gd name="connsiteY0" fmla="*/ 33338 h 64769"/>
                    <a:gd name="connsiteX1" fmla="*/ 24841 w 59033"/>
                    <a:gd name="connsiteY1" fmla="*/ 55245 h 64769"/>
                    <a:gd name="connsiteX2" fmla="*/ 41985 w 59033"/>
                    <a:gd name="connsiteY2" fmla="*/ 42863 h 64769"/>
                    <a:gd name="connsiteX3" fmla="*/ 53416 w 59033"/>
                    <a:gd name="connsiteY3" fmla="*/ 42863 h 64769"/>
                    <a:gd name="connsiteX4" fmla="*/ 45796 w 59033"/>
                    <a:gd name="connsiteY4" fmla="*/ 56197 h 64769"/>
                    <a:gd name="connsiteX5" fmla="*/ 22935 w 59033"/>
                    <a:gd name="connsiteY5" fmla="*/ 64770 h 64769"/>
                    <a:gd name="connsiteX6" fmla="*/ 1028 w 59033"/>
                    <a:gd name="connsiteY6" fmla="*/ 33338 h 64769"/>
                    <a:gd name="connsiteX7" fmla="*/ 19125 w 59033"/>
                    <a:gd name="connsiteY7" fmla="*/ 4763 h 64769"/>
                    <a:gd name="connsiteX8" fmla="*/ 37223 w 59033"/>
                    <a:gd name="connsiteY8" fmla="*/ 0 h 64769"/>
                    <a:gd name="connsiteX9" fmla="*/ 57225 w 59033"/>
                    <a:gd name="connsiteY9" fmla="*/ 34290 h 64769"/>
                    <a:gd name="connsiteX10" fmla="*/ 11505 w 59033"/>
                    <a:gd name="connsiteY10" fmla="*/ 34290 h 64769"/>
                    <a:gd name="connsiteX11" fmla="*/ 11505 w 59033"/>
                    <a:gd name="connsiteY11" fmla="*/ 33338 h 64769"/>
                    <a:gd name="connsiteX12" fmla="*/ 11505 w 59033"/>
                    <a:gd name="connsiteY12" fmla="*/ 33338 h 64769"/>
                    <a:gd name="connsiteX13" fmla="*/ 45796 w 59033"/>
                    <a:gd name="connsiteY13" fmla="*/ 24765 h 64769"/>
                    <a:gd name="connsiteX14" fmla="*/ 34366 w 59033"/>
                    <a:gd name="connsiteY14" fmla="*/ 6667 h 64769"/>
                    <a:gd name="connsiteX15" fmla="*/ 13410 w 59033"/>
                    <a:gd name="connsiteY15" fmla="*/ 24765 h 64769"/>
                    <a:gd name="connsiteX16" fmla="*/ 45796 w 59033"/>
                    <a:gd name="connsiteY16" fmla="*/ 2476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033" h="64769">
                      <a:moveTo>
                        <a:pt x="11505" y="33338"/>
                      </a:moveTo>
                      <a:cubicBezTo>
                        <a:pt x="8648" y="45720"/>
                        <a:pt x="11505" y="55245"/>
                        <a:pt x="24841" y="55245"/>
                      </a:cubicBezTo>
                      <a:cubicBezTo>
                        <a:pt x="32460" y="55245"/>
                        <a:pt x="39128" y="51435"/>
                        <a:pt x="41985" y="42863"/>
                      </a:cubicBezTo>
                      <a:lnTo>
                        <a:pt x="53416" y="42863"/>
                      </a:lnTo>
                      <a:cubicBezTo>
                        <a:pt x="52463" y="45720"/>
                        <a:pt x="50558" y="51435"/>
                        <a:pt x="45796" y="56197"/>
                      </a:cubicBezTo>
                      <a:cubicBezTo>
                        <a:pt x="42938" y="59055"/>
                        <a:pt x="35318" y="64770"/>
                        <a:pt x="22935" y="64770"/>
                      </a:cubicBezTo>
                      <a:cubicBezTo>
                        <a:pt x="3885" y="64770"/>
                        <a:pt x="-2782" y="52388"/>
                        <a:pt x="1028" y="33338"/>
                      </a:cubicBezTo>
                      <a:cubicBezTo>
                        <a:pt x="3885" y="20955"/>
                        <a:pt x="8648" y="11430"/>
                        <a:pt x="19125" y="4763"/>
                      </a:cubicBezTo>
                      <a:cubicBezTo>
                        <a:pt x="25793" y="952"/>
                        <a:pt x="33413" y="0"/>
                        <a:pt x="37223" y="0"/>
                      </a:cubicBezTo>
                      <a:cubicBezTo>
                        <a:pt x="64846" y="0"/>
                        <a:pt x="59130" y="24765"/>
                        <a:pt x="57225" y="34290"/>
                      </a:cubicBezTo>
                      <a:lnTo>
                        <a:pt x="11505" y="34290"/>
                      </a:lnTo>
                      <a:lnTo>
                        <a:pt x="11505" y="33338"/>
                      </a:lnTo>
                      <a:lnTo>
                        <a:pt x="11505" y="33338"/>
                      </a:lnTo>
                      <a:close/>
                      <a:moveTo>
                        <a:pt x="45796" y="24765"/>
                      </a:moveTo>
                      <a:cubicBezTo>
                        <a:pt x="46748" y="19050"/>
                        <a:pt x="48653" y="6667"/>
                        <a:pt x="34366" y="6667"/>
                      </a:cubicBezTo>
                      <a:cubicBezTo>
                        <a:pt x="26746" y="6667"/>
                        <a:pt x="17221" y="11430"/>
                        <a:pt x="13410" y="24765"/>
                      </a:cubicBezTo>
                      <a:lnTo>
                        <a:pt x="45796" y="247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1" name="Forma Livre: Forma 240">
                  <a:extLst>
                    <a:ext uri="{FF2B5EF4-FFF2-40B4-BE49-F238E27FC236}">
                      <a16:creationId xmlns:a16="http://schemas.microsoft.com/office/drawing/2014/main" id="{B608E3BD-4611-F940-774C-CF7685C53459}"/>
                    </a:ext>
                  </a:extLst>
                </p:cNvPr>
                <p:cNvSpPr/>
                <p:nvPr/>
              </p:nvSpPr>
              <p:spPr>
                <a:xfrm>
                  <a:off x="8607742" y="3544781"/>
                  <a:ext cx="47625" cy="63288"/>
                </a:xfrm>
                <a:custGeom>
                  <a:avLst/>
                  <a:gdLst>
                    <a:gd name="connsiteX0" fmla="*/ 10477 w 47625"/>
                    <a:gd name="connsiteY0" fmla="*/ 12806 h 63288"/>
                    <a:gd name="connsiteX1" fmla="*/ 12382 w 47625"/>
                    <a:gd name="connsiteY1" fmla="*/ 423 h 63288"/>
                    <a:gd name="connsiteX2" fmla="*/ 23813 w 47625"/>
                    <a:gd name="connsiteY2" fmla="*/ 423 h 63288"/>
                    <a:gd name="connsiteX3" fmla="*/ 21907 w 47625"/>
                    <a:gd name="connsiteY3" fmla="*/ 12806 h 63288"/>
                    <a:gd name="connsiteX4" fmla="*/ 39052 w 47625"/>
                    <a:gd name="connsiteY4" fmla="*/ 423 h 63288"/>
                    <a:gd name="connsiteX5" fmla="*/ 47625 w 47625"/>
                    <a:gd name="connsiteY5" fmla="*/ 423 h 63288"/>
                    <a:gd name="connsiteX6" fmla="*/ 44768 w 47625"/>
                    <a:gd name="connsiteY6" fmla="*/ 11853 h 63288"/>
                    <a:gd name="connsiteX7" fmla="*/ 42863 w 47625"/>
                    <a:gd name="connsiteY7" fmla="*/ 10901 h 63288"/>
                    <a:gd name="connsiteX8" fmla="*/ 40005 w 47625"/>
                    <a:gd name="connsiteY8" fmla="*/ 10901 h 63288"/>
                    <a:gd name="connsiteX9" fmla="*/ 19050 w 47625"/>
                    <a:gd name="connsiteY9" fmla="*/ 29951 h 63288"/>
                    <a:gd name="connsiteX10" fmla="*/ 12382 w 47625"/>
                    <a:gd name="connsiteY10" fmla="*/ 63288 h 63288"/>
                    <a:gd name="connsiteX11" fmla="*/ 0 w 47625"/>
                    <a:gd name="connsiteY11" fmla="*/ 63288 h 63288"/>
                    <a:gd name="connsiteX12" fmla="*/ 10477 w 47625"/>
                    <a:gd name="connsiteY12" fmla="*/ 12806 h 6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625" h="63288">
                      <a:moveTo>
                        <a:pt x="10477" y="12806"/>
                      </a:moveTo>
                      <a:cubicBezTo>
                        <a:pt x="11430" y="8996"/>
                        <a:pt x="12382" y="4233"/>
                        <a:pt x="12382" y="423"/>
                      </a:cubicBezTo>
                      <a:lnTo>
                        <a:pt x="23813" y="423"/>
                      </a:lnTo>
                      <a:lnTo>
                        <a:pt x="21907" y="12806"/>
                      </a:lnTo>
                      <a:cubicBezTo>
                        <a:pt x="25718" y="4233"/>
                        <a:pt x="34290" y="1376"/>
                        <a:pt x="39052" y="423"/>
                      </a:cubicBezTo>
                      <a:cubicBezTo>
                        <a:pt x="42863" y="-529"/>
                        <a:pt x="44768" y="423"/>
                        <a:pt x="47625" y="423"/>
                      </a:cubicBezTo>
                      <a:lnTo>
                        <a:pt x="44768" y="11853"/>
                      </a:lnTo>
                      <a:cubicBezTo>
                        <a:pt x="43815" y="11853"/>
                        <a:pt x="43815" y="11853"/>
                        <a:pt x="42863" y="10901"/>
                      </a:cubicBezTo>
                      <a:cubicBezTo>
                        <a:pt x="41910" y="10901"/>
                        <a:pt x="40957" y="10901"/>
                        <a:pt x="40005" y="10901"/>
                      </a:cubicBezTo>
                      <a:cubicBezTo>
                        <a:pt x="26670" y="10901"/>
                        <a:pt x="20955" y="19473"/>
                        <a:pt x="19050" y="29951"/>
                      </a:cubicBezTo>
                      <a:lnTo>
                        <a:pt x="12382" y="63288"/>
                      </a:lnTo>
                      <a:lnTo>
                        <a:pt x="0" y="63288"/>
                      </a:lnTo>
                      <a:lnTo>
                        <a:pt x="10477" y="128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2" name="Forma Livre: Forma 241">
                  <a:extLst>
                    <a:ext uri="{FF2B5EF4-FFF2-40B4-BE49-F238E27FC236}">
                      <a16:creationId xmlns:a16="http://schemas.microsoft.com/office/drawing/2014/main" id="{B2A590D4-E4C6-D131-985E-49EE09C12C85}"/>
                    </a:ext>
                  </a:extLst>
                </p:cNvPr>
                <p:cNvSpPr/>
                <p:nvPr/>
              </p:nvSpPr>
              <p:spPr>
                <a:xfrm>
                  <a:off x="8654059" y="3544252"/>
                  <a:ext cx="59172" cy="64769"/>
                </a:xfrm>
                <a:custGeom>
                  <a:avLst/>
                  <a:gdLst>
                    <a:gd name="connsiteX0" fmla="*/ 38455 w 59172"/>
                    <a:gd name="connsiteY0" fmla="*/ 62865 h 64769"/>
                    <a:gd name="connsiteX1" fmla="*/ 39408 w 59172"/>
                    <a:gd name="connsiteY1" fmla="*/ 53340 h 64769"/>
                    <a:gd name="connsiteX2" fmla="*/ 18453 w 59172"/>
                    <a:gd name="connsiteY2" fmla="*/ 64770 h 64769"/>
                    <a:gd name="connsiteX3" fmla="*/ 355 w 59172"/>
                    <a:gd name="connsiteY3" fmla="*/ 46672 h 64769"/>
                    <a:gd name="connsiteX4" fmla="*/ 14643 w 59172"/>
                    <a:gd name="connsiteY4" fmla="*/ 28575 h 64769"/>
                    <a:gd name="connsiteX5" fmla="*/ 36551 w 59172"/>
                    <a:gd name="connsiteY5" fmla="*/ 24765 h 64769"/>
                    <a:gd name="connsiteX6" fmla="*/ 45123 w 59172"/>
                    <a:gd name="connsiteY6" fmla="*/ 24765 h 64769"/>
                    <a:gd name="connsiteX7" fmla="*/ 46076 w 59172"/>
                    <a:gd name="connsiteY7" fmla="*/ 11430 h 64769"/>
                    <a:gd name="connsiteX8" fmla="*/ 36551 w 59172"/>
                    <a:gd name="connsiteY8" fmla="*/ 7620 h 64769"/>
                    <a:gd name="connsiteX9" fmla="*/ 22263 w 59172"/>
                    <a:gd name="connsiteY9" fmla="*/ 18097 h 64769"/>
                    <a:gd name="connsiteX10" fmla="*/ 10833 w 59172"/>
                    <a:gd name="connsiteY10" fmla="*/ 18097 h 64769"/>
                    <a:gd name="connsiteX11" fmla="*/ 17501 w 59172"/>
                    <a:gd name="connsiteY11" fmla="*/ 6667 h 64769"/>
                    <a:gd name="connsiteX12" fmla="*/ 38455 w 59172"/>
                    <a:gd name="connsiteY12" fmla="*/ 0 h 64769"/>
                    <a:gd name="connsiteX13" fmla="*/ 58458 w 59172"/>
                    <a:gd name="connsiteY13" fmla="*/ 9525 h 64769"/>
                    <a:gd name="connsiteX14" fmla="*/ 58458 w 59172"/>
                    <a:gd name="connsiteY14" fmla="*/ 19050 h 64769"/>
                    <a:gd name="connsiteX15" fmla="*/ 51790 w 59172"/>
                    <a:gd name="connsiteY15" fmla="*/ 48578 h 64769"/>
                    <a:gd name="connsiteX16" fmla="*/ 49885 w 59172"/>
                    <a:gd name="connsiteY16" fmla="*/ 63817 h 64769"/>
                    <a:gd name="connsiteX17" fmla="*/ 38455 w 59172"/>
                    <a:gd name="connsiteY17" fmla="*/ 63817 h 64769"/>
                    <a:gd name="connsiteX18" fmla="*/ 38455 w 59172"/>
                    <a:gd name="connsiteY18" fmla="*/ 62865 h 64769"/>
                    <a:gd name="connsiteX19" fmla="*/ 38455 w 59172"/>
                    <a:gd name="connsiteY19" fmla="*/ 62865 h 64769"/>
                    <a:gd name="connsiteX20" fmla="*/ 36551 w 59172"/>
                    <a:gd name="connsiteY20" fmla="*/ 32385 h 64769"/>
                    <a:gd name="connsiteX21" fmla="*/ 11785 w 59172"/>
                    <a:gd name="connsiteY21" fmla="*/ 44767 h 64769"/>
                    <a:gd name="connsiteX22" fmla="*/ 22263 w 59172"/>
                    <a:gd name="connsiteY22" fmla="*/ 55245 h 64769"/>
                    <a:gd name="connsiteX23" fmla="*/ 36551 w 59172"/>
                    <a:gd name="connsiteY23" fmla="*/ 48578 h 64769"/>
                    <a:gd name="connsiteX24" fmla="*/ 43218 w 59172"/>
                    <a:gd name="connsiteY24" fmla="*/ 32385 h 64769"/>
                    <a:gd name="connsiteX25" fmla="*/ 36551 w 59172"/>
                    <a:gd name="connsiteY25" fmla="*/ 3238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9172" h="64769">
                      <a:moveTo>
                        <a:pt x="38455" y="62865"/>
                      </a:moveTo>
                      <a:cubicBezTo>
                        <a:pt x="38455" y="60007"/>
                        <a:pt x="38455" y="57150"/>
                        <a:pt x="39408" y="53340"/>
                      </a:cubicBezTo>
                      <a:cubicBezTo>
                        <a:pt x="31788" y="63817"/>
                        <a:pt x="23215" y="64770"/>
                        <a:pt x="18453" y="64770"/>
                      </a:cubicBezTo>
                      <a:cubicBezTo>
                        <a:pt x="4165" y="64770"/>
                        <a:pt x="-1549" y="57150"/>
                        <a:pt x="355" y="46672"/>
                      </a:cubicBezTo>
                      <a:cubicBezTo>
                        <a:pt x="1308" y="41910"/>
                        <a:pt x="5118" y="34290"/>
                        <a:pt x="14643" y="28575"/>
                      </a:cubicBezTo>
                      <a:cubicBezTo>
                        <a:pt x="22263" y="24765"/>
                        <a:pt x="31788" y="24765"/>
                        <a:pt x="36551" y="24765"/>
                      </a:cubicBezTo>
                      <a:cubicBezTo>
                        <a:pt x="39408" y="24765"/>
                        <a:pt x="41313" y="24765"/>
                        <a:pt x="45123" y="24765"/>
                      </a:cubicBezTo>
                      <a:cubicBezTo>
                        <a:pt x="47028" y="17145"/>
                        <a:pt x="47028" y="13335"/>
                        <a:pt x="46076" y="11430"/>
                      </a:cubicBezTo>
                      <a:cubicBezTo>
                        <a:pt x="44171" y="8572"/>
                        <a:pt x="39408" y="7620"/>
                        <a:pt x="36551" y="7620"/>
                      </a:cubicBezTo>
                      <a:cubicBezTo>
                        <a:pt x="25121" y="7620"/>
                        <a:pt x="22263" y="15240"/>
                        <a:pt x="22263" y="18097"/>
                      </a:cubicBezTo>
                      <a:lnTo>
                        <a:pt x="10833" y="18097"/>
                      </a:lnTo>
                      <a:cubicBezTo>
                        <a:pt x="11785" y="15240"/>
                        <a:pt x="12738" y="10478"/>
                        <a:pt x="17501" y="6667"/>
                      </a:cubicBezTo>
                      <a:cubicBezTo>
                        <a:pt x="23215" y="1905"/>
                        <a:pt x="32740" y="0"/>
                        <a:pt x="38455" y="0"/>
                      </a:cubicBezTo>
                      <a:cubicBezTo>
                        <a:pt x="47028" y="0"/>
                        <a:pt x="56553" y="2857"/>
                        <a:pt x="58458" y="9525"/>
                      </a:cubicBezTo>
                      <a:cubicBezTo>
                        <a:pt x="59410" y="13335"/>
                        <a:pt x="59410" y="16192"/>
                        <a:pt x="58458" y="19050"/>
                      </a:cubicBezTo>
                      <a:lnTo>
                        <a:pt x="51790" y="48578"/>
                      </a:lnTo>
                      <a:cubicBezTo>
                        <a:pt x="51790" y="49530"/>
                        <a:pt x="49885" y="58103"/>
                        <a:pt x="49885" y="63817"/>
                      </a:cubicBezTo>
                      <a:lnTo>
                        <a:pt x="38455" y="63817"/>
                      </a:lnTo>
                      <a:lnTo>
                        <a:pt x="38455" y="62865"/>
                      </a:lnTo>
                      <a:lnTo>
                        <a:pt x="38455" y="62865"/>
                      </a:lnTo>
                      <a:close/>
                      <a:moveTo>
                        <a:pt x="36551" y="32385"/>
                      </a:moveTo>
                      <a:cubicBezTo>
                        <a:pt x="31788" y="32385"/>
                        <a:pt x="14643" y="32385"/>
                        <a:pt x="11785" y="44767"/>
                      </a:cubicBezTo>
                      <a:cubicBezTo>
                        <a:pt x="10833" y="48578"/>
                        <a:pt x="11785" y="55245"/>
                        <a:pt x="22263" y="55245"/>
                      </a:cubicBezTo>
                      <a:cubicBezTo>
                        <a:pt x="27978" y="55245"/>
                        <a:pt x="32740" y="53340"/>
                        <a:pt x="36551" y="48578"/>
                      </a:cubicBezTo>
                      <a:cubicBezTo>
                        <a:pt x="40360" y="44767"/>
                        <a:pt x="41313" y="40957"/>
                        <a:pt x="43218" y="32385"/>
                      </a:cubicBezTo>
                      <a:cubicBezTo>
                        <a:pt x="41313" y="32385"/>
                        <a:pt x="39408" y="32385"/>
                        <a:pt x="36551" y="323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3" name="Forma Livre: Forma 242">
                  <a:extLst>
                    <a:ext uri="{FF2B5EF4-FFF2-40B4-BE49-F238E27FC236}">
                      <a16:creationId xmlns:a16="http://schemas.microsoft.com/office/drawing/2014/main" id="{79A6CB4F-E43B-FA9F-322D-FF90BDC3E8D1}"/>
                    </a:ext>
                  </a:extLst>
                </p:cNvPr>
                <p:cNvSpPr/>
                <p:nvPr/>
              </p:nvSpPr>
              <p:spPr>
                <a:xfrm>
                  <a:off x="8724900" y="3528059"/>
                  <a:ext cx="38100" cy="79057"/>
                </a:xfrm>
                <a:custGeom>
                  <a:avLst/>
                  <a:gdLst>
                    <a:gd name="connsiteX0" fmla="*/ 1905 w 38100"/>
                    <a:gd name="connsiteY0" fmla="*/ 17145 h 79057"/>
                    <a:gd name="connsiteX1" fmla="*/ 13335 w 38100"/>
                    <a:gd name="connsiteY1" fmla="*/ 17145 h 79057"/>
                    <a:gd name="connsiteX2" fmla="*/ 16193 w 38100"/>
                    <a:gd name="connsiteY2" fmla="*/ 3810 h 79057"/>
                    <a:gd name="connsiteX3" fmla="*/ 28575 w 38100"/>
                    <a:gd name="connsiteY3" fmla="*/ 0 h 79057"/>
                    <a:gd name="connsiteX4" fmla="*/ 24765 w 38100"/>
                    <a:gd name="connsiteY4" fmla="*/ 16193 h 79057"/>
                    <a:gd name="connsiteX5" fmla="*/ 38100 w 38100"/>
                    <a:gd name="connsiteY5" fmla="*/ 16193 h 79057"/>
                    <a:gd name="connsiteX6" fmla="*/ 36195 w 38100"/>
                    <a:gd name="connsiteY6" fmla="*/ 24765 h 79057"/>
                    <a:gd name="connsiteX7" fmla="*/ 22860 w 38100"/>
                    <a:gd name="connsiteY7" fmla="*/ 24765 h 79057"/>
                    <a:gd name="connsiteX8" fmla="*/ 15240 w 38100"/>
                    <a:gd name="connsiteY8" fmla="*/ 61913 h 79057"/>
                    <a:gd name="connsiteX9" fmla="*/ 21907 w 38100"/>
                    <a:gd name="connsiteY9" fmla="*/ 70485 h 79057"/>
                    <a:gd name="connsiteX10" fmla="*/ 27623 w 38100"/>
                    <a:gd name="connsiteY10" fmla="*/ 69533 h 79057"/>
                    <a:gd name="connsiteX11" fmla="*/ 25718 w 38100"/>
                    <a:gd name="connsiteY11" fmla="*/ 78105 h 79057"/>
                    <a:gd name="connsiteX12" fmla="*/ 16193 w 38100"/>
                    <a:gd name="connsiteY12" fmla="*/ 79058 h 79057"/>
                    <a:gd name="connsiteX13" fmla="*/ 2857 w 38100"/>
                    <a:gd name="connsiteY13" fmla="*/ 65722 h 79057"/>
                    <a:gd name="connsiteX14" fmla="*/ 11430 w 38100"/>
                    <a:gd name="connsiteY14" fmla="*/ 24765 h 79057"/>
                    <a:gd name="connsiteX15" fmla="*/ 0 w 38100"/>
                    <a:gd name="connsiteY15" fmla="*/ 24765 h 79057"/>
                    <a:gd name="connsiteX16" fmla="*/ 1905 w 38100"/>
                    <a:gd name="connsiteY16" fmla="*/ 17145 h 79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8100" h="79057">
                      <a:moveTo>
                        <a:pt x="1905" y="17145"/>
                      </a:moveTo>
                      <a:lnTo>
                        <a:pt x="13335" y="17145"/>
                      </a:lnTo>
                      <a:lnTo>
                        <a:pt x="16193" y="3810"/>
                      </a:lnTo>
                      <a:lnTo>
                        <a:pt x="28575" y="0"/>
                      </a:lnTo>
                      <a:lnTo>
                        <a:pt x="24765" y="16193"/>
                      </a:lnTo>
                      <a:lnTo>
                        <a:pt x="38100" y="16193"/>
                      </a:lnTo>
                      <a:lnTo>
                        <a:pt x="36195" y="24765"/>
                      </a:lnTo>
                      <a:lnTo>
                        <a:pt x="22860" y="24765"/>
                      </a:lnTo>
                      <a:lnTo>
                        <a:pt x="15240" y="61913"/>
                      </a:lnTo>
                      <a:cubicBezTo>
                        <a:pt x="14288" y="64770"/>
                        <a:pt x="13335" y="70485"/>
                        <a:pt x="21907" y="70485"/>
                      </a:cubicBezTo>
                      <a:cubicBezTo>
                        <a:pt x="23813" y="70485"/>
                        <a:pt x="26670" y="70485"/>
                        <a:pt x="27623" y="69533"/>
                      </a:cubicBezTo>
                      <a:lnTo>
                        <a:pt x="25718" y="78105"/>
                      </a:lnTo>
                      <a:cubicBezTo>
                        <a:pt x="23813" y="78105"/>
                        <a:pt x="20002" y="79058"/>
                        <a:pt x="16193" y="79058"/>
                      </a:cubicBezTo>
                      <a:cubicBezTo>
                        <a:pt x="5715" y="79058"/>
                        <a:pt x="952" y="76200"/>
                        <a:pt x="2857" y="65722"/>
                      </a:cubicBezTo>
                      <a:lnTo>
                        <a:pt x="11430" y="24765"/>
                      </a:lnTo>
                      <a:lnTo>
                        <a:pt x="0" y="24765"/>
                      </a:lnTo>
                      <a:lnTo>
                        <a:pt x="1905" y="17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4" name="Forma Livre: Forma 243">
                  <a:extLst>
                    <a:ext uri="{FF2B5EF4-FFF2-40B4-BE49-F238E27FC236}">
                      <a16:creationId xmlns:a16="http://schemas.microsoft.com/office/drawing/2014/main" id="{54C44F1E-024F-F445-76D2-9CDF4BD773F6}"/>
                    </a:ext>
                  </a:extLst>
                </p:cNvPr>
                <p:cNvSpPr/>
                <p:nvPr/>
              </p:nvSpPr>
              <p:spPr>
                <a:xfrm>
                  <a:off x="8763952" y="3518534"/>
                  <a:ext cx="32385" cy="88582"/>
                </a:xfrm>
                <a:custGeom>
                  <a:avLst/>
                  <a:gdLst>
                    <a:gd name="connsiteX0" fmla="*/ 13335 w 32385"/>
                    <a:gd name="connsiteY0" fmla="*/ 26670 h 88582"/>
                    <a:gd name="connsiteX1" fmla="*/ 24765 w 32385"/>
                    <a:gd name="connsiteY1" fmla="*/ 26670 h 88582"/>
                    <a:gd name="connsiteX2" fmla="*/ 11430 w 32385"/>
                    <a:gd name="connsiteY2" fmla="*/ 88583 h 88582"/>
                    <a:gd name="connsiteX3" fmla="*/ 0 w 32385"/>
                    <a:gd name="connsiteY3" fmla="*/ 88583 h 88582"/>
                    <a:gd name="connsiteX4" fmla="*/ 13335 w 32385"/>
                    <a:gd name="connsiteY4" fmla="*/ 26670 h 88582"/>
                    <a:gd name="connsiteX5" fmla="*/ 18098 w 32385"/>
                    <a:gd name="connsiteY5" fmla="*/ 0 h 88582"/>
                    <a:gd name="connsiteX6" fmla="*/ 32385 w 32385"/>
                    <a:gd name="connsiteY6" fmla="*/ 0 h 88582"/>
                    <a:gd name="connsiteX7" fmla="*/ 29528 w 32385"/>
                    <a:gd name="connsiteY7" fmla="*/ 12383 h 88582"/>
                    <a:gd name="connsiteX8" fmla="*/ 15240 w 32385"/>
                    <a:gd name="connsiteY8" fmla="*/ 12383 h 88582"/>
                    <a:gd name="connsiteX9" fmla="*/ 18098 w 32385"/>
                    <a:gd name="connsiteY9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385" h="88582">
                      <a:moveTo>
                        <a:pt x="13335" y="26670"/>
                      </a:moveTo>
                      <a:lnTo>
                        <a:pt x="24765" y="2667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3335" y="26670"/>
                      </a:lnTo>
                      <a:close/>
                      <a:moveTo>
                        <a:pt x="18098" y="0"/>
                      </a:moveTo>
                      <a:lnTo>
                        <a:pt x="32385" y="0"/>
                      </a:lnTo>
                      <a:lnTo>
                        <a:pt x="29528" y="12383"/>
                      </a:lnTo>
                      <a:lnTo>
                        <a:pt x="15240" y="12383"/>
                      </a:lnTo>
                      <a:lnTo>
                        <a:pt x="180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5" name="Forma Livre: Forma 244">
                  <a:extLst>
                    <a:ext uri="{FF2B5EF4-FFF2-40B4-BE49-F238E27FC236}">
                      <a16:creationId xmlns:a16="http://schemas.microsoft.com/office/drawing/2014/main" id="{AE60670F-9876-CE12-A21D-C9F3EB1DE6BF}"/>
                    </a:ext>
                  </a:extLst>
                </p:cNvPr>
                <p:cNvSpPr/>
                <p:nvPr/>
              </p:nvSpPr>
              <p:spPr>
                <a:xfrm>
                  <a:off x="8799199" y="3544252"/>
                  <a:ext cx="63863" cy="65722"/>
                </a:xfrm>
                <a:custGeom>
                  <a:avLst/>
                  <a:gdLst>
                    <a:gd name="connsiteX0" fmla="*/ 39048 w 63863"/>
                    <a:gd name="connsiteY0" fmla="*/ 0 h 65722"/>
                    <a:gd name="connsiteX1" fmla="*/ 62861 w 63863"/>
                    <a:gd name="connsiteY1" fmla="*/ 32385 h 65722"/>
                    <a:gd name="connsiteX2" fmla="*/ 24761 w 63863"/>
                    <a:gd name="connsiteY2" fmla="*/ 65722 h 65722"/>
                    <a:gd name="connsiteX3" fmla="*/ 948 w 63863"/>
                    <a:gd name="connsiteY3" fmla="*/ 33338 h 65722"/>
                    <a:gd name="connsiteX4" fmla="*/ 39048 w 63863"/>
                    <a:gd name="connsiteY4" fmla="*/ 0 h 65722"/>
                    <a:gd name="connsiteX5" fmla="*/ 26665 w 63863"/>
                    <a:gd name="connsiteY5" fmla="*/ 56197 h 65722"/>
                    <a:gd name="connsiteX6" fmla="*/ 50478 w 63863"/>
                    <a:gd name="connsiteY6" fmla="*/ 31432 h 65722"/>
                    <a:gd name="connsiteX7" fmla="*/ 37143 w 63863"/>
                    <a:gd name="connsiteY7" fmla="*/ 7620 h 65722"/>
                    <a:gd name="connsiteX8" fmla="*/ 12378 w 63863"/>
                    <a:gd name="connsiteY8" fmla="*/ 31432 h 65722"/>
                    <a:gd name="connsiteX9" fmla="*/ 26665 w 63863"/>
                    <a:gd name="connsiteY9" fmla="*/ 56197 h 6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863" h="65722">
                      <a:moveTo>
                        <a:pt x="39048" y="0"/>
                      </a:moveTo>
                      <a:cubicBezTo>
                        <a:pt x="63813" y="0"/>
                        <a:pt x="65718" y="19050"/>
                        <a:pt x="62861" y="32385"/>
                      </a:cubicBezTo>
                      <a:cubicBezTo>
                        <a:pt x="59051" y="50482"/>
                        <a:pt x="45715" y="65722"/>
                        <a:pt x="24761" y="65722"/>
                      </a:cubicBezTo>
                      <a:cubicBezTo>
                        <a:pt x="4758" y="65722"/>
                        <a:pt x="-2862" y="51435"/>
                        <a:pt x="948" y="33338"/>
                      </a:cubicBezTo>
                      <a:cubicBezTo>
                        <a:pt x="3806" y="17145"/>
                        <a:pt x="15236" y="0"/>
                        <a:pt x="39048" y="0"/>
                      </a:cubicBezTo>
                      <a:close/>
                      <a:moveTo>
                        <a:pt x="26665" y="56197"/>
                      </a:moveTo>
                      <a:cubicBezTo>
                        <a:pt x="35238" y="56197"/>
                        <a:pt x="46668" y="49530"/>
                        <a:pt x="50478" y="31432"/>
                      </a:cubicBezTo>
                      <a:cubicBezTo>
                        <a:pt x="53336" y="16192"/>
                        <a:pt x="48573" y="7620"/>
                        <a:pt x="37143" y="7620"/>
                      </a:cubicBezTo>
                      <a:cubicBezTo>
                        <a:pt x="29523" y="7620"/>
                        <a:pt x="17140" y="12382"/>
                        <a:pt x="12378" y="31432"/>
                      </a:cubicBezTo>
                      <a:cubicBezTo>
                        <a:pt x="10473" y="44767"/>
                        <a:pt x="13331" y="56197"/>
                        <a:pt x="26665" y="56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6" name="Forma Livre: Forma 245">
                  <a:extLst>
                    <a:ext uri="{FF2B5EF4-FFF2-40B4-BE49-F238E27FC236}">
                      <a16:creationId xmlns:a16="http://schemas.microsoft.com/office/drawing/2014/main" id="{FECB3057-4EEA-C985-FA5B-2573F43FCEF2}"/>
                    </a:ext>
                  </a:extLst>
                </p:cNvPr>
                <p:cNvSpPr/>
                <p:nvPr/>
              </p:nvSpPr>
              <p:spPr>
                <a:xfrm>
                  <a:off x="8875394" y="3543299"/>
                  <a:ext cx="62486" cy="62865"/>
                </a:xfrm>
                <a:custGeom>
                  <a:avLst/>
                  <a:gdLst>
                    <a:gd name="connsiteX0" fmla="*/ 10478 w 62486"/>
                    <a:gd name="connsiteY0" fmla="*/ 9525 h 62865"/>
                    <a:gd name="connsiteX1" fmla="*/ 12382 w 62486"/>
                    <a:gd name="connsiteY1" fmla="*/ 1905 h 62865"/>
                    <a:gd name="connsiteX2" fmla="*/ 23813 w 62486"/>
                    <a:gd name="connsiteY2" fmla="*/ 1905 h 62865"/>
                    <a:gd name="connsiteX3" fmla="*/ 21907 w 62486"/>
                    <a:gd name="connsiteY3" fmla="*/ 11430 h 62865"/>
                    <a:gd name="connsiteX4" fmla="*/ 43815 w 62486"/>
                    <a:gd name="connsiteY4" fmla="*/ 0 h 62865"/>
                    <a:gd name="connsiteX5" fmla="*/ 61913 w 62486"/>
                    <a:gd name="connsiteY5" fmla="*/ 20955 h 62865"/>
                    <a:gd name="connsiteX6" fmla="*/ 53340 w 62486"/>
                    <a:gd name="connsiteY6" fmla="*/ 62865 h 62865"/>
                    <a:gd name="connsiteX7" fmla="*/ 41910 w 62486"/>
                    <a:gd name="connsiteY7" fmla="*/ 62865 h 62865"/>
                    <a:gd name="connsiteX8" fmla="*/ 50482 w 62486"/>
                    <a:gd name="connsiteY8" fmla="*/ 23813 h 62865"/>
                    <a:gd name="connsiteX9" fmla="*/ 49530 w 62486"/>
                    <a:gd name="connsiteY9" fmla="*/ 13335 h 62865"/>
                    <a:gd name="connsiteX10" fmla="*/ 39053 w 62486"/>
                    <a:gd name="connsiteY10" fmla="*/ 9525 h 62865"/>
                    <a:gd name="connsiteX11" fmla="*/ 19050 w 62486"/>
                    <a:gd name="connsiteY11" fmla="*/ 27622 h 62865"/>
                    <a:gd name="connsiteX12" fmla="*/ 11430 w 62486"/>
                    <a:gd name="connsiteY12" fmla="*/ 62865 h 62865"/>
                    <a:gd name="connsiteX13" fmla="*/ 0 w 62486"/>
                    <a:gd name="connsiteY13" fmla="*/ 62865 h 62865"/>
                    <a:gd name="connsiteX14" fmla="*/ 10478 w 62486"/>
                    <a:gd name="connsiteY14" fmla="*/ 952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486" h="62865">
                      <a:moveTo>
                        <a:pt x="10478" y="9525"/>
                      </a:moveTo>
                      <a:lnTo>
                        <a:pt x="12382" y="1905"/>
                      </a:lnTo>
                      <a:lnTo>
                        <a:pt x="23813" y="1905"/>
                      </a:lnTo>
                      <a:lnTo>
                        <a:pt x="21907" y="11430"/>
                      </a:lnTo>
                      <a:cubicBezTo>
                        <a:pt x="23813" y="8572"/>
                        <a:pt x="30480" y="0"/>
                        <a:pt x="43815" y="0"/>
                      </a:cubicBezTo>
                      <a:cubicBezTo>
                        <a:pt x="49530" y="0"/>
                        <a:pt x="65723" y="1905"/>
                        <a:pt x="61913" y="20955"/>
                      </a:cubicBezTo>
                      <a:lnTo>
                        <a:pt x="53340" y="62865"/>
                      </a:lnTo>
                      <a:lnTo>
                        <a:pt x="41910" y="62865"/>
                      </a:lnTo>
                      <a:lnTo>
                        <a:pt x="50482" y="23813"/>
                      </a:lnTo>
                      <a:cubicBezTo>
                        <a:pt x="51435" y="20003"/>
                        <a:pt x="51435" y="16193"/>
                        <a:pt x="49530" y="13335"/>
                      </a:cubicBezTo>
                      <a:cubicBezTo>
                        <a:pt x="47625" y="10478"/>
                        <a:pt x="43815" y="9525"/>
                        <a:pt x="39053" y="9525"/>
                      </a:cubicBezTo>
                      <a:cubicBezTo>
                        <a:pt x="30480" y="9525"/>
                        <a:pt x="21907" y="15240"/>
                        <a:pt x="19050" y="27622"/>
                      </a:cubicBezTo>
                      <a:lnTo>
                        <a:pt x="11430" y="62865"/>
                      </a:lnTo>
                      <a:lnTo>
                        <a:pt x="0" y="62865"/>
                      </a:lnTo>
                      <a:lnTo>
                        <a:pt x="10478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7" name="Forma Livre: Forma 246">
                  <a:extLst>
                    <a:ext uri="{FF2B5EF4-FFF2-40B4-BE49-F238E27FC236}">
                      <a16:creationId xmlns:a16="http://schemas.microsoft.com/office/drawing/2014/main" id="{AA1C43D6-F99B-D89C-0A56-15BD9639C70C}"/>
                    </a:ext>
                  </a:extLst>
                </p:cNvPr>
                <p:cNvSpPr/>
                <p:nvPr/>
              </p:nvSpPr>
              <p:spPr>
                <a:xfrm>
                  <a:off x="8983984" y="3544252"/>
                  <a:ext cx="63863" cy="65722"/>
                </a:xfrm>
                <a:custGeom>
                  <a:avLst/>
                  <a:gdLst>
                    <a:gd name="connsiteX0" fmla="*/ 39048 w 63863"/>
                    <a:gd name="connsiteY0" fmla="*/ 0 h 65722"/>
                    <a:gd name="connsiteX1" fmla="*/ 62861 w 63863"/>
                    <a:gd name="connsiteY1" fmla="*/ 32385 h 65722"/>
                    <a:gd name="connsiteX2" fmla="*/ 24760 w 63863"/>
                    <a:gd name="connsiteY2" fmla="*/ 65722 h 65722"/>
                    <a:gd name="connsiteX3" fmla="*/ 948 w 63863"/>
                    <a:gd name="connsiteY3" fmla="*/ 33338 h 65722"/>
                    <a:gd name="connsiteX4" fmla="*/ 39048 w 63863"/>
                    <a:gd name="connsiteY4" fmla="*/ 0 h 65722"/>
                    <a:gd name="connsiteX5" fmla="*/ 26666 w 63863"/>
                    <a:gd name="connsiteY5" fmla="*/ 56197 h 65722"/>
                    <a:gd name="connsiteX6" fmla="*/ 50478 w 63863"/>
                    <a:gd name="connsiteY6" fmla="*/ 31432 h 65722"/>
                    <a:gd name="connsiteX7" fmla="*/ 37143 w 63863"/>
                    <a:gd name="connsiteY7" fmla="*/ 7620 h 65722"/>
                    <a:gd name="connsiteX8" fmla="*/ 12378 w 63863"/>
                    <a:gd name="connsiteY8" fmla="*/ 31432 h 65722"/>
                    <a:gd name="connsiteX9" fmla="*/ 26666 w 63863"/>
                    <a:gd name="connsiteY9" fmla="*/ 56197 h 6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863" h="65722">
                      <a:moveTo>
                        <a:pt x="39048" y="0"/>
                      </a:moveTo>
                      <a:cubicBezTo>
                        <a:pt x="63813" y="0"/>
                        <a:pt x="65718" y="19050"/>
                        <a:pt x="62861" y="32385"/>
                      </a:cubicBezTo>
                      <a:cubicBezTo>
                        <a:pt x="59051" y="50482"/>
                        <a:pt x="45716" y="65722"/>
                        <a:pt x="24760" y="65722"/>
                      </a:cubicBezTo>
                      <a:cubicBezTo>
                        <a:pt x="4758" y="65722"/>
                        <a:pt x="-2862" y="51435"/>
                        <a:pt x="948" y="33338"/>
                      </a:cubicBezTo>
                      <a:cubicBezTo>
                        <a:pt x="3805" y="17145"/>
                        <a:pt x="15235" y="0"/>
                        <a:pt x="39048" y="0"/>
                      </a:cubicBezTo>
                      <a:close/>
                      <a:moveTo>
                        <a:pt x="26666" y="56197"/>
                      </a:moveTo>
                      <a:cubicBezTo>
                        <a:pt x="35238" y="56197"/>
                        <a:pt x="46668" y="49530"/>
                        <a:pt x="50478" y="31432"/>
                      </a:cubicBezTo>
                      <a:cubicBezTo>
                        <a:pt x="53336" y="16192"/>
                        <a:pt x="48573" y="7620"/>
                        <a:pt x="37143" y="7620"/>
                      </a:cubicBezTo>
                      <a:cubicBezTo>
                        <a:pt x="29523" y="7620"/>
                        <a:pt x="17141" y="12382"/>
                        <a:pt x="12378" y="31432"/>
                      </a:cubicBezTo>
                      <a:cubicBezTo>
                        <a:pt x="10473" y="44767"/>
                        <a:pt x="13330" y="56197"/>
                        <a:pt x="26666" y="56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8" name="Forma Livre: Forma 247">
                  <a:extLst>
                    <a:ext uri="{FF2B5EF4-FFF2-40B4-BE49-F238E27FC236}">
                      <a16:creationId xmlns:a16="http://schemas.microsoft.com/office/drawing/2014/main" id="{4F9DF10D-4C62-1366-BB44-00AC6036295E}"/>
                    </a:ext>
                  </a:extLst>
                </p:cNvPr>
                <p:cNvSpPr/>
                <p:nvPr/>
              </p:nvSpPr>
              <p:spPr>
                <a:xfrm>
                  <a:off x="9060180" y="3516629"/>
                  <a:ext cx="48577" cy="90487"/>
                </a:xfrm>
                <a:custGeom>
                  <a:avLst/>
                  <a:gdLst>
                    <a:gd name="connsiteX0" fmla="*/ 45720 w 48577"/>
                    <a:gd name="connsiteY0" fmla="*/ 10477 h 90487"/>
                    <a:gd name="connsiteX1" fmla="*/ 39052 w 48577"/>
                    <a:gd name="connsiteY1" fmla="*/ 10477 h 90487"/>
                    <a:gd name="connsiteX2" fmla="*/ 27622 w 48577"/>
                    <a:gd name="connsiteY2" fmla="*/ 19050 h 90487"/>
                    <a:gd name="connsiteX3" fmla="*/ 25718 w 48577"/>
                    <a:gd name="connsiteY3" fmla="*/ 28575 h 90487"/>
                    <a:gd name="connsiteX4" fmla="*/ 40005 w 48577"/>
                    <a:gd name="connsiteY4" fmla="*/ 28575 h 90487"/>
                    <a:gd name="connsiteX5" fmla="*/ 38100 w 48577"/>
                    <a:gd name="connsiteY5" fmla="*/ 37147 h 90487"/>
                    <a:gd name="connsiteX6" fmla="*/ 23813 w 48577"/>
                    <a:gd name="connsiteY6" fmla="*/ 37147 h 90487"/>
                    <a:gd name="connsiteX7" fmla="*/ 12382 w 48577"/>
                    <a:gd name="connsiteY7" fmla="*/ 90488 h 90487"/>
                    <a:gd name="connsiteX8" fmla="*/ 952 w 48577"/>
                    <a:gd name="connsiteY8" fmla="*/ 90488 h 90487"/>
                    <a:gd name="connsiteX9" fmla="*/ 12382 w 48577"/>
                    <a:gd name="connsiteY9" fmla="*/ 37147 h 90487"/>
                    <a:gd name="connsiteX10" fmla="*/ 0 w 48577"/>
                    <a:gd name="connsiteY10" fmla="*/ 37147 h 90487"/>
                    <a:gd name="connsiteX11" fmla="*/ 1905 w 48577"/>
                    <a:gd name="connsiteY11" fmla="*/ 28575 h 90487"/>
                    <a:gd name="connsiteX12" fmla="*/ 14288 w 48577"/>
                    <a:gd name="connsiteY12" fmla="*/ 28575 h 90487"/>
                    <a:gd name="connsiteX13" fmla="*/ 16193 w 48577"/>
                    <a:gd name="connsiteY13" fmla="*/ 21907 h 90487"/>
                    <a:gd name="connsiteX14" fmla="*/ 21907 w 48577"/>
                    <a:gd name="connsiteY14" fmla="*/ 6667 h 90487"/>
                    <a:gd name="connsiteX15" fmla="*/ 39052 w 48577"/>
                    <a:gd name="connsiteY15" fmla="*/ 0 h 90487"/>
                    <a:gd name="connsiteX16" fmla="*/ 48577 w 48577"/>
                    <a:gd name="connsiteY16" fmla="*/ 952 h 90487"/>
                    <a:gd name="connsiteX17" fmla="*/ 45720 w 48577"/>
                    <a:gd name="connsiteY17" fmla="*/ 10477 h 9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577" h="90487">
                      <a:moveTo>
                        <a:pt x="45720" y="10477"/>
                      </a:moveTo>
                      <a:cubicBezTo>
                        <a:pt x="43815" y="10477"/>
                        <a:pt x="40957" y="10477"/>
                        <a:pt x="39052" y="10477"/>
                      </a:cubicBezTo>
                      <a:cubicBezTo>
                        <a:pt x="29527" y="10477"/>
                        <a:pt x="28575" y="15240"/>
                        <a:pt x="27622" y="19050"/>
                      </a:cubicBezTo>
                      <a:lnTo>
                        <a:pt x="25718" y="28575"/>
                      </a:lnTo>
                      <a:lnTo>
                        <a:pt x="40005" y="28575"/>
                      </a:lnTo>
                      <a:lnTo>
                        <a:pt x="38100" y="37147"/>
                      </a:lnTo>
                      <a:lnTo>
                        <a:pt x="23813" y="37147"/>
                      </a:lnTo>
                      <a:lnTo>
                        <a:pt x="12382" y="90488"/>
                      </a:lnTo>
                      <a:lnTo>
                        <a:pt x="952" y="90488"/>
                      </a:lnTo>
                      <a:lnTo>
                        <a:pt x="12382" y="37147"/>
                      </a:lnTo>
                      <a:lnTo>
                        <a:pt x="0" y="37147"/>
                      </a:lnTo>
                      <a:lnTo>
                        <a:pt x="1905" y="28575"/>
                      </a:lnTo>
                      <a:lnTo>
                        <a:pt x="14288" y="28575"/>
                      </a:lnTo>
                      <a:lnTo>
                        <a:pt x="16193" y="21907"/>
                      </a:lnTo>
                      <a:cubicBezTo>
                        <a:pt x="18097" y="13335"/>
                        <a:pt x="19050" y="10477"/>
                        <a:pt x="21907" y="6667"/>
                      </a:cubicBezTo>
                      <a:cubicBezTo>
                        <a:pt x="25718" y="2857"/>
                        <a:pt x="30480" y="0"/>
                        <a:pt x="39052" y="0"/>
                      </a:cubicBezTo>
                      <a:cubicBezTo>
                        <a:pt x="41910" y="0"/>
                        <a:pt x="45720" y="952"/>
                        <a:pt x="48577" y="952"/>
                      </a:cubicBezTo>
                      <a:lnTo>
                        <a:pt x="45720" y="104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9" name="Forma Livre: Forma 248">
                  <a:extLst>
                    <a:ext uri="{FF2B5EF4-FFF2-40B4-BE49-F238E27FC236}">
                      <a16:creationId xmlns:a16="http://schemas.microsoft.com/office/drawing/2014/main" id="{B5E866AB-FF21-C6AF-7D5B-03C87604AE31}"/>
                    </a:ext>
                  </a:extLst>
                </p:cNvPr>
                <p:cNvSpPr/>
                <p:nvPr/>
              </p:nvSpPr>
              <p:spPr>
                <a:xfrm>
                  <a:off x="9133522" y="3518534"/>
                  <a:ext cx="31432" cy="88582"/>
                </a:xfrm>
                <a:custGeom>
                  <a:avLst/>
                  <a:gdLst>
                    <a:gd name="connsiteX0" fmla="*/ 19050 w 31432"/>
                    <a:gd name="connsiteY0" fmla="*/ 0 h 88582"/>
                    <a:gd name="connsiteX1" fmla="*/ 31432 w 31432"/>
                    <a:gd name="connsiteY1" fmla="*/ 0 h 88582"/>
                    <a:gd name="connsiteX2" fmla="*/ 12382 w 31432"/>
                    <a:gd name="connsiteY2" fmla="*/ 88583 h 88582"/>
                    <a:gd name="connsiteX3" fmla="*/ 0 w 31432"/>
                    <a:gd name="connsiteY3" fmla="*/ 88583 h 88582"/>
                    <a:gd name="connsiteX4" fmla="*/ 19050 w 31432"/>
                    <a:gd name="connsiteY4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" h="88582">
                      <a:moveTo>
                        <a:pt x="19050" y="0"/>
                      </a:moveTo>
                      <a:lnTo>
                        <a:pt x="31432" y="0"/>
                      </a:lnTo>
                      <a:lnTo>
                        <a:pt x="12382" y="88583"/>
                      </a:lnTo>
                      <a:lnTo>
                        <a:pt x="0" y="88583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0" name="Forma Livre: Forma 249">
                  <a:extLst>
                    <a:ext uri="{FF2B5EF4-FFF2-40B4-BE49-F238E27FC236}">
                      <a16:creationId xmlns:a16="http://schemas.microsoft.com/office/drawing/2014/main" id="{7B61DD85-3B1B-C8C9-2F73-23E7A8FD2077}"/>
                    </a:ext>
                  </a:extLst>
                </p:cNvPr>
                <p:cNvSpPr/>
                <p:nvPr/>
              </p:nvSpPr>
              <p:spPr>
                <a:xfrm>
                  <a:off x="9168764" y="3543299"/>
                  <a:ext cx="62486" cy="62865"/>
                </a:xfrm>
                <a:custGeom>
                  <a:avLst/>
                  <a:gdLst>
                    <a:gd name="connsiteX0" fmla="*/ 10478 w 62486"/>
                    <a:gd name="connsiteY0" fmla="*/ 9525 h 62865"/>
                    <a:gd name="connsiteX1" fmla="*/ 12383 w 62486"/>
                    <a:gd name="connsiteY1" fmla="*/ 1905 h 62865"/>
                    <a:gd name="connsiteX2" fmla="*/ 23813 w 62486"/>
                    <a:gd name="connsiteY2" fmla="*/ 1905 h 62865"/>
                    <a:gd name="connsiteX3" fmla="*/ 21908 w 62486"/>
                    <a:gd name="connsiteY3" fmla="*/ 11430 h 62865"/>
                    <a:gd name="connsiteX4" fmla="*/ 43815 w 62486"/>
                    <a:gd name="connsiteY4" fmla="*/ 0 h 62865"/>
                    <a:gd name="connsiteX5" fmla="*/ 61913 w 62486"/>
                    <a:gd name="connsiteY5" fmla="*/ 20955 h 62865"/>
                    <a:gd name="connsiteX6" fmla="*/ 53340 w 62486"/>
                    <a:gd name="connsiteY6" fmla="*/ 62865 h 62865"/>
                    <a:gd name="connsiteX7" fmla="*/ 41910 w 62486"/>
                    <a:gd name="connsiteY7" fmla="*/ 62865 h 62865"/>
                    <a:gd name="connsiteX8" fmla="*/ 50483 w 62486"/>
                    <a:gd name="connsiteY8" fmla="*/ 23813 h 62865"/>
                    <a:gd name="connsiteX9" fmla="*/ 49530 w 62486"/>
                    <a:gd name="connsiteY9" fmla="*/ 13335 h 62865"/>
                    <a:gd name="connsiteX10" fmla="*/ 39053 w 62486"/>
                    <a:gd name="connsiteY10" fmla="*/ 9525 h 62865"/>
                    <a:gd name="connsiteX11" fmla="*/ 19050 w 62486"/>
                    <a:gd name="connsiteY11" fmla="*/ 27622 h 62865"/>
                    <a:gd name="connsiteX12" fmla="*/ 11430 w 62486"/>
                    <a:gd name="connsiteY12" fmla="*/ 62865 h 62865"/>
                    <a:gd name="connsiteX13" fmla="*/ 0 w 62486"/>
                    <a:gd name="connsiteY13" fmla="*/ 62865 h 62865"/>
                    <a:gd name="connsiteX14" fmla="*/ 10478 w 62486"/>
                    <a:gd name="connsiteY14" fmla="*/ 952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486" h="62865">
                      <a:moveTo>
                        <a:pt x="10478" y="9525"/>
                      </a:moveTo>
                      <a:lnTo>
                        <a:pt x="12383" y="1905"/>
                      </a:lnTo>
                      <a:lnTo>
                        <a:pt x="23813" y="1905"/>
                      </a:lnTo>
                      <a:lnTo>
                        <a:pt x="21908" y="11430"/>
                      </a:lnTo>
                      <a:cubicBezTo>
                        <a:pt x="23813" y="8572"/>
                        <a:pt x="30480" y="0"/>
                        <a:pt x="43815" y="0"/>
                      </a:cubicBezTo>
                      <a:cubicBezTo>
                        <a:pt x="49530" y="0"/>
                        <a:pt x="65723" y="1905"/>
                        <a:pt x="61913" y="20955"/>
                      </a:cubicBezTo>
                      <a:lnTo>
                        <a:pt x="53340" y="62865"/>
                      </a:lnTo>
                      <a:lnTo>
                        <a:pt x="41910" y="62865"/>
                      </a:lnTo>
                      <a:lnTo>
                        <a:pt x="50483" y="23813"/>
                      </a:lnTo>
                      <a:cubicBezTo>
                        <a:pt x="51435" y="20003"/>
                        <a:pt x="51435" y="16193"/>
                        <a:pt x="49530" y="13335"/>
                      </a:cubicBezTo>
                      <a:cubicBezTo>
                        <a:pt x="47625" y="10478"/>
                        <a:pt x="43815" y="9525"/>
                        <a:pt x="39053" y="9525"/>
                      </a:cubicBezTo>
                      <a:cubicBezTo>
                        <a:pt x="30480" y="9525"/>
                        <a:pt x="21908" y="15240"/>
                        <a:pt x="19050" y="27622"/>
                      </a:cubicBezTo>
                      <a:lnTo>
                        <a:pt x="11430" y="62865"/>
                      </a:lnTo>
                      <a:lnTo>
                        <a:pt x="0" y="62865"/>
                      </a:lnTo>
                      <a:lnTo>
                        <a:pt x="10478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1" name="Forma Livre: Forma 250">
                  <a:extLst>
                    <a:ext uri="{FF2B5EF4-FFF2-40B4-BE49-F238E27FC236}">
                      <a16:creationId xmlns:a16="http://schemas.microsoft.com/office/drawing/2014/main" id="{4355CC22-6613-A796-3691-F6BA7B904549}"/>
                    </a:ext>
                  </a:extLst>
                </p:cNvPr>
                <p:cNvSpPr/>
                <p:nvPr/>
              </p:nvSpPr>
              <p:spPr>
                <a:xfrm>
                  <a:off x="9242869" y="3518534"/>
                  <a:ext cx="72580" cy="90487"/>
                </a:xfrm>
                <a:custGeom>
                  <a:avLst/>
                  <a:gdLst>
                    <a:gd name="connsiteX0" fmla="*/ 61150 w 72580"/>
                    <a:gd name="connsiteY0" fmla="*/ 0 h 90487"/>
                    <a:gd name="connsiteX1" fmla="*/ 72580 w 72580"/>
                    <a:gd name="connsiteY1" fmla="*/ 0 h 90487"/>
                    <a:gd name="connsiteX2" fmla="*/ 55435 w 72580"/>
                    <a:gd name="connsiteY2" fmla="*/ 79058 h 90487"/>
                    <a:gd name="connsiteX3" fmla="*/ 53530 w 72580"/>
                    <a:gd name="connsiteY3" fmla="*/ 88583 h 90487"/>
                    <a:gd name="connsiteX4" fmla="*/ 42100 w 72580"/>
                    <a:gd name="connsiteY4" fmla="*/ 88583 h 90487"/>
                    <a:gd name="connsiteX5" fmla="*/ 44005 w 72580"/>
                    <a:gd name="connsiteY5" fmla="*/ 79058 h 90487"/>
                    <a:gd name="connsiteX6" fmla="*/ 37337 w 72580"/>
                    <a:gd name="connsiteY6" fmla="*/ 85725 h 90487"/>
                    <a:gd name="connsiteX7" fmla="*/ 21145 w 72580"/>
                    <a:gd name="connsiteY7" fmla="*/ 90488 h 90487"/>
                    <a:gd name="connsiteX8" fmla="*/ 1143 w 72580"/>
                    <a:gd name="connsiteY8" fmla="*/ 59055 h 90487"/>
                    <a:gd name="connsiteX9" fmla="*/ 36385 w 72580"/>
                    <a:gd name="connsiteY9" fmla="*/ 25718 h 90487"/>
                    <a:gd name="connsiteX10" fmla="*/ 53530 w 72580"/>
                    <a:gd name="connsiteY10" fmla="*/ 36195 h 90487"/>
                    <a:gd name="connsiteX11" fmla="*/ 61150 w 72580"/>
                    <a:gd name="connsiteY11" fmla="*/ 0 h 90487"/>
                    <a:gd name="connsiteX12" fmla="*/ 48768 w 72580"/>
                    <a:gd name="connsiteY12" fmla="*/ 40005 h 90487"/>
                    <a:gd name="connsiteX13" fmla="*/ 36385 w 72580"/>
                    <a:gd name="connsiteY13" fmla="*/ 33338 h 90487"/>
                    <a:gd name="connsiteX14" fmla="*/ 14478 w 72580"/>
                    <a:gd name="connsiteY14" fmla="*/ 58103 h 90487"/>
                    <a:gd name="connsiteX15" fmla="*/ 26860 w 72580"/>
                    <a:gd name="connsiteY15" fmla="*/ 81915 h 90487"/>
                    <a:gd name="connsiteX16" fmla="*/ 50673 w 72580"/>
                    <a:gd name="connsiteY16" fmla="*/ 57150 h 90487"/>
                    <a:gd name="connsiteX17" fmla="*/ 48768 w 72580"/>
                    <a:gd name="connsiteY17" fmla="*/ 40005 h 9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580" h="90487">
                      <a:moveTo>
                        <a:pt x="61150" y="0"/>
                      </a:moveTo>
                      <a:lnTo>
                        <a:pt x="72580" y="0"/>
                      </a:lnTo>
                      <a:lnTo>
                        <a:pt x="55435" y="79058"/>
                      </a:lnTo>
                      <a:cubicBezTo>
                        <a:pt x="55435" y="80010"/>
                        <a:pt x="54482" y="85725"/>
                        <a:pt x="53530" y="88583"/>
                      </a:cubicBezTo>
                      <a:lnTo>
                        <a:pt x="42100" y="88583"/>
                      </a:lnTo>
                      <a:lnTo>
                        <a:pt x="44005" y="79058"/>
                      </a:lnTo>
                      <a:cubicBezTo>
                        <a:pt x="43053" y="80963"/>
                        <a:pt x="41148" y="83820"/>
                        <a:pt x="37337" y="85725"/>
                      </a:cubicBezTo>
                      <a:cubicBezTo>
                        <a:pt x="31623" y="89535"/>
                        <a:pt x="24955" y="90488"/>
                        <a:pt x="21145" y="90488"/>
                      </a:cubicBezTo>
                      <a:cubicBezTo>
                        <a:pt x="12573" y="90488"/>
                        <a:pt x="-4572" y="85725"/>
                        <a:pt x="1143" y="59055"/>
                      </a:cubicBezTo>
                      <a:cubicBezTo>
                        <a:pt x="5905" y="35243"/>
                        <a:pt x="22098" y="25718"/>
                        <a:pt x="36385" y="25718"/>
                      </a:cubicBezTo>
                      <a:cubicBezTo>
                        <a:pt x="49720" y="25718"/>
                        <a:pt x="52578" y="33338"/>
                        <a:pt x="53530" y="36195"/>
                      </a:cubicBezTo>
                      <a:lnTo>
                        <a:pt x="61150" y="0"/>
                      </a:lnTo>
                      <a:close/>
                      <a:moveTo>
                        <a:pt x="48768" y="40005"/>
                      </a:moveTo>
                      <a:cubicBezTo>
                        <a:pt x="46862" y="37147"/>
                        <a:pt x="43053" y="33338"/>
                        <a:pt x="36385" y="33338"/>
                      </a:cubicBezTo>
                      <a:cubicBezTo>
                        <a:pt x="19240" y="33338"/>
                        <a:pt x="15430" y="54293"/>
                        <a:pt x="14478" y="58103"/>
                      </a:cubicBezTo>
                      <a:cubicBezTo>
                        <a:pt x="12573" y="68580"/>
                        <a:pt x="12573" y="81915"/>
                        <a:pt x="26860" y="81915"/>
                      </a:cubicBezTo>
                      <a:cubicBezTo>
                        <a:pt x="44957" y="81915"/>
                        <a:pt x="49720" y="61913"/>
                        <a:pt x="50673" y="57150"/>
                      </a:cubicBezTo>
                      <a:cubicBezTo>
                        <a:pt x="51625" y="47625"/>
                        <a:pt x="50673" y="42863"/>
                        <a:pt x="48768" y="400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2" name="Forma Livre: Forma 251">
                  <a:extLst>
                    <a:ext uri="{FF2B5EF4-FFF2-40B4-BE49-F238E27FC236}">
                      <a16:creationId xmlns:a16="http://schemas.microsoft.com/office/drawing/2014/main" id="{DE460BB3-30FC-DDBF-3ACD-032D6D897D5D}"/>
                    </a:ext>
                  </a:extLst>
                </p:cNvPr>
                <p:cNvSpPr/>
                <p:nvPr/>
              </p:nvSpPr>
              <p:spPr>
                <a:xfrm>
                  <a:off x="9321407" y="3545204"/>
                  <a:ext cx="63574" cy="62864"/>
                </a:xfrm>
                <a:custGeom>
                  <a:avLst/>
                  <a:gdLst>
                    <a:gd name="connsiteX0" fmla="*/ 20712 w 63574"/>
                    <a:gd name="connsiteY0" fmla="*/ 0 h 62864"/>
                    <a:gd name="connsiteX1" fmla="*/ 12140 w 63574"/>
                    <a:gd name="connsiteY1" fmla="*/ 40005 h 62864"/>
                    <a:gd name="connsiteX2" fmla="*/ 22617 w 63574"/>
                    <a:gd name="connsiteY2" fmla="*/ 53340 h 62864"/>
                    <a:gd name="connsiteX3" fmla="*/ 38810 w 63574"/>
                    <a:gd name="connsiteY3" fmla="*/ 46672 h 62864"/>
                    <a:gd name="connsiteX4" fmla="*/ 43572 w 63574"/>
                    <a:gd name="connsiteY4" fmla="*/ 35242 h 62864"/>
                    <a:gd name="connsiteX5" fmla="*/ 51192 w 63574"/>
                    <a:gd name="connsiteY5" fmla="*/ 0 h 62864"/>
                    <a:gd name="connsiteX6" fmla="*/ 63575 w 63574"/>
                    <a:gd name="connsiteY6" fmla="*/ 0 h 62864"/>
                    <a:gd name="connsiteX7" fmla="*/ 53097 w 63574"/>
                    <a:gd name="connsiteY7" fmla="*/ 50482 h 62864"/>
                    <a:gd name="connsiteX8" fmla="*/ 51192 w 63574"/>
                    <a:gd name="connsiteY8" fmla="*/ 61913 h 62864"/>
                    <a:gd name="connsiteX9" fmla="*/ 38810 w 63574"/>
                    <a:gd name="connsiteY9" fmla="*/ 61913 h 62864"/>
                    <a:gd name="connsiteX10" fmla="*/ 40715 w 63574"/>
                    <a:gd name="connsiteY10" fmla="*/ 51435 h 62864"/>
                    <a:gd name="connsiteX11" fmla="*/ 18807 w 63574"/>
                    <a:gd name="connsiteY11" fmla="*/ 62865 h 62864"/>
                    <a:gd name="connsiteX12" fmla="*/ 710 w 63574"/>
                    <a:gd name="connsiteY12" fmla="*/ 41910 h 62864"/>
                    <a:gd name="connsiteX13" fmla="*/ 9282 w 63574"/>
                    <a:gd name="connsiteY13" fmla="*/ 0 h 62864"/>
                    <a:gd name="connsiteX14" fmla="*/ 20712 w 63574"/>
                    <a:gd name="connsiteY14" fmla="*/ 0 h 62864"/>
                    <a:gd name="connsiteX15" fmla="*/ 20712 w 63574"/>
                    <a:gd name="connsiteY15" fmla="*/ 0 h 6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3574" h="62864">
                      <a:moveTo>
                        <a:pt x="20712" y="0"/>
                      </a:moveTo>
                      <a:lnTo>
                        <a:pt x="12140" y="40005"/>
                      </a:lnTo>
                      <a:cubicBezTo>
                        <a:pt x="11187" y="45720"/>
                        <a:pt x="10235" y="53340"/>
                        <a:pt x="22617" y="53340"/>
                      </a:cubicBezTo>
                      <a:cubicBezTo>
                        <a:pt x="28332" y="53340"/>
                        <a:pt x="34047" y="51435"/>
                        <a:pt x="38810" y="46672"/>
                      </a:cubicBezTo>
                      <a:cubicBezTo>
                        <a:pt x="42620" y="42863"/>
                        <a:pt x="43572" y="38100"/>
                        <a:pt x="43572" y="35242"/>
                      </a:cubicBezTo>
                      <a:lnTo>
                        <a:pt x="51192" y="0"/>
                      </a:lnTo>
                      <a:lnTo>
                        <a:pt x="63575" y="0"/>
                      </a:lnTo>
                      <a:lnTo>
                        <a:pt x="53097" y="50482"/>
                      </a:lnTo>
                      <a:cubicBezTo>
                        <a:pt x="53097" y="51435"/>
                        <a:pt x="51192" y="59055"/>
                        <a:pt x="51192" y="61913"/>
                      </a:cubicBezTo>
                      <a:lnTo>
                        <a:pt x="38810" y="61913"/>
                      </a:lnTo>
                      <a:lnTo>
                        <a:pt x="40715" y="51435"/>
                      </a:lnTo>
                      <a:cubicBezTo>
                        <a:pt x="37857" y="56197"/>
                        <a:pt x="32142" y="62865"/>
                        <a:pt x="18807" y="62865"/>
                      </a:cubicBezTo>
                      <a:cubicBezTo>
                        <a:pt x="3567" y="62865"/>
                        <a:pt x="-2147" y="54292"/>
                        <a:pt x="710" y="41910"/>
                      </a:cubicBezTo>
                      <a:lnTo>
                        <a:pt x="9282" y="0"/>
                      </a:lnTo>
                      <a:lnTo>
                        <a:pt x="20712" y="0"/>
                      </a:lnTo>
                      <a:lnTo>
                        <a:pt x="207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3" name="Forma Livre: Forma 252">
                  <a:extLst>
                    <a:ext uri="{FF2B5EF4-FFF2-40B4-BE49-F238E27FC236}">
                      <a16:creationId xmlns:a16="http://schemas.microsoft.com/office/drawing/2014/main" id="{81A90EF4-8886-A99E-32DA-CC0F22CCBC30}"/>
                    </a:ext>
                  </a:extLst>
                </p:cNvPr>
                <p:cNvSpPr/>
                <p:nvPr/>
              </p:nvSpPr>
              <p:spPr>
                <a:xfrm>
                  <a:off x="9392127" y="3544252"/>
                  <a:ext cx="54237" cy="62865"/>
                </a:xfrm>
                <a:custGeom>
                  <a:avLst/>
                  <a:gdLst>
                    <a:gd name="connsiteX0" fmla="*/ 11904 w 54237"/>
                    <a:gd name="connsiteY0" fmla="*/ 44767 h 62865"/>
                    <a:gd name="connsiteX1" fmla="*/ 23335 w 54237"/>
                    <a:gd name="connsiteY1" fmla="*/ 56197 h 62865"/>
                    <a:gd name="connsiteX2" fmla="*/ 34765 w 54237"/>
                    <a:gd name="connsiteY2" fmla="*/ 52388 h 62865"/>
                    <a:gd name="connsiteX3" fmla="*/ 37622 w 54237"/>
                    <a:gd name="connsiteY3" fmla="*/ 46672 h 62865"/>
                    <a:gd name="connsiteX4" fmla="*/ 26192 w 54237"/>
                    <a:gd name="connsiteY4" fmla="*/ 37147 h 62865"/>
                    <a:gd name="connsiteX5" fmla="*/ 6190 w 54237"/>
                    <a:gd name="connsiteY5" fmla="*/ 19050 h 62865"/>
                    <a:gd name="connsiteX6" fmla="*/ 33812 w 54237"/>
                    <a:gd name="connsiteY6" fmla="*/ 0 h 62865"/>
                    <a:gd name="connsiteX7" fmla="*/ 53815 w 54237"/>
                    <a:gd name="connsiteY7" fmla="*/ 9525 h 62865"/>
                    <a:gd name="connsiteX8" fmla="*/ 53815 w 54237"/>
                    <a:gd name="connsiteY8" fmla="*/ 18097 h 62865"/>
                    <a:gd name="connsiteX9" fmla="*/ 42385 w 54237"/>
                    <a:gd name="connsiteY9" fmla="*/ 18097 h 62865"/>
                    <a:gd name="connsiteX10" fmla="*/ 32860 w 54237"/>
                    <a:gd name="connsiteY10" fmla="*/ 7620 h 62865"/>
                    <a:gd name="connsiteX11" fmla="*/ 18572 w 54237"/>
                    <a:gd name="connsiteY11" fmla="*/ 16192 h 62865"/>
                    <a:gd name="connsiteX12" fmla="*/ 26192 w 54237"/>
                    <a:gd name="connsiteY12" fmla="*/ 23813 h 62865"/>
                    <a:gd name="connsiteX13" fmla="*/ 49052 w 54237"/>
                    <a:gd name="connsiteY13" fmla="*/ 32385 h 62865"/>
                    <a:gd name="connsiteX14" fmla="*/ 50957 w 54237"/>
                    <a:gd name="connsiteY14" fmla="*/ 43815 h 62865"/>
                    <a:gd name="connsiteX15" fmla="*/ 39527 w 54237"/>
                    <a:gd name="connsiteY15" fmla="*/ 59055 h 62865"/>
                    <a:gd name="connsiteX16" fmla="*/ 20477 w 54237"/>
                    <a:gd name="connsiteY16" fmla="*/ 62865 h 62865"/>
                    <a:gd name="connsiteX17" fmla="*/ 474 w 54237"/>
                    <a:gd name="connsiteY17" fmla="*/ 42863 h 62865"/>
                    <a:gd name="connsiteX18" fmla="*/ 11904 w 54237"/>
                    <a:gd name="connsiteY18" fmla="*/ 42863 h 62865"/>
                    <a:gd name="connsiteX19" fmla="*/ 11904 w 54237"/>
                    <a:gd name="connsiteY19" fmla="*/ 44767 h 62865"/>
                    <a:gd name="connsiteX20" fmla="*/ 11904 w 54237"/>
                    <a:gd name="connsiteY20" fmla="*/ 44767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4237" h="62865">
                      <a:moveTo>
                        <a:pt x="11904" y="44767"/>
                      </a:moveTo>
                      <a:cubicBezTo>
                        <a:pt x="10952" y="49530"/>
                        <a:pt x="11904" y="56197"/>
                        <a:pt x="23335" y="56197"/>
                      </a:cubicBezTo>
                      <a:cubicBezTo>
                        <a:pt x="28097" y="56197"/>
                        <a:pt x="31907" y="55245"/>
                        <a:pt x="34765" y="52388"/>
                      </a:cubicBezTo>
                      <a:cubicBezTo>
                        <a:pt x="36670" y="50482"/>
                        <a:pt x="37622" y="48578"/>
                        <a:pt x="37622" y="46672"/>
                      </a:cubicBezTo>
                      <a:cubicBezTo>
                        <a:pt x="38574" y="40957"/>
                        <a:pt x="34765" y="39053"/>
                        <a:pt x="26192" y="37147"/>
                      </a:cubicBezTo>
                      <a:cubicBezTo>
                        <a:pt x="13810" y="34290"/>
                        <a:pt x="3332" y="31432"/>
                        <a:pt x="6190" y="19050"/>
                      </a:cubicBezTo>
                      <a:cubicBezTo>
                        <a:pt x="8095" y="7620"/>
                        <a:pt x="19524" y="0"/>
                        <a:pt x="33812" y="0"/>
                      </a:cubicBezTo>
                      <a:cubicBezTo>
                        <a:pt x="41432" y="0"/>
                        <a:pt x="51910" y="1905"/>
                        <a:pt x="53815" y="9525"/>
                      </a:cubicBezTo>
                      <a:cubicBezTo>
                        <a:pt x="54767" y="13335"/>
                        <a:pt x="53815" y="16192"/>
                        <a:pt x="53815" y="18097"/>
                      </a:cubicBezTo>
                      <a:lnTo>
                        <a:pt x="42385" y="18097"/>
                      </a:lnTo>
                      <a:cubicBezTo>
                        <a:pt x="44290" y="8572"/>
                        <a:pt x="36670" y="7620"/>
                        <a:pt x="32860" y="7620"/>
                      </a:cubicBezTo>
                      <a:cubicBezTo>
                        <a:pt x="30954" y="7620"/>
                        <a:pt x="20477" y="7620"/>
                        <a:pt x="18572" y="16192"/>
                      </a:cubicBezTo>
                      <a:cubicBezTo>
                        <a:pt x="17620" y="21907"/>
                        <a:pt x="22382" y="22860"/>
                        <a:pt x="26192" y="23813"/>
                      </a:cubicBezTo>
                      <a:cubicBezTo>
                        <a:pt x="42385" y="27622"/>
                        <a:pt x="46195" y="28575"/>
                        <a:pt x="49052" y="32385"/>
                      </a:cubicBezTo>
                      <a:cubicBezTo>
                        <a:pt x="51910" y="35242"/>
                        <a:pt x="51910" y="40005"/>
                        <a:pt x="50957" y="43815"/>
                      </a:cubicBezTo>
                      <a:cubicBezTo>
                        <a:pt x="49052" y="50482"/>
                        <a:pt x="44290" y="56197"/>
                        <a:pt x="39527" y="59055"/>
                      </a:cubicBezTo>
                      <a:cubicBezTo>
                        <a:pt x="33812" y="61913"/>
                        <a:pt x="27145" y="62865"/>
                        <a:pt x="20477" y="62865"/>
                      </a:cubicBezTo>
                      <a:cubicBezTo>
                        <a:pt x="8095" y="62865"/>
                        <a:pt x="-2383" y="58103"/>
                        <a:pt x="474" y="42863"/>
                      </a:cubicBezTo>
                      <a:lnTo>
                        <a:pt x="11904" y="42863"/>
                      </a:lnTo>
                      <a:lnTo>
                        <a:pt x="11904" y="44767"/>
                      </a:lnTo>
                      <a:lnTo>
                        <a:pt x="11904" y="447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4" name="Forma Livre: Forma 253">
                  <a:extLst>
                    <a:ext uri="{FF2B5EF4-FFF2-40B4-BE49-F238E27FC236}">
                      <a16:creationId xmlns:a16="http://schemas.microsoft.com/office/drawing/2014/main" id="{3BC5AEBC-42F8-A96A-8491-7AB4806A98BB}"/>
                    </a:ext>
                  </a:extLst>
                </p:cNvPr>
                <p:cNvSpPr/>
                <p:nvPr/>
              </p:nvSpPr>
              <p:spPr>
                <a:xfrm>
                  <a:off x="9456419" y="3528059"/>
                  <a:ext cx="38100" cy="79057"/>
                </a:xfrm>
                <a:custGeom>
                  <a:avLst/>
                  <a:gdLst>
                    <a:gd name="connsiteX0" fmla="*/ 1905 w 38100"/>
                    <a:gd name="connsiteY0" fmla="*/ 17145 h 79057"/>
                    <a:gd name="connsiteX1" fmla="*/ 13335 w 38100"/>
                    <a:gd name="connsiteY1" fmla="*/ 17145 h 79057"/>
                    <a:gd name="connsiteX2" fmla="*/ 16193 w 38100"/>
                    <a:gd name="connsiteY2" fmla="*/ 3810 h 79057"/>
                    <a:gd name="connsiteX3" fmla="*/ 28575 w 38100"/>
                    <a:gd name="connsiteY3" fmla="*/ 0 h 79057"/>
                    <a:gd name="connsiteX4" fmla="*/ 24765 w 38100"/>
                    <a:gd name="connsiteY4" fmla="*/ 16193 h 79057"/>
                    <a:gd name="connsiteX5" fmla="*/ 38100 w 38100"/>
                    <a:gd name="connsiteY5" fmla="*/ 16193 h 79057"/>
                    <a:gd name="connsiteX6" fmla="*/ 36195 w 38100"/>
                    <a:gd name="connsiteY6" fmla="*/ 24765 h 79057"/>
                    <a:gd name="connsiteX7" fmla="*/ 22860 w 38100"/>
                    <a:gd name="connsiteY7" fmla="*/ 24765 h 79057"/>
                    <a:gd name="connsiteX8" fmla="*/ 15240 w 38100"/>
                    <a:gd name="connsiteY8" fmla="*/ 61913 h 79057"/>
                    <a:gd name="connsiteX9" fmla="*/ 21907 w 38100"/>
                    <a:gd name="connsiteY9" fmla="*/ 70485 h 79057"/>
                    <a:gd name="connsiteX10" fmla="*/ 27623 w 38100"/>
                    <a:gd name="connsiteY10" fmla="*/ 69533 h 79057"/>
                    <a:gd name="connsiteX11" fmla="*/ 25718 w 38100"/>
                    <a:gd name="connsiteY11" fmla="*/ 78105 h 79057"/>
                    <a:gd name="connsiteX12" fmla="*/ 16193 w 38100"/>
                    <a:gd name="connsiteY12" fmla="*/ 79058 h 79057"/>
                    <a:gd name="connsiteX13" fmla="*/ 2857 w 38100"/>
                    <a:gd name="connsiteY13" fmla="*/ 65722 h 79057"/>
                    <a:gd name="connsiteX14" fmla="*/ 11430 w 38100"/>
                    <a:gd name="connsiteY14" fmla="*/ 24765 h 79057"/>
                    <a:gd name="connsiteX15" fmla="*/ 0 w 38100"/>
                    <a:gd name="connsiteY15" fmla="*/ 24765 h 79057"/>
                    <a:gd name="connsiteX16" fmla="*/ 1905 w 38100"/>
                    <a:gd name="connsiteY16" fmla="*/ 17145 h 79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8100" h="79057">
                      <a:moveTo>
                        <a:pt x="1905" y="17145"/>
                      </a:moveTo>
                      <a:lnTo>
                        <a:pt x="13335" y="17145"/>
                      </a:lnTo>
                      <a:lnTo>
                        <a:pt x="16193" y="3810"/>
                      </a:lnTo>
                      <a:lnTo>
                        <a:pt x="28575" y="0"/>
                      </a:lnTo>
                      <a:lnTo>
                        <a:pt x="24765" y="16193"/>
                      </a:lnTo>
                      <a:lnTo>
                        <a:pt x="38100" y="16193"/>
                      </a:lnTo>
                      <a:lnTo>
                        <a:pt x="36195" y="24765"/>
                      </a:lnTo>
                      <a:lnTo>
                        <a:pt x="22860" y="24765"/>
                      </a:lnTo>
                      <a:lnTo>
                        <a:pt x="15240" y="61913"/>
                      </a:lnTo>
                      <a:cubicBezTo>
                        <a:pt x="14288" y="64770"/>
                        <a:pt x="13335" y="70485"/>
                        <a:pt x="21907" y="70485"/>
                      </a:cubicBezTo>
                      <a:cubicBezTo>
                        <a:pt x="23813" y="70485"/>
                        <a:pt x="26670" y="70485"/>
                        <a:pt x="27623" y="69533"/>
                      </a:cubicBezTo>
                      <a:lnTo>
                        <a:pt x="25718" y="78105"/>
                      </a:lnTo>
                      <a:cubicBezTo>
                        <a:pt x="23813" y="78105"/>
                        <a:pt x="20003" y="79058"/>
                        <a:pt x="16193" y="79058"/>
                      </a:cubicBezTo>
                      <a:cubicBezTo>
                        <a:pt x="5715" y="79058"/>
                        <a:pt x="953" y="76200"/>
                        <a:pt x="2857" y="65722"/>
                      </a:cubicBezTo>
                      <a:lnTo>
                        <a:pt x="11430" y="24765"/>
                      </a:lnTo>
                      <a:lnTo>
                        <a:pt x="0" y="24765"/>
                      </a:lnTo>
                      <a:lnTo>
                        <a:pt x="1905" y="17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5" name="Forma Livre: Forma 254">
                  <a:extLst>
                    <a:ext uri="{FF2B5EF4-FFF2-40B4-BE49-F238E27FC236}">
                      <a16:creationId xmlns:a16="http://schemas.microsoft.com/office/drawing/2014/main" id="{8F89A912-1E73-1323-FD36-74A6FE492C54}"/>
                    </a:ext>
                  </a:extLst>
                </p:cNvPr>
                <p:cNvSpPr/>
                <p:nvPr/>
              </p:nvSpPr>
              <p:spPr>
                <a:xfrm>
                  <a:off x="9497377" y="3544781"/>
                  <a:ext cx="46672" cy="63288"/>
                </a:xfrm>
                <a:custGeom>
                  <a:avLst/>
                  <a:gdLst>
                    <a:gd name="connsiteX0" fmla="*/ 9525 w 46672"/>
                    <a:gd name="connsiteY0" fmla="*/ 12806 h 63288"/>
                    <a:gd name="connsiteX1" fmla="*/ 11430 w 46672"/>
                    <a:gd name="connsiteY1" fmla="*/ 423 h 63288"/>
                    <a:gd name="connsiteX2" fmla="*/ 22860 w 46672"/>
                    <a:gd name="connsiteY2" fmla="*/ 423 h 63288"/>
                    <a:gd name="connsiteX3" fmla="*/ 20955 w 46672"/>
                    <a:gd name="connsiteY3" fmla="*/ 12806 h 63288"/>
                    <a:gd name="connsiteX4" fmla="*/ 38100 w 46672"/>
                    <a:gd name="connsiteY4" fmla="*/ 423 h 63288"/>
                    <a:gd name="connsiteX5" fmla="*/ 46673 w 46672"/>
                    <a:gd name="connsiteY5" fmla="*/ 423 h 63288"/>
                    <a:gd name="connsiteX6" fmla="*/ 43815 w 46672"/>
                    <a:gd name="connsiteY6" fmla="*/ 11853 h 63288"/>
                    <a:gd name="connsiteX7" fmla="*/ 41910 w 46672"/>
                    <a:gd name="connsiteY7" fmla="*/ 10901 h 63288"/>
                    <a:gd name="connsiteX8" fmla="*/ 39053 w 46672"/>
                    <a:gd name="connsiteY8" fmla="*/ 10901 h 63288"/>
                    <a:gd name="connsiteX9" fmla="*/ 18098 w 46672"/>
                    <a:gd name="connsiteY9" fmla="*/ 29951 h 63288"/>
                    <a:gd name="connsiteX10" fmla="*/ 11430 w 46672"/>
                    <a:gd name="connsiteY10" fmla="*/ 63288 h 63288"/>
                    <a:gd name="connsiteX11" fmla="*/ 0 w 46672"/>
                    <a:gd name="connsiteY11" fmla="*/ 63288 h 63288"/>
                    <a:gd name="connsiteX12" fmla="*/ 9525 w 46672"/>
                    <a:gd name="connsiteY12" fmla="*/ 12806 h 6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672" h="63288">
                      <a:moveTo>
                        <a:pt x="9525" y="12806"/>
                      </a:moveTo>
                      <a:cubicBezTo>
                        <a:pt x="10478" y="8996"/>
                        <a:pt x="11430" y="4233"/>
                        <a:pt x="11430" y="423"/>
                      </a:cubicBezTo>
                      <a:lnTo>
                        <a:pt x="22860" y="423"/>
                      </a:lnTo>
                      <a:lnTo>
                        <a:pt x="20955" y="12806"/>
                      </a:lnTo>
                      <a:cubicBezTo>
                        <a:pt x="24765" y="4233"/>
                        <a:pt x="33338" y="1376"/>
                        <a:pt x="38100" y="423"/>
                      </a:cubicBezTo>
                      <a:cubicBezTo>
                        <a:pt x="41910" y="-529"/>
                        <a:pt x="43815" y="423"/>
                        <a:pt x="46673" y="423"/>
                      </a:cubicBezTo>
                      <a:lnTo>
                        <a:pt x="43815" y="11853"/>
                      </a:lnTo>
                      <a:cubicBezTo>
                        <a:pt x="42863" y="11853"/>
                        <a:pt x="42863" y="11853"/>
                        <a:pt x="41910" y="10901"/>
                      </a:cubicBezTo>
                      <a:cubicBezTo>
                        <a:pt x="40958" y="10901"/>
                        <a:pt x="40005" y="10901"/>
                        <a:pt x="39053" y="10901"/>
                      </a:cubicBezTo>
                      <a:cubicBezTo>
                        <a:pt x="25718" y="10901"/>
                        <a:pt x="20003" y="19473"/>
                        <a:pt x="18098" y="29951"/>
                      </a:cubicBezTo>
                      <a:lnTo>
                        <a:pt x="11430" y="63288"/>
                      </a:lnTo>
                      <a:lnTo>
                        <a:pt x="0" y="63288"/>
                      </a:lnTo>
                      <a:lnTo>
                        <a:pt x="9525" y="128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6" name="Forma Livre: Forma 255">
                  <a:extLst>
                    <a:ext uri="{FF2B5EF4-FFF2-40B4-BE49-F238E27FC236}">
                      <a16:creationId xmlns:a16="http://schemas.microsoft.com/office/drawing/2014/main" id="{15114528-6BB8-C86F-57AB-2B9ABC292E1B}"/>
                    </a:ext>
                  </a:extLst>
                </p:cNvPr>
                <p:cNvSpPr/>
                <p:nvPr/>
              </p:nvSpPr>
              <p:spPr>
                <a:xfrm>
                  <a:off x="9545002" y="3545204"/>
                  <a:ext cx="66675" cy="85725"/>
                </a:xfrm>
                <a:custGeom>
                  <a:avLst/>
                  <a:gdLst>
                    <a:gd name="connsiteX0" fmla="*/ 25718 w 66675"/>
                    <a:gd name="connsiteY0" fmla="*/ 62865 h 85725"/>
                    <a:gd name="connsiteX1" fmla="*/ 12383 w 66675"/>
                    <a:gd name="connsiteY1" fmla="*/ 85725 h 85725"/>
                    <a:gd name="connsiteX2" fmla="*/ 0 w 66675"/>
                    <a:gd name="connsiteY2" fmla="*/ 85725 h 85725"/>
                    <a:gd name="connsiteX3" fmla="*/ 14288 w 66675"/>
                    <a:gd name="connsiteY3" fmla="*/ 61913 h 85725"/>
                    <a:gd name="connsiteX4" fmla="*/ 1905 w 66675"/>
                    <a:gd name="connsiteY4" fmla="*/ 0 h 85725"/>
                    <a:gd name="connsiteX5" fmla="*/ 15240 w 66675"/>
                    <a:gd name="connsiteY5" fmla="*/ 0 h 85725"/>
                    <a:gd name="connsiteX6" fmla="*/ 23813 w 66675"/>
                    <a:gd name="connsiteY6" fmla="*/ 48577 h 85725"/>
                    <a:gd name="connsiteX7" fmla="*/ 54293 w 66675"/>
                    <a:gd name="connsiteY7" fmla="*/ 0 h 85725"/>
                    <a:gd name="connsiteX8" fmla="*/ 66675 w 66675"/>
                    <a:gd name="connsiteY8" fmla="*/ 0 h 85725"/>
                    <a:gd name="connsiteX9" fmla="*/ 25718 w 66675"/>
                    <a:gd name="connsiteY9" fmla="*/ 6286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85725">
                      <a:moveTo>
                        <a:pt x="25718" y="62865"/>
                      </a:moveTo>
                      <a:lnTo>
                        <a:pt x="12383" y="85725"/>
                      </a:lnTo>
                      <a:lnTo>
                        <a:pt x="0" y="85725"/>
                      </a:lnTo>
                      <a:lnTo>
                        <a:pt x="14288" y="61913"/>
                      </a:lnTo>
                      <a:lnTo>
                        <a:pt x="1905" y="0"/>
                      </a:lnTo>
                      <a:lnTo>
                        <a:pt x="15240" y="0"/>
                      </a:lnTo>
                      <a:lnTo>
                        <a:pt x="23813" y="48577"/>
                      </a:lnTo>
                      <a:lnTo>
                        <a:pt x="54293" y="0"/>
                      </a:lnTo>
                      <a:lnTo>
                        <a:pt x="66675" y="0"/>
                      </a:lnTo>
                      <a:lnTo>
                        <a:pt x="25718" y="62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96" name="Gráfico 2">
                <a:extLst>
                  <a:ext uri="{FF2B5EF4-FFF2-40B4-BE49-F238E27FC236}">
                    <a16:creationId xmlns:a16="http://schemas.microsoft.com/office/drawing/2014/main" id="{E1FE69DA-46A1-060D-041C-7E26D78995EE}"/>
                  </a:ext>
                </a:extLst>
              </p:cNvPr>
              <p:cNvGrpSpPr/>
              <p:nvPr/>
            </p:nvGrpSpPr>
            <p:grpSpPr>
              <a:xfrm>
                <a:off x="7579994" y="3724274"/>
                <a:ext cx="1492567" cy="78105"/>
                <a:chOff x="7579994" y="3724274"/>
                <a:chExt cx="1492567" cy="78105"/>
              </a:xfrm>
              <a:solidFill>
                <a:srgbClr val="FFFFFF"/>
              </a:solidFill>
            </p:grpSpPr>
            <p:sp>
              <p:nvSpPr>
                <p:cNvPr id="198" name="Forma Livre: Forma 197">
                  <a:extLst>
                    <a:ext uri="{FF2B5EF4-FFF2-40B4-BE49-F238E27FC236}">
                      <a16:creationId xmlns:a16="http://schemas.microsoft.com/office/drawing/2014/main" id="{5B035F29-71C5-98CB-7C28-13A11158E463}"/>
                    </a:ext>
                  </a:extLst>
                </p:cNvPr>
                <p:cNvSpPr/>
                <p:nvPr/>
              </p:nvSpPr>
              <p:spPr>
                <a:xfrm>
                  <a:off x="7579994" y="3726179"/>
                  <a:ext cx="66675" cy="73342"/>
                </a:xfrm>
                <a:custGeom>
                  <a:avLst/>
                  <a:gdLst>
                    <a:gd name="connsiteX0" fmla="*/ 22860 w 66675"/>
                    <a:gd name="connsiteY0" fmla="*/ 14288 h 73342"/>
                    <a:gd name="connsiteX1" fmla="*/ 0 w 66675"/>
                    <a:gd name="connsiteY1" fmla="*/ 14288 h 73342"/>
                    <a:gd name="connsiteX2" fmla="*/ 0 w 66675"/>
                    <a:gd name="connsiteY2" fmla="*/ 0 h 73342"/>
                    <a:gd name="connsiteX3" fmla="*/ 66675 w 66675"/>
                    <a:gd name="connsiteY3" fmla="*/ 0 h 73342"/>
                    <a:gd name="connsiteX4" fmla="*/ 66675 w 66675"/>
                    <a:gd name="connsiteY4" fmla="*/ 14288 h 73342"/>
                    <a:gd name="connsiteX5" fmla="*/ 43815 w 66675"/>
                    <a:gd name="connsiteY5" fmla="*/ 14288 h 73342"/>
                    <a:gd name="connsiteX6" fmla="*/ 43815 w 66675"/>
                    <a:gd name="connsiteY6" fmla="*/ 73342 h 73342"/>
                    <a:gd name="connsiteX7" fmla="*/ 22860 w 66675"/>
                    <a:gd name="connsiteY7" fmla="*/ 73342 h 73342"/>
                    <a:gd name="connsiteX8" fmla="*/ 22860 w 66675"/>
                    <a:gd name="connsiteY8" fmla="*/ 14288 h 73342"/>
                    <a:gd name="connsiteX9" fmla="*/ 22860 w 66675"/>
                    <a:gd name="connsiteY9" fmla="*/ 14288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73342">
                      <a:moveTo>
                        <a:pt x="22860" y="14288"/>
                      </a:moveTo>
                      <a:lnTo>
                        <a:pt x="0" y="14288"/>
                      </a:lnTo>
                      <a:lnTo>
                        <a:pt x="0" y="0"/>
                      </a:lnTo>
                      <a:lnTo>
                        <a:pt x="66675" y="0"/>
                      </a:lnTo>
                      <a:lnTo>
                        <a:pt x="66675" y="14288"/>
                      </a:lnTo>
                      <a:lnTo>
                        <a:pt x="43815" y="14288"/>
                      </a:lnTo>
                      <a:lnTo>
                        <a:pt x="43815" y="73342"/>
                      </a:lnTo>
                      <a:lnTo>
                        <a:pt x="22860" y="73342"/>
                      </a:lnTo>
                      <a:lnTo>
                        <a:pt x="22860" y="14288"/>
                      </a:lnTo>
                      <a:lnTo>
                        <a:pt x="22860" y="14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9" name="Forma Livre: Forma 198">
                  <a:extLst>
                    <a:ext uri="{FF2B5EF4-FFF2-40B4-BE49-F238E27FC236}">
                      <a16:creationId xmlns:a16="http://schemas.microsoft.com/office/drawing/2014/main" id="{FDD68064-5913-0B88-EDA6-B67B570DCAA4}"/>
                    </a:ext>
                  </a:extLst>
                </p:cNvPr>
                <p:cNvSpPr/>
                <p:nvPr/>
              </p:nvSpPr>
              <p:spPr>
                <a:xfrm>
                  <a:off x="7653337" y="3726179"/>
                  <a:ext cx="67627" cy="74294"/>
                </a:xfrm>
                <a:custGeom>
                  <a:avLst/>
                  <a:gdLst>
                    <a:gd name="connsiteX0" fmla="*/ 952 w 67627"/>
                    <a:gd name="connsiteY0" fmla="*/ 0 h 74294"/>
                    <a:gd name="connsiteX1" fmla="*/ 21907 w 67627"/>
                    <a:gd name="connsiteY1" fmla="*/ 0 h 74294"/>
                    <a:gd name="connsiteX2" fmla="*/ 21907 w 67627"/>
                    <a:gd name="connsiteY2" fmla="*/ 28575 h 74294"/>
                    <a:gd name="connsiteX3" fmla="*/ 46673 w 67627"/>
                    <a:gd name="connsiteY3" fmla="*/ 28575 h 74294"/>
                    <a:gd name="connsiteX4" fmla="*/ 46673 w 67627"/>
                    <a:gd name="connsiteY4" fmla="*/ 0 h 74294"/>
                    <a:gd name="connsiteX5" fmla="*/ 67627 w 67627"/>
                    <a:gd name="connsiteY5" fmla="*/ 0 h 74294"/>
                    <a:gd name="connsiteX6" fmla="*/ 67627 w 67627"/>
                    <a:gd name="connsiteY6" fmla="*/ 74295 h 74294"/>
                    <a:gd name="connsiteX7" fmla="*/ 46673 w 67627"/>
                    <a:gd name="connsiteY7" fmla="*/ 74295 h 74294"/>
                    <a:gd name="connsiteX8" fmla="*/ 46673 w 67627"/>
                    <a:gd name="connsiteY8" fmla="*/ 43815 h 74294"/>
                    <a:gd name="connsiteX9" fmla="*/ 20955 w 67627"/>
                    <a:gd name="connsiteY9" fmla="*/ 43815 h 74294"/>
                    <a:gd name="connsiteX10" fmla="*/ 20955 w 67627"/>
                    <a:gd name="connsiteY10" fmla="*/ 74295 h 74294"/>
                    <a:gd name="connsiteX11" fmla="*/ 0 w 67627"/>
                    <a:gd name="connsiteY11" fmla="*/ 74295 h 74294"/>
                    <a:gd name="connsiteX12" fmla="*/ 0 w 67627"/>
                    <a:gd name="connsiteY12" fmla="*/ 0 h 74294"/>
                    <a:gd name="connsiteX13" fmla="*/ 952 w 67627"/>
                    <a:gd name="connsiteY13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627" h="74294">
                      <a:moveTo>
                        <a:pt x="952" y="0"/>
                      </a:moveTo>
                      <a:lnTo>
                        <a:pt x="21907" y="0"/>
                      </a:lnTo>
                      <a:lnTo>
                        <a:pt x="21907" y="28575"/>
                      </a:lnTo>
                      <a:lnTo>
                        <a:pt x="46673" y="28575"/>
                      </a:lnTo>
                      <a:lnTo>
                        <a:pt x="46673" y="0"/>
                      </a:lnTo>
                      <a:lnTo>
                        <a:pt x="67627" y="0"/>
                      </a:lnTo>
                      <a:lnTo>
                        <a:pt x="67627" y="74295"/>
                      </a:lnTo>
                      <a:lnTo>
                        <a:pt x="46673" y="74295"/>
                      </a:lnTo>
                      <a:lnTo>
                        <a:pt x="46673" y="43815"/>
                      </a:lnTo>
                      <a:lnTo>
                        <a:pt x="20955" y="43815"/>
                      </a:lnTo>
                      <a:lnTo>
                        <a:pt x="20955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0" name="Forma Livre: Forma 199">
                  <a:extLst>
                    <a:ext uri="{FF2B5EF4-FFF2-40B4-BE49-F238E27FC236}">
                      <a16:creationId xmlns:a16="http://schemas.microsoft.com/office/drawing/2014/main" id="{843A47F6-A6F1-4454-83A1-683DE8327FFE}"/>
                    </a:ext>
                  </a:extLst>
                </p:cNvPr>
                <p:cNvSpPr/>
                <p:nvPr/>
              </p:nvSpPr>
              <p:spPr>
                <a:xfrm>
                  <a:off x="7734300" y="3726179"/>
                  <a:ext cx="56197" cy="74294"/>
                </a:xfrm>
                <a:custGeom>
                  <a:avLst/>
                  <a:gdLst>
                    <a:gd name="connsiteX0" fmla="*/ 0 w 56197"/>
                    <a:gd name="connsiteY0" fmla="*/ 0 h 74294"/>
                    <a:gd name="connsiteX1" fmla="*/ 55245 w 56197"/>
                    <a:gd name="connsiteY1" fmla="*/ 0 h 74294"/>
                    <a:gd name="connsiteX2" fmla="*/ 55245 w 56197"/>
                    <a:gd name="connsiteY2" fmla="*/ 14288 h 74294"/>
                    <a:gd name="connsiteX3" fmla="*/ 20002 w 56197"/>
                    <a:gd name="connsiteY3" fmla="*/ 14288 h 74294"/>
                    <a:gd name="connsiteX4" fmla="*/ 20002 w 56197"/>
                    <a:gd name="connsiteY4" fmla="*/ 29527 h 74294"/>
                    <a:gd name="connsiteX5" fmla="*/ 53340 w 56197"/>
                    <a:gd name="connsiteY5" fmla="*/ 29527 h 74294"/>
                    <a:gd name="connsiteX6" fmla="*/ 53340 w 56197"/>
                    <a:gd name="connsiteY6" fmla="*/ 43815 h 74294"/>
                    <a:gd name="connsiteX7" fmla="*/ 20002 w 56197"/>
                    <a:gd name="connsiteY7" fmla="*/ 43815 h 74294"/>
                    <a:gd name="connsiteX8" fmla="*/ 20002 w 56197"/>
                    <a:gd name="connsiteY8" fmla="*/ 60007 h 74294"/>
                    <a:gd name="connsiteX9" fmla="*/ 56198 w 56197"/>
                    <a:gd name="connsiteY9" fmla="*/ 60007 h 74294"/>
                    <a:gd name="connsiteX10" fmla="*/ 56198 w 56197"/>
                    <a:gd name="connsiteY10" fmla="*/ 74295 h 74294"/>
                    <a:gd name="connsiteX11" fmla="*/ 0 w 56197"/>
                    <a:gd name="connsiteY11" fmla="*/ 74295 h 74294"/>
                    <a:gd name="connsiteX12" fmla="*/ 0 w 56197"/>
                    <a:gd name="connsiteY12" fmla="*/ 0 h 74294"/>
                    <a:gd name="connsiteX13" fmla="*/ 0 w 56197"/>
                    <a:gd name="connsiteY13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197" h="74294">
                      <a:moveTo>
                        <a:pt x="0" y="0"/>
                      </a:moveTo>
                      <a:lnTo>
                        <a:pt x="55245" y="0"/>
                      </a:lnTo>
                      <a:lnTo>
                        <a:pt x="55245" y="14288"/>
                      </a:lnTo>
                      <a:lnTo>
                        <a:pt x="20002" y="14288"/>
                      </a:lnTo>
                      <a:lnTo>
                        <a:pt x="20002" y="29527"/>
                      </a:lnTo>
                      <a:lnTo>
                        <a:pt x="53340" y="29527"/>
                      </a:lnTo>
                      <a:lnTo>
                        <a:pt x="53340" y="43815"/>
                      </a:lnTo>
                      <a:lnTo>
                        <a:pt x="20002" y="43815"/>
                      </a:lnTo>
                      <a:lnTo>
                        <a:pt x="20002" y="60007"/>
                      </a:lnTo>
                      <a:lnTo>
                        <a:pt x="56198" y="60007"/>
                      </a:lnTo>
                      <a:lnTo>
                        <a:pt x="56198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1" name="Forma Livre: Forma 200">
                  <a:extLst>
                    <a:ext uri="{FF2B5EF4-FFF2-40B4-BE49-F238E27FC236}">
                      <a16:creationId xmlns:a16="http://schemas.microsoft.com/office/drawing/2014/main" id="{97382636-A2CD-E8C2-E89F-B850A9A15585}"/>
                    </a:ext>
                  </a:extLst>
                </p:cNvPr>
                <p:cNvSpPr/>
                <p:nvPr/>
              </p:nvSpPr>
              <p:spPr>
                <a:xfrm>
                  <a:off x="7837169" y="3726179"/>
                  <a:ext cx="52387" cy="74294"/>
                </a:xfrm>
                <a:custGeom>
                  <a:avLst/>
                  <a:gdLst>
                    <a:gd name="connsiteX0" fmla="*/ 0 w 52387"/>
                    <a:gd name="connsiteY0" fmla="*/ 0 h 74294"/>
                    <a:gd name="connsiteX1" fmla="*/ 52388 w 52387"/>
                    <a:gd name="connsiteY1" fmla="*/ 0 h 74294"/>
                    <a:gd name="connsiteX2" fmla="*/ 52388 w 52387"/>
                    <a:gd name="connsiteY2" fmla="*/ 14288 h 74294"/>
                    <a:gd name="connsiteX3" fmla="*/ 20003 w 52387"/>
                    <a:gd name="connsiteY3" fmla="*/ 14288 h 74294"/>
                    <a:gd name="connsiteX4" fmla="*/ 20003 w 52387"/>
                    <a:gd name="connsiteY4" fmla="*/ 31432 h 74294"/>
                    <a:gd name="connsiteX5" fmla="*/ 49530 w 52387"/>
                    <a:gd name="connsiteY5" fmla="*/ 31432 h 74294"/>
                    <a:gd name="connsiteX6" fmla="*/ 49530 w 52387"/>
                    <a:gd name="connsiteY6" fmla="*/ 45720 h 74294"/>
                    <a:gd name="connsiteX7" fmla="*/ 20003 w 52387"/>
                    <a:gd name="connsiteY7" fmla="*/ 45720 h 74294"/>
                    <a:gd name="connsiteX8" fmla="*/ 20003 w 52387"/>
                    <a:gd name="connsiteY8" fmla="*/ 74295 h 74294"/>
                    <a:gd name="connsiteX9" fmla="*/ 0 w 52387"/>
                    <a:gd name="connsiteY9" fmla="*/ 74295 h 74294"/>
                    <a:gd name="connsiteX10" fmla="*/ 0 w 52387"/>
                    <a:gd name="connsiteY10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87" h="74294">
                      <a:moveTo>
                        <a:pt x="0" y="0"/>
                      </a:moveTo>
                      <a:lnTo>
                        <a:pt x="52388" y="0"/>
                      </a:lnTo>
                      <a:lnTo>
                        <a:pt x="52388" y="14288"/>
                      </a:lnTo>
                      <a:lnTo>
                        <a:pt x="20003" y="14288"/>
                      </a:lnTo>
                      <a:lnTo>
                        <a:pt x="20003" y="31432"/>
                      </a:lnTo>
                      <a:lnTo>
                        <a:pt x="49530" y="31432"/>
                      </a:lnTo>
                      <a:lnTo>
                        <a:pt x="49530" y="45720"/>
                      </a:lnTo>
                      <a:lnTo>
                        <a:pt x="20003" y="45720"/>
                      </a:lnTo>
                      <a:lnTo>
                        <a:pt x="20003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2" name="Forma Livre: Forma 201">
                  <a:extLst>
                    <a:ext uri="{FF2B5EF4-FFF2-40B4-BE49-F238E27FC236}">
                      <a16:creationId xmlns:a16="http://schemas.microsoft.com/office/drawing/2014/main" id="{CFE8F33A-AF83-C6EF-D9E4-2A03BB47FE85}"/>
                    </a:ext>
                  </a:extLst>
                </p:cNvPr>
                <p:cNvSpPr/>
                <p:nvPr/>
              </p:nvSpPr>
              <p:spPr>
                <a:xfrm>
                  <a:off x="7900035" y="3725227"/>
                  <a:ext cx="70484" cy="76200"/>
                </a:xfrm>
                <a:custGeom>
                  <a:avLst/>
                  <a:gdLst>
                    <a:gd name="connsiteX0" fmla="*/ 20955 w 70484"/>
                    <a:gd name="connsiteY0" fmla="*/ 953 h 76200"/>
                    <a:gd name="connsiteX1" fmla="*/ 20955 w 70484"/>
                    <a:gd name="connsiteY1" fmla="*/ 44767 h 76200"/>
                    <a:gd name="connsiteX2" fmla="*/ 22860 w 70484"/>
                    <a:gd name="connsiteY2" fmla="*/ 56197 h 76200"/>
                    <a:gd name="connsiteX3" fmla="*/ 35242 w 70484"/>
                    <a:gd name="connsiteY3" fmla="*/ 61913 h 76200"/>
                    <a:gd name="connsiteX4" fmla="*/ 50482 w 70484"/>
                    <a:gd name="connsiteY4" fmla="*/ 43815 h 76200"/>
                    <a:gd name="connsiteX5" fmla="*/ 50482 w 70484"/>
                    <a:gd name="connsiteY5" fmla="*/ 0 h 76200"/>
                    <a:gd name="connsiteX6" fmla="*/ 70485 w 70484"/>
                    <a:gd name="connsiteY6" fmla="*/ 0 h 76200"/>
                    <a:gd name="connsiteX7" fmla="*/ 70485 w 70484"/>
                    <a:gd name="connsiteY7" fmla="*/ 42863 h 76200"/>
                    <a:gd name="connsiteX8" fmla="*/ 64770 w 70484"/>
                    <a:gd name="connsiteY8" fmla="*/ 65722 h 76200"/>
                    <a:gd name="connsiteX9" fmla="*/ 35242 w 70484"/>
                    <a:gd name="connsiteY9" fmla="*/ 76200 h 76200"/>
                    <a:gd name="connsiteX10" fmla="*/ 0 w 70484"/>
                    <a:gd name="connsiteY10" fmla="*/ 41910 h 76200"/>
                    <a:gd name="connsiteX11" fmla="*/ 0 w 70484"/>
                    <a:gd name="connsiteY11" fmla="*/ 0 h 76200"/>
                    <a:gd name="connsiteX12" fmla="*/ 20955 w 70484"/>
                    <a:gd name="connsiteY12" fmla="*/ 953 h 76200"/>
                    <a:gd name="connsiteX13" fmla="*/ 20955 w 70484"/>
                    <a:gd name="connsiteY13" fmla="*/ 95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484" h="76200">
                      <a:moveTo>
                        <a:pt x="20955" y="953"/>
                      </a:moveTo>
                      <a:lnTo>
                        <a:pt x="20955" y="44767"/>
                      </a:lnTo>
                      <a:cubicBezTo>
                        <a:pt x="20955" y="48578"/>
                        <a:pt x="20955" y="53340"/>
                        <a:pt x="22860" y="56197"/>
                      </a:cubicBezTo>
                      <a:cubicBezTo>
                        <a:pt x="25717" y="60007"/>
                        <a:pt x="30480" y="61913"/>
                        <a:pt x="35242" y="61913"/>
                      </a:cubicBezTo>
                      <a:cubicBezTo>
                        <a:pt x="48577" y="61913"/>
                        <a:pt x="50482" y="51435"/>
                        <a:pt x="50482" y="43815"/>
                      </a:cubicBezTo>
                      <a:lnTo>
                        <a:pt x="50482" y="0"/>
                      </a:lnTo>
                      <a:lnTo>
                        <a:pt x="70485" y="0"/>
                      </a:lnTo>
                      <a:lnTo>
                        <a:pt x="70485" y="42863"/>
                      </a:lnTo>
                      <a:cubicBezTo>
                        <a:pt x="70485" y="51435"/>
                        <a:pt x="69532" y="60007"/>
                        <a:pt x="64770" y="65722"/>
                      </a:cubicBezTo>
                      <a:cubicBezTo>
                        <a:pt x="57150" y="74295"/>
                        <a:pt x="44767" y="76200"/>
                        <a:pt x="35242" y="76200"/>
                      </a:cubicBezTo>
                      <a:cubicBezTo>
                        <a:pt x="0" y="76200"/>
                        <a:pt x="0" y="54292"/>
                        <a:pt x="0" y="41910"/>
                      </a:cubicBezTo>
                      <a:lnTo>
                        <a:pt x="0" y="0"/>
                      </a:lnTo>
                      <a:lnTo>
                        <a:pt x="20955" y="953"/>
                      </a:lnTo>
                      <a:lnTo>
                        <a:pt x="20955" y="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3" name="Forma Livre: Forma 202">
                  <a:extLst>
                    <a:ext uri="{FF2B5EF4-FFF2-40B4-BE49-F238E27FC236}">
                      <a16:creationId xmlns:a16="http://schemas.microsoft.com/office/drawing/2014/main" id="{482739D4-6A61-1A3B-9FDD-12AABB53BDDE}"/>
                    </a:ext>
                  </a:extLst>
                </p:cNvPr>
                <p:cNvSpPr/>
                <p:nvPr/>
              </p:nvSpPr>
              <p:spPr>
                <a:xfrm>
                  <a:off x="7979092" y="3726179"/>
                  <a:ext cx="66675" cy="73342"/>
                </a:xfrm>
                <a:custGeom>
                  <a:avLst/>
                  <a:gdLst>
                    <a:gd name="connsiteX0" fmla="*/ 22860 w 66675"/>
                    <a:gd name="connsiteY0" fmla="*/ 14288 h 73342"/>
                    <a:gd name="connsiteX1" fmla="*/ 0 w 66675"/>
                    <a:gd name="connsiteY1" fmla="*/ 14288 h 73342"/>
                    <a:gd name="connsiteX2" fmla="*/ 0 w 66675"/>
                    <a:gd name="connsiteY2" fmla="*/ 0 h 73342"/>
                    <a:gd name="connsiteX3" fmla="*/ 66675 w 66675"/>
                    <a:gd name="connsiteY3" fmla="*/ 0 h 73342"/>
                    <a:gd name="connsiteX4" fmla="*/ 66675 w 66675"/>
                    <a:gd name="connsiteY4" fmla="*/ 14288 h 73342"/>
                    <a:gd name="connsiteX5" fmla="*/ 43815 w 66675"/>
                    <a:gd name="connsiteY5" fmla="*/ 14288 h 73342"/>
                    <a:gd name="connsiteX6" fmla="*/ 43815 w 66675"/>
                    <a:gd name="connsiteY6" fmla="*/ 73342 h 73342"/>
                    <a:gd name="connsiteX7" fmla="*/ 22860 w 66675"/>
                    <a:gd name="connsiteY7" fmla="*/ 73342 h 73342"/>
                    <a:gd name="connsiteX8" fmla="*/ 22860 w 66675"/>
                    <a:gd name="connsiteY8" fmla="*/ 14288 h 73342"/>
                    <a:gd name="connsiteX9" fmla="*/ 22860 w 66675"/>
                    <a:gd name="connsiteY9" fmla="*/ 14288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73342">
                      <a:moveTo>
                        <a:pt x="22860" y="14288"/>
                      </a:moveTo>
                      <a:lnTo>
                        <a:pt x="0" y="14288"/>
                      </a:lnTo>
                      <a:lnTo>
                        <a:pt x="0" y="0"/>
                      </a:lnTo>
                      <a:lnTo>
                        <a:pt x="66675" y="0"/>
                      </a:lnTo>
                      <a:lnTo>
                        <a:pt x="66675" y="14288"/>
                      </a:lnTo>
                      <a:lnTo>
                        <a:pt x="43815" y="14288"/>
                      </a:lnTo>
                      <a:lnTo>
                        <a:pt x="43815" y="73342"/>
                      </a:lnTo>
                      <a:lnTo>
                        <a:pt x="22860" y="73342"/>
                      </a:lnTo>
                      <a:lnTo>
                        <a:pt x="22860" y="14288"/>
                      </a:lnTo>
                      <a:lnTo>
                        <a:pt x="22860" y="14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4" name="Forma Livre: Forma 203">
                  <a:extLst>
                    <a:ext uri="{FF2B5EF4-FFF2-40B4-BE49-F238E27FC236}">
                      <a16:creationId xmlns:a16="http://schemas.microsoft.com/office/drawing/2014/main" id="{E316273A-EEC9-C8EF-398C-360E473C6176}"/>
                    </a:ext>
                  </a:extLst>
                </p:cNvPr>
                <p:cNvSpPr/>
                <p:nvPr/>
              </p:nvSpPr>
              <p:spPr>
                <a:xfrm>
                  <a:off x="8054339" y="3725227"/>
                  <a:ext cx="70485" cy="76200"/>
                </a:xfrm>
                <a:custGeom>
                  <a:avLst/>
                  <a:gdLst>
                    <a:gd name="connsiteX0" fmla="*/ 20955 w 70485"/>
                    <a:gd name="connsiteY0" fmla="*/ 953 h 76200"/>
                    <a:gd name="connsiteX1" fmla="*/ 20955 w 70485"/>
                    <a:gd name="connsiteY1" fmla="*/ 44767 h 76200"/>
                    <a:gd name="connsiteX2" fmla="*/ 22860 w 70485"/>
                    <a:gd name="connsiteY2" fmla="*/ 56197 h 76200"/>
                    <a:gd name="connsiteX3" fmla="*/ 35243 w 70485"/>
                    <a:gd name="connsiteY3" fmla="*/ 61913 h 76200"/>
                    <a:gd name="connsiteX4" fmla="*/ 50483 w 70485"/>
                    <a:gd name="connsiteY4" fmla="*/ 43815 h 76200"/>
                    <a:gd name="connsiteX5" fmla="*/ 50483 w 70485"/>
                    <a:gd name="connsiteY5" fmla="*/ 0 h 76200"/>
                    <a:gd name="connsiteX6" fmla="*/ 70485 w 70485"/>
                    <a:gd name="connsiteY6" fmla="*/ 0 h 76200"/>
                    <a:gd name="connsiteX7" fmla="*/ 70485 w 70485"/>
                    <a:gd name="connsiteY7" fmla="*/ 42863 h 76200"/>
                    <a:gd name="connsiteX8" fmla="*/ 64770 w 70485"/>
                    <a:gd name="connsiteY8" fmla="*/ 65722 h 76200"/>
                    <a:gd name="connsiteX9" fmla="*/ 35243 w 70485"/>
                    <a:gd name="connsiteY9" fmla="*/ 76200 h 76200"/>
                    <a:gd name="connsiteX10" fmla="*/ 0 w 70485"/>
                    <a:gd name="connsiteY10" fmla="*/ 41910 h 76200"/>
                    <a:gd name="connsiteX11" fmla="*/ 0 w 70485"/>
                    <a:gd name="connsiteY11" fmla="*/ 0 h 76200"/>
                    <a:gd name="connsiteX12" fmla="*/ 20955 w 70485"/>
                    <a:gd name="connsiteY12" fmla="*/ 953 h 76200"/>
                    <a:gd name="connsiteX13" fmla="*/ 20955 w 70485"/>
                    <a:gd name="connsiteY13" fmla="*/ 95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485" h="76200">
                      <a:moveTo>
                        <a:pt x="20955" y="953"/>
                      </a:moveTo>
                      <a:lnTo>
                        <a:pt x="20955" y="44767"/>
                      </a:lnTo>
                      <a:cubicBezTo>
                        <a:pt x="20955" y="48578"/>
                        <a:pt x="20955" y="53340"/>
                        <a:pt x="22860" y="56197"/>
                      </a:cubicBezTo>
                      <a:cubicBezTo>
                        <a:pt x="25718" y="60007"/>
                        <a:pt x="30480" y="61913"/>
                        <a:pt x="35243" y="61913"/>
                      </a:cubicBezTo>
                      <a:cubicBezTo>
                        <a:pt x="48578" y="61913"/>
                        <a:pt x="50483" y="51435"/>
                        <a:pt x="50483" y="43815"/>
                      </a:cubicBezTo>
                      <a:lnTo>
                        <a:pt x="50483" y="0"/>
                      </a:lnTo>
                      <a:lnTo>
                        <a:pt x="70485" y="0"/>
                      </a:lnTo>
                      <a:lnTo>
                        <a:pt x="70485" y="42863"/>
                      </a:lnTo>
                      <a:cubicBezTo>
                        <a:pt x="70485" y="51435"/>
                        <a:pt x="69533" y="60007"/>
                        <a:pt x="64770" y="65722"/>
                      </a:cubicBezTo>
                      <a:cubicBezTo>
                        <a:pt x="57150" y="74295"/>
                        <a:pt x="44768" y="76200"/>
                        <a:pt x="35243" y="76200"/>
                      </a:cubicBezTo>
                      <a:cubicBezTo>
                        <a:pt x="0" y="76200"/>
                        <a:pt x="0" y="54292"/>
                        <a:pt x="0" y="41910"/>
                      </a:cubicBezTo>
                      <a:lnTo>
                        <a:pt x="0" y="0"/>
                      </a:lnTo>
                      <a:lnTo>
                        <a:pt x="20955" y="953"/>
                      </a:lnTo>
                      <a:lnTo>
                        <a:pt x="20955" y="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5" name="Forma Livre: Forma 204">
                  <a:extLst>
                    <a:ext uri="{FF2B5EF4-FFF2-40B4-BE49-F238E27FC236}">
                      <a16:creationId xmlns:a16="http://schemas.microsoft.com/office/drawing/2014/main" id="{A740976C-AEDC-CFC0-C448-7AF375E75ACF}"/>
                    </a:ext>
                  </a:extLst>
                </p:cNvPr>
                <p:cNvSpPr/>
                <p:nvPr/>
              </p:nvSpPr>
              <p:spPr>
                <a:xfrm>
                  <a:off x="8139112" y="3726179"/>
                  <a:ext cx="64769" cy="73342"/>
                </a:xfrm>
                <a:custGeom>
                  <a:avLst/>
                  <a:gdLst>
                    <a:gd name="connsiteX0" fmla="*/ 0 w 64769"/>
                    <a:gd name="connsiteY0" fmla="*/ 0 h 73342"/>
                    <a:gd name="connsiteX1" fmla="*/ 34290 w 64769"/>
                    <a:gd name="connsiteY1" fmla="*/ 0 h 73342"/>
                    <a:gd name="connsiteX2" fmla="*/ 57150 w 64769"/>
                    <a:gd name="connsiteY2" fmla="*/ 5715 h 73342"/>
                    <a:gd name="connsiteX3" fmla="*/ 61913 w 64769"/>
                    <a:gd name="connsiteY3" fmla="*/ 20002 h 73342"/>
                    <a:gd name="connsiteX4" fmla="*/ 55245 w 64769"/>
                    <a:gd name="connsiteY4" fmla="*/ 33338 h 73342"/>
                    <a:gd name="connsiteX5" fmla="*/ 43815 w 64769"/>
                    <a:gd name="connsiteY5" fmla="*/ 37147 h 73342"/>
                    <a:gd name="connsiteX6" fmla="*/ 43815 w 64769"/>
                    <a:gd name="connsiteY6" fmla="*/ 37147 h 73342"/>
                    <a:gd name="connsiteX7" fmla="*/ 60960 w 64769"/>
                    <a:gd name="connsiteY7" fmla="*/ 55245 h 73342"/>
                    <a:gd name="connsiteX8" fmla="*/ 64770 w 64769"/>
                    <a:gd name="connsiteY8" fmla="*/ 73342 h 73342"/>
                    <a:gd name="connsiteX9" fmla="*/ 42863 w 64769"/>
                    <a:gd name="connsiteY9" fmla="*/ 73342 h 73342"/>
                    <a:gd name="connsiteX10" fmla="*/ 40005 w 64769"/>
                    <a:gd name="connsiteY10" fmla="*/ 56197 h 73342"/>
                    <a:gd name="connsiteX11" fmla="*/ 29527 w 64769"/>
                    <a:gd name="connsiteY11" fmla="*/ 43815 h 73342"/>
                    <a:gd name="connsiteX12" fmla="*/ 20955 w 64769"/>
                    <a:gd name="connsiteY12" fmla="*/ 43815 h 73342"/>
                    <a:gd name="connsiteX13" fmla="*/ 20955 w 64769"/>
                    <a:gd name="connsiteY13" fmla="*/ 72390 h 73342"/>
                    <a:gd name="connsiteX14" fmla="*/ 0 w 64769"/>
                    <a:gd name="connsiteY14" fmla="*/ 72390 h 73342"/>
                    <a:gd name="connsiteX15" fmla="*/ 0 w 64769"/>
                    <a:gd name="connsiteY15" fmla="*/ 0 h 73342"/>
                    <a:gd name="connsiteX16" fmla="*/ 20955 w 64769"/>
                    <a:gd name="connsiteY16" fmla="*/ 31432 h 73342"/>
                    <a:gd name="connsiteX17" fmla="*/ 28575 w 64769"/>
                    <a:gd name="connsiteY17" fmla="*/ 31432 h 73342"/>
                    <a:gd name="connsiteX18" fmla="*/ 37148 w 64769"/>
                    <a:gd name="connsiteY18" fmla="*/ 30480 h 73342"/>
                    <a:gd name="connsiteX19" fmla="*/ 42863 w 64769"/>
                    <a:gd name="connsiteY19" fmla="*/ 21907 h 73342"/>
                    <a:gd name="connsiteX20" fmla="*/ 28575 w 64769"/>
                    <a:gd name="connsiteY20" fmla="*/ 12382 h 73342"/>
                    <a:gd name="connsiteX21" fmla="*/ 20955 w 64769"/>
                    <a:gd name="connsiteY21" fmla="*/ 12382 h 73342"/>
                    <a:gd name="connsiteX22" fmla="*/ 20955 w 64769"/>
                    <a:gd name="connsiteY22" fmla="*/ 31432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769" h="73342">
                      <a:moveTo>
                        <a:pt x="0" y="0"/>
                      </a:moveTo>
                      <a:lnTo>
                        <a:pt x="34290" y="0"/>
                      </a:lnTo>
                      <a:cubicBezTo>
                        <a:pt x="47625" y="0"/>
                        <a:pt x="52388" y="952"/>
                        <a:pt x="57150" y="5715"/>
                      </a:cubicBezTo>
                      <a:cubicBezTo>
                        <a:pt x="59055" y="7620"/>
                        <a:pt x="61913" y="12382"/>
                        <a:pt x="61913" y="20002"/>
                      </a:cubicBezTo>
                      <a:cubicBezTo>
                        <a:pt x="61913" y="28575"/>
                        <a:pt x="59055" y="31432"/>
                        <a:pt x="55245" y="33338"/>
                      </a:cubicBezTo>
                      <a:cubicBezTo>
                        <a:pt x="50482" y="36195"/>
                        <a:pt x="45720" y="37147"/>
                        <a:pt x="43815" y="37147"/>
                      </a:cubicBezTo>
                      <a:lnTo>
                        <a:pt x="43815" y="37147"/>
                      </a:lnTo>
                      <a:cubicBezTo>
                        <a:pt x="58102" y="37147"/>
                        <a:pt x="59055" y="43815"/>
                        <a:pt x="60960" y="55245"/>
                      </a:cubicBezTo>
                      <a:cubicBezTo>
                        <a:pt x="61913" y="60007"/>
                        <a:pt x="62865" y="68580"/>
                        <a:pt x="64770" y="73342"/>
                      </a:cubicBezTo>
                      <a:lnTo>
                        <a:pt x="42863" y="73342"/>
                      </a:lnTo>
                      <a:cubicBezTo>
                        <a:pt x="41910" y="68580"/>
                        <a:pt x="40957" y="62865"/>
                        <a:pt x="40005" y="56197"/>
                      </a:cubicBezTo>
                      <a:cubicBezTo>
                        <a:pt x="39052" y="47625"/>
                        <a:pt x="39052" y="43815"/>
                        <a:pt x="29527" y="43815"/>
                      </a:cubicBezTo>
                      <a:lnTo>
                        <a:pt x="20955" y="43815"/>
                      </a:lnTo>
                      <a:lnTo>
                        <a:pt x="20955" y="72390"/>
                      </a:lnTo>
                      <a:lnTo>
                        <a:pt x="0" y="72390"/>
                      </a:lnTo>
                      <a:lnTo>
                        <a:pt x="0" y="0"/>
                      </a:lnTo>
                      <a:close/>
                      <a:moveTo>
                        <a:pt x="20955" y="31432"/>
                      </a:moveTo>
                      <a:lnTo>
                        <a:pt x="28575" y="31432"/>
                      </a:lnTo>
                      <a:cubicBezTo>
                        <a:pt x="33338" y="31432"/>
                        <a:pt x="35243" y="31432"/>
                        <a:pt x="37148" y="30480"/>
                      </a:cubicBezTo>
                      <a:cubicBezTo>
                        <a:pt x="41910" y="28575"/>
                        <a:pt x="42863" y="24765"/>
                        <a:pt x="42863" y="21907"/>
                      </a:cubicBezTo>
                      <a:cubicBezTo>
                        <a:pt x="42863" y="12382"/>
                        <a:pt x="35243" y="12382"/>
                        <a:pt x="28575" y="12382"/>
                      </a:cubicBezTo>
                      <a:lnTo>
                        <a:pt x="20955" y="12382"/>
                      </a:lnTo>
                      <a:lnTo>
                        <a:pt x="20955" y="31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6" name="Forma Livre: Forma 205">
                  <a:extLst>
                    <a:ext uri="{FF2B5EF4-FFF2-40B4-BE49-F238E27FC236}">
                      <a16:creationId xmlns:a16="http://schemas.microsoft.com/office/drawing/2014/main" id="{B6FE2800-5501-E28F-3631-2FBB2324738F}"/>
                    </a:ext>
                  </a:extLst>
                </p:cNvPr>
                <p:cNvSpPr/>
                <p:nvPr/>
              </p:nvSpPr>
              <p:spPr>
                <a:xfrm>
                  <a:off x="8214360" y="3726179"/>
                  <a:ext cx="56197" cy="74294"/>
                </a:xfrm>
                <a:custGeom>
                  <a:avLst/>
                  <a:gdLst>
                    <a:gd name="connsiteX0" fmla="*/ 0 w 56197"/>
                    <a:gd name="connsiteY0" fmla="*/ 0 h 74294"/>
                    <a:gd name="connsiteX1" fmla="*/ 55245 w 56197"/>
                    <a:gd name="connsiteY1" fmla="*/ 0 h 74294"/>
                    <a:gd name="connsiteX2" fmla="*/ 55245 w 56197"/>
                    <a:gd name="connsiteY2" fmla="*/ 14288 h 74294"/>
                    <a:gd name="connsiteX3" fmla="*/ 20002 w 56197"/>
                    <a:gd name="connsiteY3" fmla="*/ 14288 h 74294"/>
                    <a:gd name="connsiteX4" fmla="*/ 20002 w 56197"/>
                    <a:gd name="connsiteY4" fmla="*/ 29527 h 74294"/>
                    <a:gd name="connsiteX5" fmla="*/ 53340 w 56197"/>
                    <a:gd name="connsiteY5" fmla="*/ 29527 h 74294"/>
                    <a:gd name="connsiteX6" fmla="*/ 53340 w 56197"/>
                    <a:gd name="connsiteY6" fmla="*/ 43815 h 74294"/>
                    <a:gd name="connsiteX7" fmla="*/ 20002 w 56197"/>
                    <a:gd name="connsiteY7" fmla="*/ 43815 h 74294"/>
                    <a:gd name="connsiteX8" fmla="*/ 20002 w 56197"/>
                    <a:gd name="connsiteY8" fmla="*/ 60007 h 74294"/>
                    <a:gd name="connsiteX9" fmla="*/ 56197 w 56197"/>
                    <a:gd name="connsiteY9" fmla="*/ 60007 h 74294"/>
                    <a:gd name="connsiteX10" fmla="*/ 56197 w 56197"/>
                    <a:gd name="connsiteY10" fmla="*/ 74295 h 74294"/>
                    <a:gd name="connsiteX11" fmla="*/ 0 w 56197"/>
                    <a:gd name="connsiteY11" fmla="*/ 74295 h 74294"/>
                    <a:gd name="connsiteX12" fmla="*/ 0 w 56197"/>
                    <a:gd name="connsiteY12" fmla="*/ 0 h 74294"/>
                    <a:gd name="connsiteX13" fmla="*/ 0 w 56197"/>
                    <a:gd name="connsiteY13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197" h="74294">
                      <a:moveTo>
                        <a:pt x="0" y="0"/>
                      </a:moveTo>
                      <a:lnTo>
                        <a:pt x="55245" y="0"/>
                      </a:lnTo>
                      <a:lnTo>
                        <a:pt x="55245" y="14288"/>
                      </a:lnTo>
                      <a:lnTo>
                        <a:pt x="20002" y="14288"/>
                      </a:lnTo>
                      <a:lnTo>
                        <a:pt x="20002" y="29527"/>
                      </a:lnTo>
                      <a:lnTo>
                        <a:pt x="53340" y="29527"/>
                      </a:lnTo>
                      <a:lnTo>
                        <a:pt x="53340" y="43815"/>
                      </a:lnTo>
                      <a:lnTo>
                        <a:pt x="20002" y="43815"/>
                      </a:lnTo>
                      <a:lnTo>
                        <a:pt x="20002" y="60007"/>
                      </a:lnTo>
                      <a:lnTo>
                        <a:pt x="56197" y="60007"/>
                      </a:lnTo>
                      <a:lnTo>
                        <a:pt x="56197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7" name="Forma Livre: Forma 206">
                  <a:extLst>
                    <a:ext uri="{FF2B5EF4-FFF2-40B4-BE49-F238E27FC236}">
                      <a16:creationId xmlns:a16="http://schemas.microsoft.com/office/drawing/2014/main" id="{BDECBCA0-2125-A717-2B98-F1844BB133CE}"/>
                    </a:ext>
                  </a:extLst>
                </p:cNvPr>
                <p:cNvSpPr/>
                <p:nvPr/>
              </p:nvSpPr>
              <p:spPr>
                <a:xfrm>
                  <a:off x="8312467" y="3724274"/>
                  <a:ext cx="77152" cy="78105"/>
                </a:xfrm>
                <a:custGeom>
                  <a:avLst/>
                  <a:gdLst>
                    <a:gd name="connsiteX0" fmla="*/ 11430 w 77152"/>
                    <a:gd name="connsiteY0" fmla="*/ 10478 h 78105"/>
                    <a:gd name="connsiteX1" fmla="*/ 40005 w 77152"/>
                    <a:gd name="connsiteY1" fmla="*/ 0 h 78105"/>
                    <a:gd name="connsiteX2" fmla="*/ 77152 w 77152"/>
                    <a:gd name="connsiteY2" fmla="*/ 39053 h 78105"/>
                    <a:gd name="connsiteX3" fmla="*/ 38100 w 77152"/>
                    <a:gd name="connsiteY3" fmla="*/ 78105 h 78105"/>
                    <a:gd name="connsiteX4" fmla="*/ 0 w 77152"/>
                    <a:gd name="connsiteY4" fmla="*/ 40005 h 78105"/>
                    <a:gd name="connsiteX5" fmla="*/ 11430 w 77152"/>
                    <a:gd name="connsiteY5" fmla="*/ 10478 h 78105"/>
                    <a:gd name="connsiteX6" fmla="*/ 40005 w 77152"/>
                    <a:gd name="connsiteY6" fmla="*/ 62865 h 78105"/>
                    <a:gd name="connsiteX7" fmla="*/ 57150 w 77152"/>
                    <a:gd name="connsiteY7" fmla="*/ 39053 h 78105"/>
                    <a:gd name="connsiteX8" fmla="*/ 52388 w 77152"/>
                    <a:gd name="connsiteY8" fmla="*/ 20003 h 78105"/>
                    <a:gd name="connsiteX9" fmla="*/ 40005 w 77152"/>
                    <a:gd name="connsiteY9" fmla="*/ 14288 h 78105"/>
                    <a:gd name="connsiteX10" fmla="*/ 22860 w 77152"/>
                    <a:gd name="connsiteY10" fmla="*/ 39053 h 78105"/>
                    <a:gd name="connsiteX11" fmla="*/ 40005 w 77152"/>
                    <a:gd name="connsiteY11" fmla="*/ 62865 h 78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7152" h="78105">
                      <a:moveTo>
                        <a:pt x="11430" y="10478"/>
                      </a:moveTo>
                      <a:cubicBezTo>
                        <a:pt x="20955" y="953"/>
                        <a:pt x="35243" y="0"/>
                        <a:pt x="40005" y="0"/>
                      </a:cubicBezTo>
                      <a:cubicBezTo>
                        <a:pt x="69532" y="0"/>
                        <a:pt x="77152" y="20955"/>
                        <a:pt x="77152" y="39053"/>
                      </a:cubicBezTo>
                      <a:cubicBezTo>
                        <a:pt x="77152" y="68580"/>
                        <a:pt x="56197" y="78105"/>
                        <a:pt x="38100" y="78105"/>
                      </a:cubicBezTo>
                      <a:cubicBezTo>
                        <a:pt x="18097" y="78105"/>
                        <a:pt x="0" y="67628"/>
                        <a:pt x="0" y="40005"/>
                      </a:cubicBezTo>
                      <a:cubicBezTo>
                        <a:pt x="952" y="34290"/>
                        <a:pt x="1905" y="19050"/>
                        <a:pt x="11430" y="10478"/>
                      </a:cubicBezTo>
                      <a:close/>
                      <a:moveTo>
                        <a:pt x="40005" y="62865"/>
                      </a:moveTo>
                      <a:cubicBezTo>
                        <a:pt x="54293" y="62865"/>
                        <a:pt x="57150" y="49530"/>
                        <a:pt x="57150" y="39053"/>
                      </a:cubicBezTo>
                      <a:cubicBezTo>
                        <a:pt x="57150" y="28575"/>
                        <a:pt x="54293" y="23813"/>
                        <a:pt x="52388" y="20003"/>
                      </a:cubicBezTo>
                      <a:cubicBezTo>
                        <a:pt x="49530" y="16193"/>
                        <a:pt x="44768" y="14288"/>
                        <a:pt x="40005" y="14288"/>
                      </a:cubicBezTo>
                      <a:cubicBezTo>
                        <a:pt x="26670" y="14288"/>
                        <a:pt x="22860" y="25718"/>
                        <a:pt x="22860" y="39053"/>
                      </a:cubicBezTo>
                      <a:cubicBezTo>
                        <a:pt x="22860" y="50482"/>
                        <a:pt x="25718" y="62865"/>
                        <a:pt x="40005" y="628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8" name="Forma Livre: Forma 207">
                  <a:extLst>
                    <a:ext uri="{FF2B5EF4-FFF2-40B4-BE49-F238E27FC236}">
                      <a16:creationId xmlns:a16="http://schemas.microsoft.com/office/drawing/2014/main" id="{B78AAA08-8864-C320-4D48-CB10B20AF89F}"/>
                    </a:ext>
                  </a:extLst>
                </p:cNvPr>
                <p:cNvSpPr/>
                <p:nvPr/>
              </p:nvSpPr>
              <p:spPr>
                <a:xfrm>
                  <a:off x="8402002" y="3726179"/>
                  <a:ext cx="52387" cy="74294"/>
                </a:xfrm>
                <a:custGeom>
                  <a:avLst/>
                  <a:gdLst>
                    <a:gd name="connsiteX0" fmla="*/ 0 w 52387"/>
                    <a:gd name="connsiteY0" fmla="*/ 0 h 74294"/>
                    <a:gd name="connsiteX1" fmla="*/ 52388 w 52387"/>
                    <a:gd name="connsiteY1" fmla="*/ 0 h 74294"/>
                    <a:gd name="connsiteX2" fmla="*/ 52388 w 52387"/>
                    <a:gd name="connsiteY2" fmla="*/ 14288 h 74294"/>
                    <a:gd name="connsiteX3" fmla="*/ 20003 w 52387"/>
                    <a:gd name="connsiteY3" fmla="*/ 14288 h 74294"/>
                    <a:gd name="connsiteX4" fmla="*/ 20003 w 52387"/>
                    <a:gd name="connsiteY4" fmla="*/ 31432 h 74294"/>
                    <a:gd name="connsiteX5" fmla="*/ 49530 w 52387"/>
                    <a:gd name="connsiteY5" fmla="*/ 31432 h 74294"/>
                    <a:gd name="connsiteX6" fmla="*/ 49530 w 52387"/>
                    <a:gd name="connsiteY6" fmla="*/ 45720 h 74294"/>
                    <a:gd name="connsiteX7" fmla="*/ 20003 w 52387"/>
                    <a:gd name="connsiteY7" fmla="*/ 45720 h 74294"/>
                    <a:gd name="connsiteX8" fmla="*/ 20003 w 52387"/>
                    <a:gd name="connsiteY8" fmla="*/ 74295 h 74294"/>
                    <a:gd name="connsiteX9" fmla="*/ 0 w 52387"/>
                    <a:gd name="connsiteY9" fmla="*/ 74295 h 74294"/>
                    <a:gd name="connsiteX10" fmla="*/ 0 w 52387"/>
                    <a:gd name="connsiteY10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87" h="74294">
                      <a:moveTo>
                        <a:pt x="0" y="0"/>
                      </a:moveTo>
                      <a:lnTo>
                        <a:pt x="52388" y="0"/>
                      </a:lnTo>
                      <a:lnTo>
                        <a:pt x="52388" y="14288"/>
                      </a:lnTo>
                      <a:lnTo>
                        <a:pt x="20003" y="14288"/>
                      </a:lnTo>
                      <a:lnTo>
                        <a:pt x="20003" y="31432"/>
                      </a:lnTo>
                      <a:lnTo>
                        <a:pt x="49530" y="31432"/>
                      </a:lnTo>
                      <a:lnTo>
                        <a:pt x="49530" y="45720"/>
                      </a:lnTo>
                      <a:lnTo>
                        <a:pt x="20003" y="45720"/>
                      </a:lnTo>
                      <a:lnTo>
                        <a:pt x="20003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9" name="Forma Livre: Forma 208">
                  <a:extLst>
                    <a:ext uri="{FF2B5EF4-FFF2-40B4-BE49-F238E27FC236}">
                      <a16:creationId xmlns:a16="http://schemas.microsoft.com/office/drawing/2014/main" id="{53DE601A-4ADA-880C-975C-A0399D02FB6A}"/>
                    </a:ext>
                  </a:extLst>
                </p:cNvPr>
                <p:cNvSpPr/>
                <p:nvPr/>
              </p:nvSpPr>
              <p:spPr>
                <a:xfrm>
                  <a:off x="8498205" y="3726179"/>
                  <a:ext cx="20955" cy="74294"/>
                </a:xfrm>
                <a:custGeom>
                  <a:avLst/>
                  <a:gdLst>
                    <a:gd name="connsiteX0" fmla="*/ 0 w 20955"/>
                    <a:gd name="connsiteY0" fmla="*/ 0 h 74294"/>
                    <a:gd name="connsiteX1" fmla="*/ 20955 w 20955"/>
                    <a:gd name="connsiteY1" fmla="*/ 0 h 74294"/>
                    <a:gd name="connsiteX2" fmla="*/ 20955 w 20955"/>
                    <a:gd name="connsiteY2" fmla="*/ 74295 h 74294"/>
                    <a:gd name="connsiteX3" fmla="*/ 0 w 20955"/>
                    <a:gd name="connsiteY3" fmla="*/ 74295 h 74294"/>
                    <a:gd name="connsiteX4" fmla="*/ 0 w 20955"/>
                    <a:gd name="connsiteY4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5" h="74294">
                      <a:moveTo>
                        <a:pt x="0" y="0"/>
                      </a:moveTo>
                      <a:lnTo>
                        <a:pt x="20955" y="0"/>
                      </a:lnTo>
                      <a:lnTo>
                        <a:pt x="20955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0" name="Forma Livre: Forma 209">
                  <a:extLst>
                    <a:ext uri="{FF2B5EF4-FFF2-40B4-BE49-F238E27FC236}">
                      <a16:creationId xmlns:a16="http://schemas.microsoft.com/office/drawing/2014/main" id="{41FEDB0F-84BA-4316-06CD-DDFD37A3B20D}"/>
                    </a:ext>
                  </a:extLst>
                </p:cNvPr>
                <p:cNvSpPr/>
                <p:nvPr/>
              </p:nvSpPr>
              <p:spPr>
                <a:xfrm>
                  <a:off x="8533447" y="3726179"/>
                  <a:ext cx="71437" cy="74294"/>
                </a:xfrm>
                <a:custGeom>
                  <a:avLst/>
                  <a:gdLst>
                    <a:gd name="connsiteX0" fmla="*/ 0 w 71437"/>
                    <a:gd name="connsiteY0" fmla="*/ 0 h 74294"/>
                    <a:gd name="connsiteX1" fmla="*/ 28575 w 71437"/>
                    <a:gd name="connsiteY1" fmla="*/ 0 h 74294"/>
                    <a:gd name="connsiteX2" fmla="*/ 53340 w 71437"/>
                    <a:gd name="connsiteY2" fmla="*/ 55245 h 74294"/>
                    <a:gd name="connsiteX3" fmla="*/ 53340 w 71437"/>
                    <a:gd name="connsiteY3" fmla="*/ 0 h 74294"/>
                    <a:gd name="connsiteX4" fmla="*/ 71438 w 71437"/>
                    <a:gd name="connsiteY4" fmla="*/ 0 h 74294"/>
                    <a:gd name="connsiteX5" fmla="*/ 71438 w 71437"/>
                    <a:gd name="connsiteY5" fmla="*/ 74295 h 74294"/>
                    <a:gd name="connsiteX6" fmla="*/ 43815 w 71437"/>
                    <a:gd name="connsiteY6" fmla="*/ 74295 h 74294"/>
                    <a:gd name="connsiteX7" fmla="*/ 18097 w 71437"/>
                    <a:gd name="connsiteY7" fmla="*/ 16192 h 74294"/>
                    <a:gd name="connsiteX8" fmla="*/ 18097 w 71437"/>
                    <a:gd name="connsiteY8" fmla="*/ 74295 h 74294"/>
                    <a:gd name="connsiteX9" fmla="*/ 0 w 71437"/>
                    <a:gd name="connsiteY9" fmla="*/ 74295 h 74294"/>
                    <a:gd name="connsiteX10" fmla="*/ 0 w 71437"/>
                    <a:gd name="connsiteY10" fmla="*/ 0 h 74294"/>
                    <a:gd name="connsiteX11" fmla="*/ 0 w 71437"/>
                    <a:gd name="connsiteY11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1437" h="74294">
                      <a:moveTo>
                        <a:pt x="0" y="0"/>
                      </a:moveTo>
                      <a:lnTo>
                        <a:pt x="28575" y="0"/>
                      </a:lnTo>
                      <a:lnTo>
                        <a:pt x="53340" y="55245"/>
                      </a:lnTo>
                      <a:lnTo>
                        <a:pt x="53340" y="0"/>
                      </a:lnTo>
                      <a:lnTo>
                        <a:pt x="71438" y="0"/>
                      </a:lnTo>
                      <a:lnTo>
                        <a:pt x="71438" y="74295"/>
                      </a:lnTo>
                      <a:lnTo>
                        <a:pt x="43815" y="74295"/>
                      </a:lnTo>
                      <a:lnTo>
                        <a:pt x="18097" y="16192"/>
                      </a:lnTo>
                      <a:lnTo>
                        <a:pt x="18097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1" name="Forma Livre: Forma 210">
                  <a:extLst>
                    <a:ext uri="{FF2B5EF4-FFF2-40B4-BE49-F238E27FC236}">
                      <a16:creationId xmlns:a16="http://schemas.microsoft.com/office/drawing/2014/main" id="{3B1E243C-E325-BD03-76BC-6A63DE7A1F04}"/>
                    </a:ext>
                  </a:extLst>
                </p:cNvPr>
                <p:cNvSpPr/>
                <p:nvPr/>
              </p:nvSpPr>
              <p:spPr>
                <a:xfrm>
                  <a:off x="8619172" y="3726179"/>
                  <a:ext cx="74294" cy="73342"/>
                </a:xfrm>
                <a:custGeom>
                  <a:avLst/>
                  <a:gdLst>
                    <a:gd name="connsiteX0" fmla="*/ 0 w 74294"/>
                    <a:gd name="connsiteY0" fmla="*/ 0 h 73342"/>
                    <a:gd name="connsiteX1" fmla="*/ 31432 w 74294"/>
                    <a:gd name="connsiteY1" fmla="*/ 0 h 73342"/>
                    <a:gd name="connsiteX2" fmla="*/ 60007 w 74294"/>
                    <a:gd name="connsiteY2" fmla="*/ 5715 h 73342"/>
                    <a:gd name="connsiteX3" fmla="*/ 74295 w 74294"/>
                    <a:gd name="connsiteY3" fmla="*/ 36195 h 73342"/>
                    <a:gd name="connsiteX4" fmla="*/ 54292 w 74294"/>
                    <a:gd name="connsiteY4" fmla="*/ 70485 h 73342"/>
                    <a:gd name="connsiteX5" fmla="*/ 32385 w 74294"/>
                    <a:gd name="connsiteY5" fmla="*/ 73342 h 73342"/>
                    <a:gd name="connsiteX6" fmla="*/ 952 w 74294"/>
                    <a:gd name="connsiteY6" fmla="*/ 73342 h 73342"/>
                    <a:gd name="connsiteX7" fmla="*/ 0 w 74294"/>
                    <a:gd name="connsiteY7" fmla="*/ 0 h 73342"/>
                    <a:gd name="connsiteX8" fmla="*/ 0 w 74294"/>
                    <a:gd name="connsiteY8" fmla="*/ 0 h 73342"/>
                    <a:gd name="connsiteX9" fmla="*/ 20955 w 74294"/>
                    <a:gd name="connsiteY9" fmla="*/ 60007 h 73342"/>
                    <a:gd name="connsiteX10" fmla="*/ 29527 w 74294"/>
                    <a:gd name="connsiteY10" fmla="*/ 60007 h 73342"/>
                    <a:gd name="connsiteX11" fmla="*/ 52388 w 74294"/>
                    <a:gd name="connsiteY11" fmla="*/ 37147 h 73342"/>
                    <a:gd name="connsiteX12" fmla="*/ 29527 w 74294"/>
                    <a:gd name="connsiteY12" fmla="*/ 14288 h 73342"/>
                    <a:gd name="connsiteX13" fmla="*/ 20955 w 74294"/>
                    <a:gd name="connsiteY13" fmla="*/ 14288 h 73342"/>
                    <a:gd name="connsiteX14" fmla="*/ 20955 w 74294"/>
                    <a:gd name="connsiteY14" fmla="*/ 60007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294" h="73342">
                      <a:moveTo>
                        <a:pt x="0" y="0"/>
                      </a:moveTo>
                      <a:lnTo>
                        <a:pt x="31432" y="0"/>
                      </a:lnTo>
                      <a:cubicBezTo>
                        <a:pt x="40005" y="0"/>
                        <a:pt x="52388" y="952"/>
                        <a:pt x="60007" y="5715"/>
                      </a:cubicBezTo>
                      <a:cubicBezTo>
                        <a:pt x="71438" y="13335"/>
                        <a:pt x="74295" y="25717"/>
                        <a:pt x="74295" y="36195"/>
                      </a:cubicBezTo>
                      <a:cubicBezTo>
                        <a:pt x="74295" y="52388"/>
                        <a:pt x="69532" y="64770"/>
                        <a:pt x="54292" y="70485"/>
                      </a:cubicBezTo>
                      <a:cubicBezTo>
                        <a:pt x="46672" y="73342"/>
                        <a:pt x="38100" y="73342"/>
                        <a:pt x="32385" y="73342"/>
                      </a:cubicBezTo>
                      <a:lnTo>
                        <a:pt x="952" y="7334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0955" y="60007"/>
                      </a:moveTo>
                      <a:lnTo>
                        <a:pt x="29527" y="60007"/>
                      </a:lnTo>
                      <a:cubicBezTo>
                        <a:pt x="42863" y="60007"/>
                        <a:pt x="52388" y="54292"/>
                        <a:pt x="52388" y="37147"/>
                      </a:cubicBezTo>
                      <a:cubicBezTo>
                        <a:pt x="52388" y="14288"/>
                        <a:pt x="35242" y="14288"/>
                        <a:pt x="29527" y="14288"/>
                      </a:cubicBezTo>
                      <a:lnTo>
                        <a:pt x="20955" y="14288"/>
                      </a:lnTo>
                      <a:lnTo>
                        <a:pt x="20955" y="600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2" name="Forma Livre: Forma 211">
                  <a:extLst>
                    <a:ext uri="{FF2B5EF4-FFF2-40B4-BE49-F238E27FC236}">
                      <a16:creationId xmlns:a16="http://schemas.microsoft.com/office/drawing/2014/main" id="{66B1AC84-1808-D89C-538F-4661B5FBC9B9}"/>
                    </a:ext>
                  </a:extLst>
                </p:cNvPr>
                <p:cNvSpPr/>
                <p:nvPr/>
              </p:nvSpPr>
              <p:spPr>
                <a:xfrm>
                  <a:off x="8704897" y="3725227"/>
                  <a:ext cx="70484" cy="76200"/>
                </a:xfrm>
                <a:custGeom>
                  <a:avLst/>
                  <a:gdLst>
                    <a:gd name="connsiteX0" fmla="*/ 20955 w 70484"/>
                    <a:gd name="connsiteY0" fmla="*/ 953 h 76200"/>
                    <a:gd name="connsiteX1" fmla="*/ 20955 w 70484"/>
                    <a:gd name="connsiteY1" fmla="*/ 44767 h 76200"/>
                    <a:gd name="connsiteX2" fmla="*/ 22860 w 70484"/>
                    <a:gd name="connsiteY2" fmla="*/ 56197 h 76200"/>
                    <a:gd name="connsiteX3" fmla="*/ 35242 w 70484"/>
                    <a:gd name="connsiteY3" fmla="*/ 61913 h 76200"/>
                    <a:gd name="connsiteX4" fmla="*/ 50482 w 70484"/>
                    <a:gd name="connsiteY4" fmla="*/ 43815 h 76200"/>
                    <a:gd name="connsiteX5" fmla="*/ 50482 w 70484"/>
                    <a:gd name="connsiteY5" fmla="*/ 0 h 76200"/>
                    <a:gd name="connsiteX6" fmla="*/ 70485 w 70484"/>
                    <a:gd name="connsiteY6" fmla="*/ 0 h 76200"/>
                    <a:gd name="connsiteX7" fmla="*/ 70485 w 70484"/>
                    <a:gd name="connsiteY7" fmla="*/ 42863 h 76200"/>
                    <a:gd name="connsiteX8" fmla="*/ 64770 w 70484"/>
                    <a:gd name="connsiteY8" fmla="*/ 65722 h 76200"/>
                    <a:gd name="connsiteX9" fmla="*/ 35242 w 70484"/>
                    <a:gd name="connsiteY9" fmla="*/ 76200 h 76200"/>
                    <a:gd name="connsiteX10" fmla="*/ 0 w 70484"/>
                    <a:gd name="connsiteY10" fmla="*/ 41910 h 76200"/>
                    <a:gd name="connsiteX11" fmla="*/ 0 w 70484"/>
                    <a:gd name="connsiteY11" fmla="*/ 0 h 76200"/>
                    <a:gd name="connsiteX12" fmla="*/ 20955 w 70484"/>
                    <a:gd name="connsiteY12" fmla="*/ 953 h 76200"/>
                    <a:gd name="connsiteX13" fmla="*/ 20955 w 70484"/>
                    <a:gd name="connsiteY13" fmla="*/ 95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484" h="76200">
                      <a:moveTo>
                        <a:pt x="20955" y="953"/>
                      </a:moveTo>
                      <a:lnTo>
                        <a:pt x="20955" y="44767"/>
                      </a:lnTo>
                      <a:cubicBezTo>
                        <a:pt x="20955" y="48578"/>
                        <a:pt x="20955" y="53340"/>
                        <a:pt x="22860" y="56197"/>
                      </a:cubicBezTo>
                      <a:cubicBezTo>
                        <a:pt x="25717" y="60007"/>
                        <a:pt x="30480" y="61913"/>
                        <a:pt x="35242" y="61913"/>
                      </a:cubicBezTo>
                      <a:cubicBezTo>
                        <a:pt x="48577" y="61913"/>
                        <a:pt x="50482" y="51435"/>
                        <a:pt x="50482" y="43815"/>
                      </a:cubicBezTo>
                      <a:lnTo>
                        <a:pt x="50482" y="0"/>
                      </a:lnTo>
                      <a:lnTo>
                        <a:pt x="70485" y="0"/>
                      </a:lnTo>
                      <a:lnTo>
                        <a:pt x="70485" y="42863"/>
                      </a:lnTo>
                      <a:cubicBezTo>
                        <a:pt x="70485" y="51435"/>
                        <a:pt x="69532" y="60007"/>
                        <a:pt x="64770" y="65722"/>
                      </a:cubicBezTo>
                      <a:cubicBezTo>
                        <a:pt x="57150" y="74295"/>
                        <a:pt x="44767" y="76200"/>
                        <a:pt x="35242" y="76200"/>
                      </a:cubicBezTo>
                      <a:cubicBezTo>
                        <a:pt x="0" y="76200"/>
                        <a:pt x="0" y="54292"/>
                        <a:pt x="0" y="41910"/>
                      </a:cubicBezTo>
                      <a:lnTo>
                        <a:pt x="0" y="0"/>
                      </a:lnTo>
                      <a:lnTo>
                        <a:pt x="20955" y="953"/>
                      </a:lnTo>
                      <a:lnTo>
                        <a:pt x="20955" y="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3" name="Forma Livre: Forma 212">
                  <a:extLst>
                    <a:ext uri="{FF2B5EF4-FFF2-40B4-BE49-F238E27FC236}">
                      <a16:creationId xmlns:a16="http://schemas.microsoft.com/office/drawing/2014/main" id="{F7B3D1A7-2F9C-E007-3989-6BDD642F7868}"/>
                    </a:ext>
                  </a:extLst>
                </p:cNvPr>
                <p:cNvSpPr/>
                <p:nvPr/>
              </p:nvSpPr>
              <p:spPr>
                <a:xfrm>
                  <a:off x="8788717" y="3724274"/>
                  <a:ext cx="65722" cy="77152"/>
                </a:xfrm>
                <a:custGeom>
                  <a:avLst/>
                  <a:gdLst>
                    <a:gd name="connsiteX0" fmla="*/ 19050 w 65722"/>
                    <a:gd name="connsiteY0" fmla="*/ 52388 h 77152"/>
                    <a:gd name="connsiteX1" fmla="*/ 31432 w 65722"/>
                    <a:gd name="connsiteY1" fmla="*/ 63818 h 77152"/>
                    <a:gd name="connsiteX2" fmla="*/ 42863 w 65722"/>
                    <a:gd name="connsiteY2" fmla="*/ 55245 h 77152"/>
                    <a:gd name="connsiteX3" fmla="*/ 36195 w 65722"/>
                    <a:gd name="connsiteY3" fmla="*/ 47625 h 77152"/>
                    <a:gd name="connsiteX4" fmla="*/ 18097 w 65722"/>
                    <a:gd name="connsiteY4" fmla="*/ 42863 h 77152"/>
                    <a:gd name="connsiteX5" fmla="*/ 0 w 65722"/>
                    <a:gd name="connsiteY5" fmla="*/ 22860 h 77152"/>
                    <a:gd name="connsiteX6" fmla="*/ 31432 w 65722"/>
                    <a:gd name="connsiteY6" fmla="*/ 0 h 77152"/>
                    <a:gd name="connsiteX7" fmla="*/ 61913 w 65722"/>
                    <a:gd name="connsiteY7" fmla="*/ 23813 h 77152"/>
                    <a:gd name="connsiteX8" fmla="*/ 40957 w 65722"/>
                    <a:gd name="connsiteY8" fmla="*/ 23813 h 77152"/>
                    <a:gd name="connsiteX9" fmla="*/ 31432 w 65722"/>
                    <a:gd name="connsiteY9" fmla="*/ 13335 h 77152"/>
                    <a:gd name="connsiteX10" fmla="*/ 21907 w 65722"/>
                    <a:gd name="connsiteY10" fmla="*/ 20955 h 77152"/>
                    <a:gd name="connsiteX11" fmla="*/ 29527 w 65722"/>
                    <a:gd name="connsiteY11" fmla="*/ 28575 h 77152"/>
                    <a:gd name="connsiteX12" fmla="*/ 43815 w 65722"/>
                    <a:gd name="connsiteY12" fmla="*/ 32385 h 77152"/>
                    <a:gd name="connsiteX13" fmla="*/ 65722 w 65722"/>
                    <a:gd name="connsiteY13" fmla="*/ 53340 h 77152"/>
                    <a:gd name="connsiteX14" fmla="*/ 33338 w 65722"/>
                    <a:gd name="connsiteY14" fmla="*/ 77153 h 77152"/>
                    <a:gd name="connsiteX15" fmla="*/ 6668 w 65722"/>
                    <a:gd name="connsiteY15" fmla="*/ 68580 h 77152"/>
                    <a:gd name="connsiteX16" fmla="*/ 952 w 65722"/>
                    <a:gd name="connsiteY16" fmla="*/ 52388 h 77152"/>
                    <a:gd name="connsiteX17" fmla="*/ 19050 w 65722"/>
                    <a:gd name="connsiteY17" fmla="*/ 52388 h 77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5722" h="77152">
                      <a:moveTo>
                        <a:pt x="19050" y="52388"/>
                      </a:moveTo>
                      <a:cubicBezTo>
                        <a:pt x="19050" y="55245"/>
                        <a:pt x="19050" y="63818"/>
                        <a:pt x="31432" y="63818"/>
                      </a:cubicBezTo>
                      <a:cubicBezTo>
                        <a:pt x="33338" y="63818"/>
                        <a:pt x="42863" y="63818"/>
                        <a:pt x="42863" y="55245"/>
                      </a:cubicBezTo>
                      <a:cubicBezTo>
                        <a:pt x="42863" y="51435"/>
                        <a:pt x="40957" y="49530"/>
                        <a:pt x="36195" y="47625"/>
                      </a:cubicBezTo>
                      <a:lnTo>
                        <a:pt x="18097" y="42863"/>
                      </a:lnTo>
                      <a:cubicBezTo>
                        <a:pt x="13335" y="41910"/>
                        <a:pt x="0" y="38100"/>
                        <a:pt x="0" y="22860"/>
                      </a:cubicBezTo>
                      <a:cubicBezTo>
                        <a:pt x="0" y="10478"/>
                        <a:pt x="8572" y="0"/>
                        <a:pt x="31432" y="0"/>
                      </a:cubicBezTo>
                      <a:cubicBezTo>
                        <a:pt x="60007" y="0"/>
                        <a:pt x="61913" y="16193"/>
                        <a:pt x="61913" y="23813"/>
                      </a:cubicBezTo>
                      <a:lnTo>
                        <a:pt x="40957" y="23813"/>
                      </a:lnTo>
                      <a:cubicBezTo>
                        <a:pt x="40957" y="21907"/>
                        <a:pt x="40957" y="13335"/>
                        <a:pt x="31432" y="13335"/>
                      </a:cubicBezTo>
                      <a:cubicBezTo>
                        <a:pt x="25718" y="13335"/>
                        <a:pt x="21907" y="17145"/>
                        <a:pt x="21907" y="20955"/>
                      </a:cubicBezTo>
                      <a:cubicBezTo>
                        <a:pt x="21907" y="26670"/>
                        <a:pt x="26670" y="27622"/>
                        <a:pt x="29527" y="28575"/>
                      </a:cubicBezTo>
                      <a:lnTo>
                        <a:pt x="43815" y="32385"/>
                      </a:lnTo>
                      <a:cubicBezTo>
                        <a:pt x="53340" y="35243"/>
                        <a:pt x="65722" y="38100"/>
                        <a:pt x="65722" y="53340"/>
                      </a:cubicBezTo>
                      <a:cubicBezTo>
                        <a:pt x="65722" y="69532"/>
                        <a:pt x="51435" y="77153"/>
                        <a:pt x="33338" y="77153"/>
                      </a:cubicBezTo>
                      <a:cubicBezTo>
                        <a:pt x="25718" y="77153"/>
                        <a:pt x="13335" y="76200"/>
                        <a:pt x="6668" y="68580"/>
                      </a:cubicBezTo>
                      <a:cubicBezTo>
                        <a:pt x="952" y="62865"/>
                        <a:pt x="952" y="55245"/>
                        <a:pt x="952" y="52388"/>
                      </a:cubicBezTo>
                      <a:lnTo>
                        <a:pt x="19050" y="52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4" name="Forma Livre: Forma 213">
                  <a:extLst>
                    <a:ext uri="{FF2B5EF4-FFF2-40B4-BE49-F238E27FC236}">
                      <a16:creationId xmlns:a16="http://schemas.microsoft.com/office/drawing/2014/main" id="{78ECFA4E-CBAB-1CA9-162E-627EC06BC99B}"/>
                    </a:ext>
                  </a:extLst>
                </p:cNvPr>
                <p:cNvSpPr/>
                <p:nvPr/>
              </p:nvSpPr>
              <p:spPr>
                <a:xfrm>
                  <a:off x="8856344" y="3726179"/>
                  <a:ext cx="66675" cy="73342"/>
                </a:xfrm>
                <a:custGeom>
                  <a:avLst/>
                  <a:gdLst>
                    <a:gd name="connsiteX0" fmla="*/ 22860 w 66675"/>
                    <a:gd name="connsiteY0" fmla="*/ 14288 h 73342"/>
                    <a:gd name="connsiteX1" fmla="*/ 0 w 66675"/>
                    <a:gd name="connsiteY1" fmla="*/ 14288 h 73342"/>
                    <a:gd name="connsiteX2" fmla="*/ 0 w 66675"/>
                    <a:gd name="connsiteY2" fmla="*/ 0 h 73342"/>
                    <a:gd name="connsiteX3" fmla="*/ 66675 w 66675"/>
                    <a:gd name="connsiteY3" fmla="*/ 0 h 73342"/>
                    <a:gd name="connsiteX4" fmla="*/ 66675 w 66675"/>
                    <a:gd name="connsiteY4" fmla="*/ 14288 h 73342"/>
                    <a:gd name="connsiteX5" fmla="*/ 43815 w 66675"/>
                    <a:gd name="connsiteY5" fmla="*/ 14288 h 73342"/>
                    <a:gd name="connsiteX6" fmla="*/ 43815 w 66675"/>
                    <a:gd name="connsiteY6" fmla="*/ 73342 h 73342"/>
                    <a:gd name="connsiteX7" fmla="*/ 22860 w 66675"/>
                    <a:gd name="connsiteY7" fmla="*/ 73342 h 73342"/>
                    <a:gd name="connsiteX8" fmla="*/ 22860 w 66675"/>
                    <a:gd name="connsiteY8" fmla="*/ 14288 h 73342"/>
                    <a:gd name="connsiteX9" fmla="*/ 22860 w 66675"/>
                    <a:gd name="connsiteY9" fmla="*/ 14288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73342">
                      <a:moveTo>
                        <a:pt x="22860" y="14288"/>
                      </a:moveTo>
                      <a:lnTo>
                        <a:pt x="0" y="14288"/>
                      </a:lnTo>
                      <a:lnTo>
                        <a:pt x="0" y="0"/>
                      </a:lnTo>
                      <a:lnTo>
                        <a:pt x="66675" y="0"/>
                      </a:lnTo>
                      <a:lnTo>
                        <a:pt x="66675" y="14288"/>
                      </a:lnTo>
                      <a:lnTo>
                        <a:pt x="43815" y="14288"/>
                      </a:lnTo>
                      <a:lnTo>
                        <a:pt x="43815" y="73342"/>
                      </a:lnTo>
                      <a:lnTo>
                        <a:pt x="22860" y="73342"/>
                      </a:lnTo>
                      <a:lnTo>
                        <a:pt x="22860" y="14288"/>
                      </a:lnTo>
                      <a:lnTo>
                        <a:pt x="22860" y="14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5" name="Forma Livre: Forma 214">
                  <a:extLst>
                    <a:ext uri="{FF2B5EF4-FFF2-40B4-BE49-F238E27FC236}">
                      <a16:creationId xmlns:a16="http://schemas.microsoft.com/office/drawing/2014/main" id="{72B0056F-2906-0A22-1836-DA7261EA90E8}"/>
                    </a:ext>
                  </a:extLst>
                </p:cNvPr>
                <p:cNvSpPr/>
                <p:nvPr/>
              </p:nvSpPr>
              <p:spPr>
                <a:xfrm>
                  <a:off x="8930639" y="3726179"/>
                  <a:ext cx="64770" cy="73342"/>
                </a:xfrm>
                <a:custGeom>
                  <a:avLst/>
                  <a:gdLst>
                    <a:gd name="connsiteX0" fmla="*/ 0 w 64770"/>
                    <a:gd name="connsiteY0" fmla="*/ 0 h 73342"/>
                    <a:gd name="connsiteX1" fmla="*/ 34290 w 64770"/>
                    <a:gd name="connsiteY1" fmla="*/ 0 h 73342"/>
                    <a:gd name="connsiteX2" fmla="*/ 57150 w 64770"/>
                    <a:gd name="connsiteY2" fmla="*/ 5715 h 73342"/>
                    <a:gd name="connsiteX3" fmla="*/ 61913 w 64770"/>
                    <a:gd name="connsiteY3" fmla="*/ 20002 h 73342"/>
                    <a:gd name="connsiteX4" fmla="*/ 55245 w 64770"/>
                    <a:gd name="connsiteY4" fmla="*/ 33338 h 73342"/>
                    <a:gd name="connsiteX5" fmla="*/ 43815 w 64770"/>
                    <a:gd name="connsiteY5" fmla="*/ 37147 h 73342"/>
                    <a:gd name="connsiteX6" fmla="*/ 43815 w 64770"/>
                    <a:gd name="connsiteY6" fmla="*/ 37147 h 73342"/>
                    <a:gd name="connsiteX7" fmla="*/ 60960 w 64770"/>
                    <a:gd name="connsiteY7" fmla="*/ 55245 h 73342"/>
                    <a:gd name="connsiteX8" fmla="*/ 64770 w 64770"/>
                    <a:gd name="connsiteY8" fmla="*/ 73342 h 73342"/>
                    <a:gd name="connsiteX9" fmla="*/ 42863 w 64770"/>
                    <a:gd name="connsiteY9" fmla="*/ 73342 h 73342"/>
                    <a:gd name="connsiteX10" fmla="*/ 40005 w 64770"/>
                    <a:gd name="connsiteY10" fmla="*/ 56197 h 73342"/>
                    <a:gd name="connsiteX11" fmla="*/ 29528 w 64770"/>
                    <a:gd name="connsiteY11" fmla="*/ 43815 h 73342"/>
                    <a:gd name="connsiteX12" fmla="*/ 20955 w 64770"/>
                    <a:gd name="connsiteY12" fmla="*/ 43815 h 73342"/>
                    <a:gd name="connsiteX13" fmla="*/ 20955 w 64770"/>
                    <a:gd name="connsiteY13" fmla="*/ 72390 h 73342"/>
                    <a:gd name="connsiteX14" fmla="*/ 0 w 64770"/>
                    <a:gd name="connsiteY14" fmla="*/ 72390 h 73342"/>
                    <a:gd name="connsiteX15" fmla="*/ 0 w 64770"/>
                    <a:gd name="connsiteY15" fmla="*/ 0 h 73342"/>
                    <a:gd name="connsiteX16" fmla="*/ 0 w 64770"/>
                    <a:gd name="connsiteY16" fmla="*/ 0 h 73342"/>
                    <a:gd name="connsiteX17" fmla="*/ 20955 w 64770"/>
                    <a:gd name="connsiteY17" fmla="*/ 31432 h 73342"/>
                    <a:gd name="connsiteX18" fmla="*/ 28575 w 64770"/>
                    <a:gd name="connsiteY18" fmla="*/ 31432 h 73342"/>
                    <a:gd name="connsiteX19" fmla="*/ 37148 w 64770"/>
                    <a:gd name="connsiteY19" fmla="*/ 30480 h 73342"/>
                    <a:gd name="connsiteX20" fmla="*/ 42863 w 64770"/>
                    <a:gd name="connsiteY20" fmla="*/ 21907 h 73342"/>
                    <a:gd name="connsiteX21" fmla="*/ 28575 w 64770"/>
                    <a:gd name="connsiteY21" fmla="*/ 12382 h 73342"/>
                    <a:gd name="connsiteX22" fmla="*/ 20955 w 64770"/>
                    <a:gd name="connsiteY22" fmla="*/ 12382 h 73342"/>
                    <a:gd name="connsiteX23" fmla="*/ 20955 w 64770"/>
                    <a:gd name="connsiteY23" fmla="*/ 31432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4770" h="73342">
                      <a:moveTo>
                        <a:pt x="0" y="0"/>
                      </a:moveTo>
                      <a:lnTo>
                        <a:pt x="34290" y="0"/>
                      </a:lnTo>
                      <a:cubicBezTo>
                        <a:pt x="47625" y="0"/>
                        <a:pt x="52388" y="952"/>
                        <a:pt x="57150" y="5715"/>
                      </a:cubicBezTo>
                      <a:cubicBezTo>
                        <a:pt x="59055" y="7620"/>
                        <a:pt x="61913" y="12382"/>
                        <a:pt x="61913" y="20002"/>
                      </a:cubicBezTo>
                      <a:cubicBezTo>
                        <a:pt x="61913" y="28575"/>
                        <a:pt x="59055" y="31432"/>
                        <a:pt x="55245" y="33338"/>
                      </a:cubicBezTo>
                      <a:cubicBezTo>
                        <a:pt x="50483" y="36195"/>
                        <a:pt x="45720" y="37147"/>
                        <a:pt x="43815" y="37147"/>
                      </a:cubicBezTo>
                      <a:lnTo>
                        <a:pt x="43815" y="37147"/>
                      </a:lnTo>
                      <a:cubicBezTo>
                        <a:pt x="58103" y="37147"/>
                        <a:pt x="59055" y="43815"/>
                        <a:pt x="60960" y="55245"/>
                      </a:cubicBezTo>
                      <a:cubicBezTo>
                        <a:pt x="61913" y="60007"/>
                        <a:pt x="62865" y="68580"/>
                        <a:pt x="64770" y="73342"/>
                      </a:cubicBezTo>
                      <a:lnTo>
                        <a:pt x="42863" y="73342"/>
                      </a:lnTo>
                      <a:cubicBezTo>
                        <a:pt x="41910" y="68580"/>
                        <a:pt x="40958" y="62865"/>
                        <a:pt x="40005" y="56197"/>
                      </a:cubicBezTo>
                      <a:cubicBezTo>
                        <a:pt x="39053" y="47625"/>
                        <a:pt x="39053" y="43815"/>
                        <a:pt x="29528" y="43815"/>
                      </a:cubicBezTo>
                      <a:lnTo>
                        <a:pt x="20955" y="43815"/>
                      </a:lnTo>
                      <a:lnTo>
                        <a:pt x="20955" y="72390"/>
                      </a:lnTo>
                      <a:lnTo>
                        <a:pt x="0" y="7239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0955" y="31432"/>
                      </a:moveTo>
                      <a:lnTo>
                        <a:pt x="28575" y="31432"/>
                      </a:lnTo>
                      <a:cubicBezTo>
                        <a:pt x="33338" y="31432"/>
                        <a:pt x="35243" y="31432"/>
                        <a:pt x="37148" y="30480"/>
                      </a:cubicBezTo>
                      <a:cubicBezTo>
                        <a:pt x="41910" y="28575"/>
                        <a:pt x="42863" y="24765"/>
                        <a:pt x="42863" y="21907"/>
                      </a:cubicBezTo>
                      <a:cubicBezTo>
                        <a:pt x="42863" y="12382"/>
                        <a:pt x="35243" y="12382"/>
                        <a:pt x="28575" y="12382"/>
                      </a:cubicBezTo>
                      <a:lnTo>
                        <a:pt x="20955" y="12382"/>
                      </a:lnTo>
                      <a:lnTo>
                        <a:pt x="20955" y="31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6" name="Forma Livre: Forma 215">
                  <a:extLst>
                    <a:ext uri="{FF2B5EF4-FFF2-40B4-BE49-F238E27FC236}">
                      <a16:creationId xmlns:a16="http://schemas.microsoft.com/office/drawing/2014/main" id="{F5518B36-FD5F-D99E-D080-A3D9177B8AF9}"/>
                    </a:ext>
                  </a:extLst>
                </p:cNvPr>
                <p:cNvSpPr/>
                <p:nvPr/>
              </p:nvSpPr>
              <p:spPr>
                <a:xfrm>
                  <a:off x="8994457" y="3726179"/>
                  <a:ext cx="78105" cy="74294"/>
                </a:xfrm>
                <a:custGeom>
                  <a:avLst/>
                  <a:gdLst>
                    <a:gd name="connsiteX0" fmla="*/ 23813 w 78105"/>
                    <a:gd name="connsiteY0" fmla="*/ 0 h 74294"/>
                    <a:gd name="connsiteX1" fmla="*/ 40005 w 78105"/>
                    <a:gd name="connsiteY1" fmla="*/ 31432 h 74294"/>
                    <a:gd name="connsiteX2" fmla="*/ 57150 w 78105"/>
                    <a:gd name="connsiteY2" fmla="*/ 0 h 74294"/>
                    <a:gd name="connsiteX3" fmla="*/ 78105 w 78105"/>
                    <a:gd name="connsiteY3" fmla="*/ 0 h 74294"/>
                    <a:gd name="connsiteX4" fmla="*/ 49530 w 78105"/>
                    <a:gd name="connsiteY4" fmla="*/ 47625 h 74294"/>
                    <a:gd name="connsiteX5" fmla="*/ 49530 w 78105"/>
                    <a:gd name="connsiteY5" fmla="*/ 74295 h 74294"/>
                    <a:gd name="connsiteX6" fmla="*/ 28575 w 78105"/>
                    <a:gd name="connsiteY6" fmla="*/ 74295 h 74294"/>
                    <a:gd name="connsiteX7" fmla="*/ 28575 w 78105"/>
                    <a:gd name="connsiteY7" fmla="*/ 47625 h 74294"/>
                    <a:gd name="connsiteX8" fmla="*/ 0 w 78105"/>
                    <a:gd name="connsiteY8" fmla="*/ 952 h 74294"/>
                    <a:gd name="connsiteX9" fmla="*/ 23813 w 78105"/>
                    <a:gd name="connsiteY9" fmla="*/ 952 h 74294"/>
                    <a:gd name="connsiteX10" fmla="*/ 23813 w 78105"/>
                    <a:gd name="connsiteY10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105" h="74294">
                      <a:moveTo>
                        <a:pt x="23813" y="0"/>
                      </a:moveTo>
                      <a:lnTo>
                        <a:pt x="40005" y="31432"/>
                      </a:lnTo>
                      <a:lnTo>
                        <a:pt x="57150" y="0"/>
                      </a:lnTo>
                      <a:lnTo>
                        <a:pt x="78105" y="0"/>
                      </a:lnTo>
                      <a:lnTo>
                        <a:pt x="49530" y="47625"/>
                      </a:lnTo>
                      <a:lnTo>
                        <a:pt x="49530" y="74295"/>
                      </a:lnTo>
                      <a:lnTo>
                        <a:pt x="28575" y="74295"/>
                      </a:lnTo>
                      <a:lnTo>
                        <a:pt x="28575" y="47625"/>
                      </a:lnTo>
                      <a:lnTo>
                        <a:pt x="0" y="952"/>
                      </a:lnTo>
                      <a:lnTo>
                        <a:pt x="23813" y="952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DE068DF3-1FAF-EBAA-D299-67955B6119E3}"/>
                  </a:ext>
                </a:extLst>
              </p:cNvPr>
              <p:cNvSpPr/>
              <p:nvPr/>
            </p:nvSpPr>
            <p:spPr>
              <a:xfrm>
                <a:off x="7789544" y="3005137"/>
                <a:ext cx="1074419" cy="436244"/>
              </a:xfrm>
              <a:custGeom>
                <a:avLst/>
                <a:gdLst>
                  <a:gd name="connsiteX0" fmla="*/ 982028 w 1074419"/>
                  <a:gd name="connsiteY0" fmla="*/ 75247 h 436244"/>
                  <a:gd name="connsiteX1" fmla="*/ 982028 w 1074419"/>
                  <a:gd name="connsiteY1" fmla="*/ 63817 h 436244"/>
                  <a:gd name="connsiteX2" fmla="*/ 1074420 w 1074419"/>
                  <a:gd name="connsiteY2" fmla="*/ 63817 h 436244"/>
                  <a:gd name="connsiteX3" fmla="*/ 1074420 w 1074419"/>
                  <a:gd name="connsiteY3" fmla="*/ 0 h 436244"/>
                  <a:gd name="connsiteX4" fmla="*/ 0 w 1074419"/>
                  <a:gd name="connsiteY4" fmla="*/ 0 h 436244"/>
                  <a:gd name="connsiteX5" fmla="*/ 0 w 1074419"/>
                  <a:gd name="connsiteY5" fmla="*/ 63817 h 436244"/>
                  <a:gd name="connsiteX6" fmla="*/ 92393 w 1074419"/>
                  <a:gd name="connsiteY6" fmla="*/ 63817 h 436244"/>
                  <a:gd name="connsiteX7" fmla="*/ 92393 w 1074419"/>
                  <a:gd name="connsiteY7" fmla="*/ 75247 h 436244"/>
                  <a:gd name="connsiteX8" fmla="*/ 0 w 1074419"/>
                  <a:gd name="connsiteY8" fmla="*/ 75247 h 436244"/>
                  <a:gd name="connsiteX9" fmla="*/ 0 w 1074419"/>
                  <a:gd name="connsiteY9" fmla="*/ 137160 h 436244"/>
                  <a:gd name="connsiteX10" fmla="*/ 92393 w 1074419"/>
                  <a:gd name="connsiteY10" fmla="*/ 137160 h 436244"/>
                  <a:gd name="connsiteX11" fmla="*/ 92393 w 1074419"/>
                  <a:gd name="connsiteY11" fmla="*/ 148590 h 436244"/>
                  <a:gd name="connsiteX12" fmla="*/ 0 w 1074419"/>
                  <a:gd name="connsiteY12" fmla="*/ 148590 h 436244"/>
                  <a:gd name="connsiteX13" fmla="*/ 0 w 1074419"/>
                  <a:gd name="connsiteY13" fmla="*/ 212408 h 436244"/>
                  <a:gd name="connsiteX14" fmla="*/ 92393 w 1074419"/>
                  <a:gd name="connsiteY14" fmla="*/ 212408 h 436244"/>
                  <a:gd name="connsiteX15" fmla="*/ 92393 w 1074419"/>
                  <a:gd name="connsiteY15" fmla="*/ 223838 h 436244"/>
                  <a:gd name="connsiteX16" fmla="*/ 0 w 1074419"/>
                  <a:gd name="connsiteY16" fmla="*/ 223838 h 436244"/>
                  <a:gd name="connsiteX17" fmla="*/ 0 w 1074419"/>
                  <a:gd name="connsiteY17" fmla="*/ 288608 h 436244"/>
                  <a:gd name="connsiteX18" fmla="*/ 92393 w 1074419"/>
                  <a:gd name="connsiteY18" fmla="*/ 288608 h 436244"/>
                  <a:gd name="connsiteX19" fmla="*/ 92393 w 1074419"/>
                  <a:gd name="connsiteY19" fmla="*/ 300038 h 436244"/>
                  <a:gd name="connsiteX20" fmla="*/ 0 w 1074419"/>
                  <a:gd name="connsiteY20" fmla="*/ 300038 h 436244"/>
                  <a:gd name="connsiteX21" fmla="*/ 0 w 1074419"/>
                  <a:gd name="connsiteY21" fmla="*/ 361950 h 436244"/>
                  <a:gd name="connsiteX22" fmla="*/ 92393 w 1074419"/>
                  <a:gd name="connsiteY22" fmla="*/ 361950 h 436244"/>
                  <a:gd name="connsiteX23" fmla="*/ 92393 w 1074419"/>
                  <a:gd name="connsiteY23" fmla="*/ 373380 h 436244"/>
                  <a:gd name="connsiteX24" fmla="*/ 0 w 1074419"/>
                  <a:gd name="connsiteY24" fmla="*/ 373380 h 436244"/>
                  <a:gd name="connsiteX25" fmla="*/ 0 w 1074419"/>
                  <a:gd name="connsiteY25" fmla="*/ 436245 h 436244"/>
                  <a:gd name="connsiteX26" fmla="*/ 1073468 w 1074419"/>
                  <a:gd name="connsiteY26" fmla="*/ 436245 h 436244"/>
                  <a:gd name="connsiteX27" fmla="*/ 1073468 w 1074419"/>
                  <a:gd name="connsiteY27" fmla="*/ 374332 h 436244"/>
                  <a:gd name="connsiteX28" fmla="*/ 981075 w 1074419"/>
                  <a:gd name="connsiteY28" fmla="*/ 374332 h 436244"/>
                  <a:gd name="connsiteX29" fmla="*/ 981075 w 1074419"/>
                  <a:gd name="connsiteY29" fmla="*/ 362903 h 436244"/>
                  <a:gd name="connsiteX30" fmla="*/ 1073468 w 1074419"/>
                  <a:gd name="connsiteY30" fmla="*/ 362903 h 436244"/>
                  <a:gd name="connsiteX31" fmla="*/ 1073468 w 1074419"/>
                  <a:gd name="connsiteY31" fmla="*/ 300990 h 436244"/>
                  <a:gd name="connsiteX32" fmla="*/ 981075 w 1074419"/>
                  <a:gd name="connsiteY32" fmla="*/ 300990 h 436244"/>
                  <a:gd name="connsiteX33" fmla="*/ 981075 w 1074419"/>
                  <a:gd name="connsiteY33" fmla="*/ 289560 h 436244"/>
                  <a:gd name="connsiteX34" fmla="*/ 1073468 w 1074419"/>
                  <a:gd name="connsiteY34" fmla="*/ 289560 h 436244"/>
                  <a:gd name="connsiteX35" fmla="*/ 1073468 w 1074419"/>
                  <a:gd name="connsiteY35" fmla="*/ 224790 h 436244"/>
                  <a:gd name="connsiteX36" fmla="*/ 981075 w 1074419"/>
                  <a:gd name="connsiteY36" fmla="*/ 224790 h 436244"/>
                  <a:gd name="connsiteX37" fmla="*/ 981075 w 1074419"/>
                  <a:gd name="connsiteY37" fmla="*/ 213360 h 436244"/>
                  <a:gd name="connsiteX38" fmla="*/ 1073468 w 1074419"/>
                  <a:gd name="connsiteY38" fmla="*/ 213360 h 436244"/>
                  <a:gd name="connsiteX39" fmla="*/ 1073468 w 1074419"/>
                  <a:gd name="connsiteY39" fmla="*/ 149542 h 436244"/>
                  <a:gd name="connsiteX40" fmla="*/ 981075 w 1074419"/>
                  <a:gd name="connsiteY40" fmla="*/ 149542 h 436244"/>
                  <a:gd name="connsiteX41" fmla="*/ 981075 w 1074419"/>
                  <a:gd name="connsiteY41" fmla="*/ 138113 h 436244"/>
                  <a:gd name="connsiteX42" fmla="*/ 1073468 w 1074419"/>
                  <a:gd name="connsiteY42" fmla="*/ 138113 h 436244"/>
                  <a:gd name="connsiteX43" fmla="*/ 1073468 w 1074419"/>
                  <a:gd name="connsiteY43" fmla="*/ 76200 h 436244"/>
                  <a:gd name="connsiteX44" fmla="*/ 982028 w 1074419"/>
                  <a:gd name="connsiteY44" fmla="*/ 75247 h 436244"/>
                  <a:gd name="connsiteX45" fmla="*/ 982028 w 1074419"/>
                  <a:gd name="connsiteY45" fmla="*/ 75247 h 436244"/>
                  <a:gd name="connsiteX46" fmla="*/ 300038 w 1074419"/>
                  <a:gd name="connsiteY46" fmla="*/ 118110 h 436244"/>
                  <a:gd name="connsiteX47" fmla="*/ 219075 w 1074419"/>
                  <a:gd name="connsiteY47" fmla="*/ 222885 h 436244"/>
                  <a:gd name="connsiteX48" fmla="*/ 256223 w 1074419"/>
                  <a:gd name="connsiteY48" fmla="*/ 320993 h 436244"/>
                  <a:gd name="connsiteX49" fmla="*/ 324803 w 1074419"/>
                  <a:gd name="connsiteY49" fmla="*/ 275272 h 436244"/>
                  <a:gd name="connsiteX50" fmla="*/ 415290 w 1074419"/>
                  <a:gd name="connsiteY50" fmla="*/ 275272 h 436244"/>
                  <a:gd name="connsiteX51" fmla="*/ 243840 w 1074419"/>
                  <a:gd name="connsiteY51" fmla="*/ 381000 h 436244"/>
                  <a:gd name="connsiteX52" fmla="*/ 129540 w 1074419"/>
                  <a:gd name="connsiteY52" fmla="*/ 219075 h 436244"/>
                  <a:gd name="connsiteX53" fmla="*/ 312420 w 1074419"/>
                  <a:gd name="connsiteY53" fmla="*/ 58103 h 436244"/>
                  <a:gd name="connsiteX54" fmla="*/ 441007 w 1074419"/>
                  <a:gd name="connsiteY54" fmla="*/ 125730 h 436244"/>
                  <a:gd name="connsiteX55" fmla="*/ 441007 w 1074419"/>
                  <a:gd name="connsiteY55" fmla="*/ 152400 h 436244"/>
                  <a:gd name="connsiteX56" fmla="*/ 439103 w 1074419"/>
                  <a:gd name="connsiteY56" fmla="*/ 161925 h 436244"/>
                  <a:gd name="connsiteX57" fmla="*/ 348615 w 1074419"/>
                  <a:gd name="connsiteY57" fmla="*/ 161925 h 436244"/>
                  <a:gd name="connsiteX58" fmla="*/ 300038 w 1074419"/>
                  <a:gd name="connsiteY58" fmla="*/ 118110 h 436244"/>
                  <a:gd name="connsiteX59" fmla="*/ 623888 w 1074419"/>
                  <a:gd name="connsiteY59" fmla="*/ 374332 h 436244"/>
                  <a:gd name="connsiteX60" fmla="*/ 569595 w 1074419"/>
                  <a:gd name="connsiteY60" fmla="*/ 137160 h 436244"/>
                  <a:gd name="connsiteX61" fmla="*/ 568643 w 1074419"/>
                  <a:gd name="connsiteY61" fmla="*/ 137160 h 436244"/>
                  <a:gd name="connsiteX62" fmla="*/ 518160 w 1074419"/>
                  <a:gd name="connsiteY62" fmla="*/ 374332 h 436244"/>
                  <a:gd name="connsiteX63" fmla="*/ 441960 w 1074419"/>
                  <a:gd name="connsiteY63" fmla="*/ 374332 h 436244"/>
                  <a:gd name="connsiteX64" fmla="*/ 441007 w 1074419"/>
                  <a:gd name="connsiteY64" fmla="*/ 374332 h 436244"/>
                  <a:gd name="connsiteX65" fmla="*/ 441960 w 1074419"/>
                  <a:gd name="connsiteY65" fmla="*/ 369570 h 436244"/>
                  <a:gd name="connsiteX66" fmla="*/ 506730 w 1074419"/>
                  <a:gd name="connsiteY66" fmla="*/ 64770 h 436244"/>
                  <a:gd name="connsiteX67" fmla="*/ 626745 w 1074419"/>
                  <a:gd name="connsiteY67" fmla="*/ 64770 h 436244"/>
                  <a:gd name="connsiteX68" fmla="*/ 681990 w 1074419"/>
                  <a:gd name="connsiteY68" fmla="*/ 296228 h 436244"/>
                  <a:gd name="connsiteX69" fmla="*/ 682943 w 1074419"/>
                  <a:gd name="connsiteY69" fmla="*/ 295275 h 436244"/>
                  <a:gd name="connsiteX70" fmla="*/ 731520 w 1074419"/>
                  <a:gd name="connsiteY70" fmla="*/ 64770 h 436244"/>
                  <a:gd name="connsiteX71" fmla="*/ 803910 w 1074419"/>
                  <a:gd name="connsiteY71" fmla="*/ 64770 h 436244"/>
                  <a:gd name="connsiteX72" fmla="*/ 808673 w 1074419"/>
                  <a:gd name="connsiteY72" fmla="*/ 64770 h 436244"/>
                  <a:gd name="connsiteX73" fmla="*/ 803910 w 1074419"/>
                  <a:gd name="connsiteY73" fmla="*/ 87630 h 436244"/>
                  <a:gd name="connsiteX74" fmla="*/ 742950 w 1074419"/>
                  <a:gd name="connsiteY74" fmla="*/ 375285 h 436244"/>
                  <a:gd name="connsiteX75" fmla="*/ 623888 w 1074419"/>
                  <a:gd name="connsiteY75" fmla="*/ 374332 h 436244"/>
                  <a:gd name="connsiteX76" fmla="*/ 623888 w 1074419"/>
                  <a:gd name="connsiteY76" fmla="*/ 374332 h 436244"/>
                  <a:gd name="connsiteX77" fmla="*/ 884873 w 1074419"/>
                  <a:gd name="connsiteY77" fmla="*/ 374332 h 436244"/>
                  <a:gd name="connsiteX78" fmla="*/ 803910 w 1074419"/>
                  <a:gd name="connsiteY78" fmla="*/ 374332 h 436244"/>
                  <a:gd name="connsiteX79" fmla="*/ 799148 w 1074419"/>
                  <a:gd name="connsiteY79" fmla="*/ 374332 h 436244"/>
                  <a:gd name="connsiteX80" fmla="*/ 803910 w 1074419"/>
                  <a:gd name="connsiteY80" fmla="*/ 351472 h 436244"/>
                  <a:gd name="connsiteX81" fmla="*/ 864870 w 1074419"/>
                  <a:gd name="connsiteY81" fmla="*/ 63817 h 436244"/>
                  <a:gd name="connsiteX82" fmla="*/ 950595 w 1074419"/>
                  <a:gd name="connsiteY82" fmla="*/ 63817 h 436244"/>
                  <a:gd name="connsiteX83" fmla="*/ 884873 w 1074419"/>
                  <a:gd name="connsiteY83" fmla="*/ 374332 h 43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074419" h="436244">
                    <a:moveTo>
                      <a:pt x="982028" y="75247"/>
                    </a:moveTo>
                    <a:lnTo>
                      <a:pt x="982028" y="63817"/>
                    </a:lnTo>
                    <a:lnTo>
                      <a:pt x="1074420" y="63817"/>
                    </a:lnTo>
                    <a:lnTo>
                      <a:pt x="1074420" y="0"/>
                    </a:lnTo>
                    <a:lnTo>
                      <a:pt x="0" y="0"/>
                    </a:lnTo>
                    <a:lnTo>
                      <a:pt x="0" y="63817"/>
                    </a:lnTo>
                    <a:lnTo>
                      <a:pt x="92393" y="63817"/>
                    </a:lnTo>
                    <a:lnTo>
                      <a:pt x="92393" y="75247"/>
                    </a:lnTo>
                    <a:lnTo>
                      <a:pt x="0" y="75247"/>
                    </a:lnTo>
                    <a:lnTo>
                      <a:pt x="0" y="137160"/>
                    </a:lnTo>
                    <a:lnTo>
                      <a:pt x="92393" y="137160"/>
                    </a:lnTo>
                    <a:lnTo>
                      <a:pt x="92393" y="148590"/>
                    </a:lnTo>
                    <a:lnTo>
                      <a:pt x="0" y="148590"/>
                    </a:lnTo>
                    <a:lnTo>
                      <a:pt x="0" y="212408"/>
                    </a:lnTo>
                    <a:lnTo>
                      <a:pt x="92393" y="212408"/>
                    </a:lnTo>
                    <a:lnTo>
                      <a:pt x="92393" y="223838"/>
                    </a:lnTo>
                    <a:lnTo>
                      <a:pt x="0" y="223838"/>
                    </a:lnTo>
                    <a:lnTo>
                      <a:pt x="0" y="288608"/>
                    </a:lnTo>
                    <a:lnTo>
                      <a:pt x="92393" y="288608"/>
                    </a:lnTo>
                    <a:lnTo>
                      <a:pt x="92393" y="300038"/>
                    </a:lnTo>
                    <a:lnTo>
                      <a:pt x="0" y="300038"/>
                    </a:lnTo>
                    <a:lnTo>
                      <a:pt x="0" y="361950"/>
                    </a:lnTo>
                    <a:lnTo>
                      <a:pt x="92393" y="361950"/>
                    </a:lnTo>
                    <a:lnTo>
                      <a:pt x="92393" y="373380"/>
                    </a:lnTo>
                    <a:lnTo>
                      <a:pt x="0" y="373380"/>
                    </a:lnTo>
                    <a:lnTo>
                      <a:pt x="0" y="436245"/>
                    </a:lnTo>
                    <a:lnTo>
                      <a:pt x="1073468" y="436245"/>
                    </a:lnTo>
                    <a:lnTo>
                      <a:pt x="1073468" y="374332"/>
                    </a:lnTo>
                    <a:lnTo>
                      <a:pt x="981075" y="374332"/>
                    </a:lnTo>
                    <a:lnTo>
                      <a:pt x="981075" y="362903"/>
                    </a:lnTo>
                    <a:lnTo>
                      <a:pt x="1073468" y="362903"/>
                    </a:lnTo>
                    <a:lnTo>
                      <a:pt x="1073468" y="300990"/>
                    </a:lnTo>
                    <a:lnTo>
                      <a:pt x="981075" y="300990"/>
                    </a:lnTo>
                    <a:lnTo>
                      <a:pt x="981075" y="289560"/>
                    </a:lnTo>
                    <a:lnTo>
                      <a:pt x="1073468" y="289560"/>
                    </a:lnTo>
                    <a:lnTo>
                      <a:pt x="1073468" y="224790"/>
                    </a:lnTo>
                    <a:lnTo>
                      <a:pt x="981075" y="224790"/>
                    </a:lnTo>
                    <a:lnTo>
                      <a:pt x="981075" y="213360"/>
                    </a:lnTo>
                    <a:lnTo>
                      <a:pt x="1073468" y="213360"/>
                    </a:lnTo>
                    <a:lnTo>
                      <a:pt x="1073468" y="149542"/>
                    </a:lnTo>
                    <a:lnTo>
                      <a:pt x="981075" y="149542"/>
                    </a:lnTo>
                    <a:lnTo>
                      <a:pt x="981075" y="138113"/>
                    </a:lnTo>
                    <a:lnTo>
                      <a:pt x="1073468" y="138113"/>
                    </a:lnTo>
                    <a:lnTo>
                      <a:pt x="1073468" y="76200"/>
                    </a:lnTo>
                    <a:lnTo>
                      <a:pt x="982028" y="75247"/>
                    </a:lnTo>
                    <a:lnTo>
                      <a:pt x="982028" y="75247"/>
                    </a:lnTo>
                    <a:close/>
                    <a:moveTo>
                      <a:pt x="300038" y="118110"/>
                    </a:moveTo>
                    <a:cubicBezTo>
                      <a:pt x="250507" y="118110"/>
                      <a:pt x="229553" y="176213"/>
                      <a:pt x="219075" y="222885"/>
                    </a:cubicBezTo>
                    <a:cubicBezTo>
                      <a:pt x="209550" y="267653"/>
                      <a:pt x="207645" y="320993"/>
                      <a:pt x="256223" y="320993"/>
                    </a:cubicBezTo>
                    <a:cubicBezTo>
                      <a:pt x="292418" y="320993"/>
                      <a:pt x="316230" y="304800"/>
                      <a:pt x="324803" y="275272"/>
                    </a:cubicBezTo>
                    <a:lnTo>
                      <a:pt x="415290" y="275272"/>
                    </a:lnTo>
                    <a:cubicBezTo>
                      <a:pt x="400050" y="353378"/>
                      <a:pt x="319088" y="381000"/>
                      <a:pt x="243840" y="381000"/>
                    </a:cubicBezTo>
                    <a:cubicBezTo>
                      <a:pt x="147638" y="381000"/>
                      <a:pt x="107632" y="322897"/>
                      <a:pt x="129540" y="219075"/>
                    </a:cubicBezTo>
                    <a:cubicBezTo>
                      <a:pt x="151448" y="115253"/>
                      <a:pt x="215265" y="59055"/>
                      <a:pt x="312420" y="58103"/>
                    </a:cubicBezTo>
                    <a:cubicBezTo>
                      <a:pt x="374332" y="58103"/>
                      <a:pt x="432435" y="75247"/>
                      <a:pt x="441007" y="125730"/>
                    </a:cubicBezTo>
                    <a:cubicBezTo>
                      <a:pt x="441960" y="133350"/>
                      <a:pt x="441960" y="142875"/>
                      <a:pt x="441007" y="152400"/>
                    </a:cubicBezTo>
                    <a:cubicBezTo>
                      <a:pt x="441007" y="155258"/>
                      <a:pt x="440055" y="159067"/>
                      <a:pt x="439103" y="161925"/>
                    </a:cubicBezTo>
                    <a:lnTo>
                      <a:pt x="348615" y="161925"/>
                    </a:lnTo>
                    <a:cubicBezTo>
                      <a:pt x="353378" y="134303"/>
                      <a:pt x="335280" y="118110"/>
                      <a:pt x="300038" y="118110"/>
                    </a:cubicBezTo>
                    <a:moveTo>
                      <a:pt x="623888" y="374332"/>
                    </a:moveTo>
                    <a:lnTo>
                      <a:pt x="569595" y="137160"/>
                    </a:lnTo>
                    <a:lnTo>
                      <a:pt x="568643" y="137160"/>
                    </a:lnTo>
                    <a:lnTo>
                      <a:pt x="518160" y="374332"/>
                    </a:lnTo>
                    <a:lnTo>
                      <a:pt x="441960" y="374332"/>
                    </a:lnTo>
                    <a:lnTo>
                      <a:pt x="441007" y="374332"/>
                    </a:lnTo>
                    <a:lnTo>
                      <a:pt x="441960" y="369570"/>
                    </a:lnTo>
                    <a:lnTo>
                      <a:pt x="506730" y="64770"/>
                    </a:lnTo>
                    <a:lnTo>
                      <a:pt x="626745" y="64770"/>
                    </a:lnTo>
                    <a:lnTo>
                      <a:pt x="681990" y="296228"/>
                    </a:lnTo>
                    <a:lnTo>
                      <a:pt x="682943" y="295275"/>
                    </a:lnTo>
                    <a:lnTo>
                      <a:pt x="731520" y="64770"/>
                    </a:lnTo>
                    <a:lnTo>
                      <a:pt x="803910" y="64770"/>
                    </a:lnTo>
                    <a:lnTo>
                      <a:pt x="808673" y="64770"/>
                    </a:lnTo>
                    <a:lnTo>
                      <a:pt x="803910" y="87630"/>
                    </a:lnTo>
                    <a:lnTo>
                      <a:pt x="742950" y="375285"/>
                    </a:lnTo>
                    <a:lnTo>
                      <a:pt x="623888" y="374332"/>
                    </a:lnTo>
                    <a:lnTo>
                      <a:pt x="623888" y="374332"/>
                    </a:lnTo>
                    <a:close/>
                    <a:moveTo>
                      <a:pt x="884873" y="374332"/>
                    </a:moveTo>
                    <a:lnTo>
                      <a:pt x="803910" y="374332"/>
                    </a:lnTo>
                    <a:lnTo>
                      <a:pt x="799148" y="374332"/>
                    </a:lnTo>
                    <a:lnTo>
                      <a:pt x="803910" y="351472"/>
                    </a:lnTo>
                    <a:lnTo>
                      <a:pt x="864870" y="63817"/>
                    </a:lnTo>
                    <a:lnTo>
                      <a:pt x="950595" y="63817"/>
                    </a:lnTo>
                    <a:lnTo>
                      <a:pt x="884873" y="37433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72" name="Gráfico 2">
              <a:extLst>
                <a:ext uri="{FF2B5EF4-FFF2-40B4-BE49-F238E27FC236}">
                  <a16:creationId xmlns:a16="http://schemas.microsoft.com/office/drawing/2014/main" id="{126009BB-A9EE-7419-4213-E9BA4FF515C6}"/>
                </a:ext>
              </a:extLst>
            </p:cNvPr>
            <p:cNvGrpSpPr/>
            <p:nvPr/>
          </p:nvGrpSpPr>
          <p:grpSpPr>
            <a:xfrm>
              <a:off x="4204334" y="3527106"/>
              <a:ext cx="1910715" cy="100965"/>
              <a:chOff x="4204334" y="3527106"/>
              <a:chExt cx="1910715" cy="100965"/>
            </a:xfrm>
            <a:solidFill>
              <a:srgbClr val="FFFFFF"/>
            </a:solidFill>
          </p:grpSpPr>
          <p:grpSp>
            <p:nvGrpSpPr>
              <p:cNvPr id="173" name="Gráfico 2">
                <a:extLst>
                  <a:ext uri="{FF2B5EF4-FFF2-40B4-BE49-F238E27FC236}">
                    <a16:creationId xmlns:a16="http://schemas.microsoft.com/office/drawing/2014/main" id="{B0C87945-2791-9491-179B-BF0DDD274BA0}"/>
                  </a:ext>
                </a:extLst>
              </p:cNvPr>
              <p:cNvGrpSpPr/>
              <p:nvPr/>
            </p:nvGrpSpPr>
            <p:grpSpPr>
              <a:xfrm>
                <a:off x="4524375" y="3527106"/>
                <a:ext cx="1590675" cy="100012"/>
                <a:chOff x="4524375" y="3527106"/>
                <a:chExt cx="1590675" cy="100012"/>
              </a:xfrm>
              <a:solidFill>
                <a:srgbClr val="FFFFFF"/>
              </a:solidFill>
            </p:grpSpPr>
            <p:sp>
              <p:nvSpPr>
                <p:cNvPr id="179" name="Forma Livre: Forma 178">
                  <a:extLst>
                    <a:ext uri="{FF2B5EF4-FFF2-40B4-BE49-F238E27FC236}">
                      <a16:creationId xmlns:a16="http://schemas.microsoft.com/office/drawing/2014/main" id="{BED4B60F-A781-34E4-0ED0-8D4A5B895BC1}"/>
                    </a:ext>
                  </a:extLst>
                </p:cNvPr>
                <p:cNvSpPr/>
                <p:nvPr/>
              </p:nvSpPr>
              <p:spPr>
                <a:xfrm>
                  <a:off x="4524375" y="3529964"/>
                  <a:ext cx="84772" cy="95250"/>
                </a:xfrm>
                <a:custGeom>
                  <a:avLst/>
                  <a:gdLst>
                    <a:gd name="connsiteX0" fmla="*/ 28575 w 84772"/>
                    <a:gd name="connsiteY0" fmla="*/ 19050 h 95250"/>
                    <a:gd name="connsiteX1" fmla="*/ 0 w 84772"/>
                    <a:gd name="connsiteY1" fmla="*/ 19050 h 95250"/>
                    <a:gd name="connsiteX2" fmla="*/ 0 w 84772"/>
                    <a:gd name="connsiteY2" fmla="*/ 0 h 95250"/>
                    <a:gd name="connsiteX3" fmla="*/ 84772 w 84772"/>
                    <a:gd name="connsiteY3" fmla="*/ 0 h 95250"/>
                    <a:gd name="connsiteX4" fmla="*/ 84772 w 84772"/>
                    <a:gd name="connsiteY4" fmla="*/ 19050 h 95250"/>
                    <a:gd name="connsiteX5" fmla="*/ 54293 w 84772"/>
                    <a:gd name="connsiteY5" fmla="*/ 19050 h 95250"/>
                    <a:gd name="connsiteX6" fmla="*/ 54293 w 84772"/>
                    <a:gd name="connsiteY6" fmla="*/ 95250 h 95250"/>
                    <a:gd name="connsiteX7" fmla="*/ 27622 w 84772"/>
                    <a:gd name="connsiteY7" fmla="*/ 95250 h 95250"/>
                    <a:gd name="connsiteX8" fmla="*/ 27622 w 84772"/>
                    <a:gd name="connsiteY8" fmla="*/ 19050 h 95250"/>
                    <a:gd name="connsiteX9" fmla="*/ 28575 w 84772"/>
                    <a:gd name="connsiteY9" fmla="*/ 190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772" h="95250">
                      <a:moveTo>
                        <a:pt x="28575" y="19050"/>
                      </a:moveTo>
                      <a:lnTo>
                        <a:pt x="0" y="19050"/>
                      </a:lnTo>
                      <a:lnTo>
                        <a:pt x="0" y="0"/>
                      </a:lnTo>
                      <a:lnTo>
                        <a:pt x="84772" y="0"/>
                      </a:lnTo>
                      <a:lnTo>
                        <a:pt x="84772" y="19050"/>
                      </a:lnTo>
                      <a:lnTo>
                        <a:pt x="54293" y="19050"/>
                      </a:lnTo>
                      <a:lnTo>
                        <a:pt x="54293" y="95250"/>
                      </a:lnTo>
                      <a:lnTo>
                        <a:pt x="27622" y="95250"/>
                      </a:lnTo>
                      <a:lnTo>
                        <a:pt x="27622" y="19050"/>
                      </a:lnTo>
                      <a:lnTo>
                        <a:pt x="28575" y="190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0" name="Forma Livre: Forma 179">
                  <a:extLst>
                    <a:ext uri="{FF2B5EF4-FFF2-40B4-BE49-F238E27FC236}">
                      <a16:creationId xmlns:a16="http://schemas.microsoft.com/office/drawing/2014/main" id="{0D2BFC7F-A87C-F9D1-8F89-50F51F2F443F}"/>
                    </a:ext>
                  </a:extLst>
                </p:cNvPr>
                <p:cNvSpPr/>
                <p:nvPr/>
              </p:nvSpPr>
              <p:spPr>
                <a:xfrm>
                  <a:off x="4618672" y="3529964"/>
                  <a:ext cx="84772" cy="95250"/>
                </a:xfrm>
                <a:custGeom>
                  <a:avLst/>
                  <a:gdLst>
                    <a:gd name="connsiteX0" fmla="*/ 0 w 84772"/>
                    <a:gd name="connsiteY0" fmla="*/ 0 h 95250"/>
                    <a:gd name="connsiteX1" fmla="*/ 26670 w 84772"/>
                    <a:gd name="connsiteY1" fmla="*/ 0 h 95250"/>
                    <a:gd name="connsiteX2" fmla="*/ 26670 w 84772"/>
                    <a:gd name="connsiteY2" fmla="*/ 37147 h 95250"/>
                    <a:gd name="connsiteX3" fmla="*/ 58103 w 84772"/>
                    <a:gd name="connsiteY3" fmla="*/ 37147 h 95250"/>
                    <a:gd name="connsiteX4" fmla="*/ 58103 w 84772"/>
                    <a:gd name="connsiteY4" fmla="*/ 0 h 95250"/>
                    <a:gd name="connsiteX5" fmla="*/ 84772 w 84772"/>
                    <a:gd name="connsiteY5" fmla="*/ 0 h 95250"/>
                    <a:gd name="connsiteX6" fmla="*/ 84772 w 84772"/>
                    <a:gd name="connsiteY6" fmla="*/ 95250 h 95250"/>
                    <a:gd name="connsiteX7" fmla="*/ 58103 w 84772"/>
                    <a:gd name="connsiteY7" fmla="*/ 95250 h 95250"/>
                    <a:gd name="connsiteX8" fmla="*/ 58103 w 84772"/>
                    <a:gd name="connsiteY8" fmla="*/ 57150 h 95250"/>
                    <a:gd name="connsiteX9" fmla="*/ 26670 w 84772"/>
                    <a:gd name="connsiteY9" fmla="*/ 57150 h 95250"/>
                    <a:gd name="connsiteX10" fmla="*/ 26670 w 84772"/>
                    <a:gd name="connsiteY10" fmla="*/ 95250 h 95250"/>
                    <a:gd name="connsiteX11" fmla="*/ 0 w 84772"/>
                    <a:gd name="connsiteY11" fmla="*/ 95250 h 95250"/>
                    <a:gd name="connsiteX12" fmla="*/ 0 w 84772"/>
                    <a:gd name="connsiteY12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72" h="95250">
                      <a:moveTo>
                        <a:pt x="0" y="0"/>
                      </a:moveTo>
                      <a:lnTo>
                        <a:pt x="26670" y="0"/>
                      </a:lnTo>
                      <a:lnTo>
                        <a:pt x="26670" y="37147"/>
                      </a:lnTo>
                      <a:lnTo>
                        <a:pt x="58103" y="37147"/>
                      </a:lnTo>
                      <a:lnTo>
                        <a:pt x="58103" y="0"/>
                      </a:lnTo>
                      <a:lnTo>
                        <a:pt x="84772" y="0"/>
                      </a:lnTo>
                      <a:lnTo>
                        <a:pt x="84772" y="95250"/>
                      </a:lnTo>
                      <a:lnTo>
                        <a:pt x="58103" y="95250"/>
                      </a:lnTo>
                      <a:lnTo>
                        <a:pt x="58103" y="57150"/>
                      </a:lnTo>
                      <a:lnTo>
                        <a:pt x="26670" y="57150"/>
                      </a:lnTo>
                      <a:lnTo>
                        <a:pt x="26670" y="95250"/>
                      </a:lnTo>
                      <a:lnTo>
                        <a:pt x="0" y="952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2" name="Forma Livre: Forma 181">
                  <a:extLst>
                    <a:ext uri="{FF2B5EF4-FFF2-40B4-BE49-F238E27FC236}">
                      <a16:creationId xmlns:a16="http://schemas.microsoft.com/office/drawing/2014/main" id="{6F4A9613-AB0F-CB53-EB5D-8FA6B9CD7DFB}"/>
                    </a:ext>
                  </a:extLst>
                </p:cNvPr>
                <p:cNvSpPr/>
                <p:nvPr/>
              </p:nvSpPr>
              <p:spPr>
                <a:xfrm>
                  <a:off x="4721542" y="3530917"/>
                  <a:ext cx="73342" cy="94297"/>
                </a:xfrm>
                <a:custGeom>
                  <a:avLst/>
                  <a:gdLst>
                    <a:gd name="connsiteX0" fmla="*/ 0 w 73342"/>
                    <a:gd name="connsiteY0" fmla="*/ 0 h 94297"/>
                    <a:gd name="connsiteX1" fmla="*/ 71438 w 73342"/>
                    <a:gd name="connsiteY1" fmla="*/ 0 h 94297"/>
                    <a:gd name="connsiteX2" fmla="*/ 71438 w 73342"/>
                    <a:gd name="connsiteY2" fmla="*/ 18097 h 94297"/>
                    <a:gd name="connsiteX3" fmla="*/ 26670 w 73342"/>
                    <a:gd name="connsiteY3" fmla="*/ 18097 h 94297"/>
                    <a:gd name="connsiteX4" fmla="*/ 26670 w 73342"/>
                    <a:gd name="connsiteY4" fmla="*/ 38100 h 94297"/>
                    <a:gd name="connsiteX5" fmla="*/ 69532 w 73342"/>
                    <a:gd name="connsiteY5" fmla="*/ 38100 h 94297"/>
                    <a:gd name="connsiteX6" fmla="*/ 69532 w 73342"/>
                    <a:gd name="connsiteY6" fmla="*/ 56197 h 94297"/>
                    <a:gd name="connsiteX7" fmla="*/ 26670 w 73342"/>
                    <a:gd name="connsiteY7" fmla="*/ 56197 h 94297"/>
                    <a:gd name="connsiteX8" fmla="*/ 26670 w 73342"/>
                    <a:gd name="connsiteY8" fmla="*/ 76200 h 94297"/>
                    <a:gd name="connsiteX9" fmla="*/ 73342 w 73342"/>
                    <a:gd name="connsiteY9" fmla="*/ 76200 h 94297"/>
                    <a:gd name="connsiteX10" fmla="*/ 73342 w 73342"/>
                    <a:gd name="connsiteY10" fmla="*/ 94297 h 94297"/>
                    <a:gd name="connsiteX11" fmla="*/ 0 w 73342"/>
                    <a:gd name="connsiteY11" fmla="*/ 94297 h 94297"/>
                    <a:gd name="connsiteX12" fmla="*/ 0 w 73342"/>
                    <a:gd name="connsiteY12" fmla="*/ 0 h 94297"/>
                    <a:gd name="connsiteX13" fmla="*/ 0 w 73342"/>
                    <a:gd name="connsiteY13" fmla="*/ 0 h 9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342" h="94297">
                      <a:moveTo>
                        <a:pt x="0" y="0"/>
                      </a:moveTo>
                      <a:lnTo>
                        <a:pt x="71438" y="0"/>
                      </a:lnTo>
                      <a:lnTo>
                        <a:pt x="71438" y="18097"/>
                      </a:lnTo>
                      <a:lnTo>
                        <a:pt x="26670" y="18097"/>
                      </a:lnTo>
                      <a:lnTo>
                        <a:pt x="26670" y="38100"/>
                      </a:lnTo>
                      <a:lnTo>
                        <a:pt x="69532" y="38100"/>
                      </a:lnTo>
                      <a:lnTo>
                        <a:pt x="69532" y="56197"/>
                      </a:lnTo>
                      <a:lnTo>
                        <a:pt x="26670" y="56197"/>
                      </a:lnTo>
                      <a:lnTo>
                        <a:pt x="26670" y="76200"/>
                      </a:lnTo>
                      <a:lnTo>
                        <a:pt x="73342" y="76200"/>
                      </a:lnTo>
                      <a:lnTo>
                        <a:pt x="73342" y="94297"/>
                      </a:lnTo>
                      <a:lnTo>
                        <a:pt x="0" y="94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3" name="Forma Livre: Forma 182">
                  <a:extLst>
                    <a:ext uri="{FF2B5EF4-FFF2-40B4-BE49-F238E27FC236}">
                      <a16:creationId xmlns:a16="http://schemas.microsoft.com/office/drawing/2014/main" id="{190586E7-66C0-3126-305F-7860002B8ADB}"/>
                    </a:ext>
                  </a:extLst>
                </p:cNvPr>
                <p:cNvSpPr/>
                <p:nvPr/>
              </p:nvSpPr>
              <p:spPr>
                <a:xfrm>
                  <a:off x="4852987" y="3530917"/>
                  <a:ext cx="66675" cy="94297"/>
                </a:xfrm>
                <a:custGeom>
                  <a:avLst/>
                  <a:gdLst>
                    <a:gd name="connsiteX0" fmla="*/ 0 w 66675"/>
                    <a:gd name="connsiteY0" fmla="*/ 0 h 94297"/>
                    <a:gd name="connsiteX1" fmla="*/ 66675 w 66675"/>
                    <a:gd name="connsiteY1" fmla="*/ 0 h 94297"/>
                    <a:gd name="connsiteX2" fmla="*/ 66675 w 66675"/>
                    <a:gd name="connsiteY2" fmla="*/ 18097 h 94297"/>
                    <a:gd name="connsiteX3" fmla="*/ 25718 w 66675"/>
                    <a:gd name="connsiteY3" fmla="*/ 18097 h 94297"/>
                    <a:gd name="connsiteX4" fmla="*/ 25718 w 66675"/>
                    <a:gd name="connsiteY4" fmla="*/ 40005 h 94297"/>
                    <a:gd name="connsiteX5" fmla="*/ 63818 w 66675"/>
                    <a:gd name="connsiteY5" fmla="*/ 40005 h 94297"/>
                    <a:gd name="connsiteX6" fmla="*/ 63818 w 66675"/>
                    <a:gd name="connsiteY6" fmla="*/ 58102 h 94297"/>
                    <a:gd name="connsiteX7" fmla="*/ 25718 w 66675"/>
                    <a:gd name="connsiteY7" fmla="*/ 58102 h 94297"/>
                    <a:gd name="connsiteX8" fmla="*/ 25718 w 66675"/>
                    <a:gd name="connsiteY8" fmla="*/ 94297 h 94297"/>
                    <a:gd name="connsiteX9" fmla="*/ 0 w 66675"/>
                    <a:gd name="connsiteY9" fmla="*/ 94297 h 94297"/>
                    <a:gd name="connsiteX10" fmla="*/ 0 w 66675"/>
                    <a:gd name="connsiteY10" fmla="*/ 0 h 9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675" h="94297">
                      <a:moveTo>
                        <a:pt x="0" y="0"/>
                      </a:moveTo>
                      <a:lnTo>
                        <a:pt x="66675" y="0"/>
                      </a:lnTo>
                      <a:lnTo>
                        <a:pt x="66675" y="18097"/>
                      </a:lnTo>
                      <a:lnTo>
                        <a:pt x="25718" y="18097"/>
                      </a:lnTo>
                      <a:lnTo>
                        <a:pt x="25718" y="40005"/>
                      </a:lnTo>
                      <a:lnTo>
                        <a:pt x="63818" y="40005"/>
                      </a:lnTo>
                      <a:lnTo>
                        <a:pt x="63818" y="58102"/>
                      </a:lnTo>
                      <a:lnTo>
                        <a:pt x="25718" y="58102"/>
                      </a:lnTo>
                      <a:lnTo>
                        <a:pt x="25718" y="94297"/>
                      </a:lnTo>
                      <a:lnTo>
                        <a:pt x="0" y="94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4" name="Forma Livre: Forma 183">
                  <a:extLst>
                    <a:ext uri="{FF2B5EF4-FFF2-40B4-BE49-F238E27FC236}">
                      <a16:creationId xmlns:a16="http://schemas.microsoft.com/office/drawing/2014/main" id="{9681CFEE-5589-F5C7-C194-9BCE3B453B42}"/>
                    </a:ext>
                  </a:extLst>
                </p:cNvPr>
                <p:cNvSpPr/>
                <p:nvPr/>
              </p:nvSpPr>
              <p:spPr>
                <a:xfrm>
                  <a:off x="4932997" y="3529012"/>
                  <a:ext cx="90487" cy="98107"/>
                </a:xfrm>
                <a:custGeom>
                  <a:avLst/>
                  <a:gdLst>
                    <a:gd name="connsiteX0" fmla="*/ 26670 w 90487"/>
                    <a:gd name="connsiteY0" fmla="*/ 953 h 98107"/>
                    <a:gd name="connsiteX1" fmla="*/ 26670 w 90487"/>
                    <a:gd name="connsiteY1" fmla="*/ 57150 h 98107"/>
                    <a:gd name="connsiteX2" fmla="*/ 29528 w 90487"/>
                    <a:gd name="connsiteY2" fmla="*/ 71438 h 98107"/>
                    <a:gd name="connsiteX3" fmla="*/ 45720 w 90487"/>
                    <a:gd name="connsiteY3" fmla="*/ 79057 h 98107"/>
                    <a:gd name="connsiteX4" fmla="*/ 64770 w 90487"/>
                    <a:gd name="connsiteY4" fmla="*/ 56197 h 98107"/>
                    <a:gd name="connsiteX5" fmla="*/ 64770 w 90487"/>
                    <a:gd name="connsiteY5" fmla="*/ 953 h 98107"/>
                    <a:gd name="connsiteX6" fmla="*/ 90488 w 90487"/>
                    <a:gd name="connsiteY6" fmla="*/ 953 h 98107"/>
                    <a:gd name="connsiteX7" fmla="*/ 90488 w 90487"/>
                    <a:gd name="connsiteY7" fmla="*/ 56197 h 98107"/>
                    <a:gd name="connsiteX8" fmla="*/ 82868 w 90487"/>
                    <a:gd name="connsiteY8" fmla="*/ 84772 h 98107"/>
                    <a:gd name="connsiteX9" fmla="*/ 44768 w 90487"/>
                    <a:gd name="connsiteY9" fmla="*/ 98107 h 98107"/>
                    <a:gd name="connsiteX10" fmla="*/ 0 w 90487"/>
                    <a:gd name="connsiteY10" fmla="*/ 54293 h 98107"/>
                    <a:gd name="connsiteX11" fmla="*/ 0 w 90487"/>
                    <a:gd name="connsiteY11" fmla="*/ 0 h 98107"/>
                    <a:gd name="connsiteX12" fmla="*/ 26670 w 90487"/>
                    <a:gd name="connsiteY12" fmla="*/ 953 h 98107"/>
                    <a:gd name="connsiteX13" fmla="*/ 26670 w 90487"/>
                    <a:gd name="connsiteY13" fmla="*/ 953 h 9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0487" h="98107">
                      <a:moveTo>
                        <a:pt x="26670" y="953"/>
                      </a:moveTo>
                      <a:lnTo>
                        <a:pt x="26670" y="57150"/>
                      </a:lnTo>
                      <a:cubicBezTo>
                        <a:pt x="26670" y="61913"/>
                        <a:pt x="26670" y="67628"/>
                        <a:pt x="29528" y="71438"/>
                      </a:cubicBezTo>
                      <a:cubicBezTo>
                        <a:pt x="33338" y="77153"/>
                        <a:pt x="39053" y="79057"/>
                        <a:pt x="45720" y="79057"/>
                      </a:cubicBezTo>
                      <a:cubicBezTo>
                        <a:pt x="62865" y="79057"/>
                        <a:pt x="64770" y="65722"/>
                        <a:pt x="64770" y="56197"/>
                      </a:cubicBezTo>
                      <a:lnTo>
                        <a:pt x="64770" y="953"/>
                      </a:lnTo>
                      <a:lnTo>
                        <a:pt x="90488" y="953"/>
                      </a:lnTo>
                      <a:lnTo>
                        <a:pt x="90488" y="56197"/>
                      </a:lnTo>
                      <a:cubicBezTo>
                        <a:pt x="90488" y="66675"/>
                        <a:pt x="88583" y="78105"/>
                        <a:pt x="82868" y="84772"/>
                      </a:cubicBezTo>
                      <a:cubicBezTo>
                        <a:pt x="73343" y="96203"/>
                        <a:pt x="57150" y="98107"/>
                        <a:pt x="44768" y="98107"/>
                      </a:cubicBezTo>
                      <a:cubicBezTo>
                        <a:pt x="0" y="98107"/>
                        <a:pt x="0" y="70485"/>
                        <a:pt x="0" y="54293"/>
                      </a:cubicBezTo>
                      <a:lnTo>
                        <a:pt x="0" y="0"/>
                      </a:lnTo>
                      <a:lnTo>
                        <a:pt x="26670" y="953"/>
                      </a:lnTo>
                      <a:lnTo>
                        <a:pt x="26670" y="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5" name="Forma Livre: Forma 184">
                  <a:extLst>
                    <a:ext uri="{FF2B5EF4-FFF2-40B4-BE49-F238E27FC236}">
                      <a16:creationId xmlns:a16="http://schemas.microsoft.com/office/drawing/2014/main" id="{AB9A7C16-0E56-F357-1A4E-59C27C4A4444}"/>
                    </a:ext>
                  </a:extLst>
                </p:cNvPr>
                <p:cNvSpPr/>
                <p:nvPr/>
              </p:nvSpPr>
              <p:spPr>
                <a:xfrm>
                  <a:off x="5034915" y="3529964"/>
                  <a:ext cx="84772" cy="95250"/>
                </a:xfrm>
                <a:custGeom>
                  <a:avLst/>
                  <a:gdLst>
                    <a:gd name="connsiteX0" fmla="*/ 28575 w 84772"/>
                    <a:gd name="connsiteY0" fmla="*/ 19050 h 95250"/>
                    <a:gd name="connsiteX1" fmla="*/ 0 w 84772"/>
                    <a:gd name="connsiteY1" fmla="*/ 19050 h 95250"/>
                    <a:gd name="connsiteX2" fmla="*/ 0 w 84772"/>
                    <a:gd name="connsiteY2" fmla="*/ 0 h 95250"/>
                    <a:gd name="connsiteX3" fmla="*/ 84772 w 84772"/>
                    <a:gd name="connsiteY3" fmla="*/ 0 h 95250"/>
                    <a:gd name="connsiteX4" fmla="*/ 84772 w 84772"/>
                    <a:gd name="connsiteY4" fmla="*/ 19050 h 95250"/>
                    <a:gd name="connsiteX5" fmla="*/ 55245 w 84772"/>
                    <a:gd name="connsiteY5" fmla="*/ 19050 h 95250"/>
                    <a:gd name="connsiteX6" fmla="*/ 55245 w 84772"/>
                    <a:gd name="connsiteY6" fmla="*/ 95250 h 95250"/>
                    <a:gd name="connsiteX7" fmla="*/ 28575 w 84772"/>
                    <a:gd name="connsiteY7" fmla="*/ 95250 h 95250"/>
                    <a:gd name="connsiteX8" fmla="*/ 28575 w 84772"/>
                    <a:gd name="connsiteY8" fmla="*/ 190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772" h="95250">
                      <a:moveTo>
                        <a:pt x="28575" y="19050"/>
                      </a:moveTo>
                      <a:lnTo>
                        <a:pt x="0" y="19050"/>
                      </a:lnTo>
                      <a:lnTo>
                        <a:pt x="0" y="0"/>
                      </a:lnTo>
                      <a:lnTo>
                        <a:pt x="84772" y="0"/>
                      </a:lnTo>
                      <a:lnTo>
                        <a:pt x="84772" y="19050"/>
                      </a:lnTo>
                      <a:lnTo>
                        <a:pt x="55245" y="19050"/>
                      </a:lnTo>
                      <a:lnTo>
                        <a:pt x="55245" y="95250"/>
                      </a:lnTo>
                      <a:lnTo>
                        <a:pt x="28575" y="95250"/>
                      </a:lnTo>
                      <a:lnTo>
                        <a:pt x="28575" y="190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6" name="Forma Livre: Forma 185">
                  <a:extLst>
                    <a:ext uri="{FF2B5EF4-FFF2-40B4-BE49-F238E27FC236}">
                      <a16:creationId xmlns:a16="http://schemas.microsoft.com/office/drawing/2014/main" id="{E5FF5A7E-A29C-A4E0-A8C4-3141D2B53EE8}"/>
                    </a:ext>
                  </a:extLst>
                </p:cNvPr>
                <p:cNvSpPr/>
                <p:nvPr/>
              </p:nvSpPr>
              <p:spPr>
                <a:xfrm>
                  <a:off x="5130165" y="3529012"/>
                  <a:ext cx="90487" cy="98107"/>
                </a:xfrm>
                <a:custGeom>
                  <a:avLst/>
                  <a:gdLst>
                    <a:gd name="connsiteX0" fmla="*/ 26670 w 90487"/>
                    <a:gd name="connsiteY0" fmla="*/ 953 h 98107"/>
                    <a:gd name="connsiteX1" fmla="*/ 26670 w 90487"/>
                    <a:gd name="connsiteY1" fmla="*/ 57150 h 98107"/>
                    <a:gd name="connsiteX2" fmla="*/ 29528 w 90487"/>
                    <a:gd name="connsiteY2" fmla="*/ 71438 h 98107"/>
                    <a:gd name="connsiteX3" fmla="*/ 45720 w 90487"/>
                    <a:gd name="connsiteY3" fmla="*/ 79057 h 98107"/>
                    <a:gd name="connsiteX4" fmla="*/ 64770 w 90487"/>
                    <a:gd name="connsiteY4" fmla="*/ 56197 h 98107"/>
                    <a:gd name="connsiteX5" fmla="*/ 64770 w 90487"/>
                    <a:gd name="connsiteY5" fmla="*/ 953 h 98107"/>
                    <a:gd name="connsiteX6" fmla="*/ 90488 w 90487"/>
                    <a:gd name="connsiteY6" fmla="*/ 953 h 98107"/>
                    <a:gd name="connsiteX7" fmla="*/ 90488 w 90487"/>
                    <a:gd name="connsiteY7" fmla="*/ 56197 h 98107"/>
                    <a:gd name="connsiteX8" fmla="*/ 82867 w 90487"/>
                    <a:gd name="connsiteY8" fmla="*/ 84772 h 98107"/>
                    <a:gd name="connsiteX9" fmla="*/ 44767 w 90487"/>
                    <a:gd name="connsiteY9" fmla="*/ 98107 h 98107"/>
                    <a:gd name="connsiteX10" fmla="*/ 0 w 90487"/>
                    <a:gd name="connsiteY10" fmla="*/ 54293 h 98107"/>
                    <a:gd name="connsiteX11" fmla="*/ 0 w 90487"/>
                    <a:gd name="connsiteY11" fmla="*/ 0 h 98107"/>
                    <a:gd name="connsiteX12" fmla="*/ 26670 w 90487"/>
                    <a:gd name="connsiteY12" fmla="*/ 953 h 98107"/>
                    <a:gd name="connsiteX13" fmla="*/ 26670 w 90487"/>
                    <a:gd name="connsiteY13" fmla="*/ 953 h 9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0487" h="98107">
                      <a:moveTo>
                        <a:pt x="26670" y="953"/>
                      </a:moveTo>
                      <a:lnTo>
                        <a:pt x="26670" y="57150"/>
                      </a:lnTo>
                      <a:cubicBezTo>
                        <a:pt x="26670" y="61913"/>
                        <a:pt x="26670" y="67628"/>
                        <a:pt x="29528" y="71438"/>
                      </a:cubicBezTo>
                      <a:cubicBezTo>
                        <a:pt x="33338" y="77153"/>
                        <a:pt x="39053" y="79057"/>
                        <a:pt x="45720" y="79057"/>
                      </a:cubicBezTo>
                      <a:cubicBezTo>
                        <a:pt x="62865" y="79057"/>
                        <a:pt x="64770" y="65722"/>
                        <a:pt x="64770" y="56197"/>
                      </a:cubicBezTo>
                      <a:lnTo>
                        <a:pt x="64770" y="953"/>
                      </a:lnTo>
                      <a:lnTo>
                        <a:pt x="90488" y="953"/>
                      </a:lnTo>
                      <a:lnTo>
                        <a:pt x="90488" y="56197"/>
                      </a:lnTo>
                      <a:cubicBezTo>
                        <a:pt x="90488" y="66675"/>
                        <a:pt x="88582" y="78105"/>
                        <a:pt x="82867" y="84772"/>
                      </a:cubicBezTo>
                      <a:cubicBezTo>
                        <a:pt x="73342" y="96203"/>
                        <a:pt x="57150" y="98107"/>
                        <a:pt x="44767" y="98107"/>
                      </a:cubicBezTo>
                      <a:cubicBezTo>
                        <a:pt x="0" y="98107"/>
                        <a:pt x="0" y="70485"/>
                        <a:pt x="0" y="54293"/>
                      </a:cubicBezTo>
                      <a:lnTo>
                        <a:pt x="0" y="0"/>
                      </a:lnTo>
                      <a:lnTo>
                        <a:pt x="26670" y="953"/>
                      </a:lnTo>
                      <a:lnTo>
                        <a:pt x="26670" y="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7" name="Forma Livre: Forma 186">
                  <a:extLst>
                    <a:ext uri="{FF2B5EF4-FFF2-40B4-BE49-F238E27FC236}">
                      <a16:creationId xmlns:a16="http://schemas.microsoft.com/office/drawing/2014/main" id="{18D9FB7F-70C8-DB9D-1976-BD5BE7C4B1AD}"/>
                    </a:ext>
                  </a:extLst>
                </p:cNvPr>
                <p:cNvSpPr/>
                <p:nvPr/>
              </p:nvSpPr>
              <p:spPr>
                <a:xfrm>
                  <a:off x="5238750" y="3529964"/>
                  <a:ext cx="83819" cy="95250"/>
                </a:xfrm>
                <a:custGeom>
                  <a:avLst/>
                  <a:gdLst>
                    <a:gd name="connsiteX0" fmla="*/ 0 w 83819"/>
                    <a:gd name="connsiteY0" fmla="*/ 0 h 95250"/>
                    <a:gd name="connsiteX1" fmla="*/ 43815 w 83819"/>
                    <a:gd name="connsiteY1" fmla="*/ 0 h 95250"/>
                    <a:gd name="connsiteX2" fmla="*/ 73343 w 83819"/>
                    <a:gd name="connsiteY2" fmla="*/ 6667 h 95250"/>
                    <a:gd name="connsiteX3" fmla="*/ 80010 w 83819"/>
                    <a:gd name="connsiteY3" fmla="*/ 24765 h 95250"/>
                    <a:gd name="connsiteX4" fmla="*/ 71438 w 83819"/>
                    <a:gd name="connsiteY4" fmla="*/ 41910 h 95250"/>
                    <a:gd name="connsiteX5" fmla="*/ 57150 w 83819"/>
                    <a:gd name="connsiteY5" fmla="*/ 46672 h 95250"/>
                    <a:gd name="connsiteX6" fmla="*/ 57150 w 83819"/>
                    <a:gd name="connsiteY6" fmla="*/ 47625 h 95250"/>
                    <a:gd name="connsiteX7" fmla="*/ 79057 w 83819"/>
                    <a:gd name="connsiteY7" fmla="*/ 70485 h 95250"/>
                    <a:gd name="connsiteX8" fmla="*/ 83820 w 83819"/>
                    <a:gd name="connsiteY8" fmla="*/ 94297 h 95250"/>
                    <a:gd name="connsiteX9" fmla="*/ 55245 w 83819"/>
                    <a:gd name="connsiteY9" fmla="*/ 94297 h 95250"/>
                    <a:gd name="connsiteX10" fmla="*/ 52388 w 83819"/>
                    <a:gd name="connsiteY10" fmla="*/ 73342 h 95250"/>
                    <a:gd name="connsiteX11" fmla="*/ 39053 w 83819"/>
                    <a:gd name="connsiteY11" fmla="*/ 58103 h 95250"/>
                    <a:gd name="connsiteX12" fmla="*/ 27622 w 83819"/>
                    <a:gd name="connsiteY12" fmla="*/ 58103 h 95250"/>
                    <a:gd name="connsiteX13" fmla="*/ 27622 w 83819"/>
                    <a:gd name="connsiteY13" fmla="*/ 95250 h 95250"/>
                    <a:gd name="connsiteX14" fmla="*/ 953 w 83819"/>
                    <a:gd name="connsiteY14" fmla="*/ 95250 h 95250"/>
                    <a:gd name="connsiteX15" fmla="*/ 953 w 83819"/>
                    <a:gd name="connsiteY15" fmla="*/ 0 h 95250"/>
                    <a:gd name="connsiteX16" fmla="*/ 0 w 83819"/>
                    <a:gd name="connsiteY16" fmla="*/ 0 h 95250"/>
                    <a:gd name="connsiteX17" fmla="*/ 0 w 83819"/>
                    <a:gd name="connsiteY17" fmla="*/ 0 h 95250"/>
                    <a:gd name="connsiteX18" fmla="*/ 26670 w 83819"/>
                    <a:gd name="connsiteY18" fmla="*/ 40957 h 95250"/>
                    <a:gd name="connsiteX19" fmla="*/ 36195 w 83819"/>
                    <a:gd name="connsiteY19" fmla="*/ 40957 h 95250"/>
                    <a:gd name="connsiteX20" fmla="*/ 46672 w 83819"/>
                    <a:gd name="connsiteY20" fmla="*/ 40005 h 95250"/>
                    <a:gd name="connsiteX21" fmla="*/ 53340 w 83819"/>
                    <a:gd name="connsiteY21" fmla="*/ 29528 h 95250"/>
                    <a:gd name="connsiteX22" fmla="*/ 35243 w 83819"/>
                    <a:gd name="connsiteY22" fmla="*/ 18097 h 95250"/>
                    <a:gd name="connsiteX23" fmla="*/ 25718 w 83819"/>
                    <a:gd name="connsiteY23" fmla="*/ 18097 h 95250"/>
                    <a:gd name="connsiteX24" fmla="*/ 26670 w 83819"/>
                    <a:gd name="connsiteY24" fmla="*/ 40957 h 95250"/>
                    <a:gd name="connsiteX25" fmla="*/ 26670 w 83819"/>
                    <a:gd name="connsiteY25" fmla="*/ 4095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3819" h="95250">
                      <a:moveTo>
                        <a:pt x="0" y="0"/>
                      </a:moveTo>
                      <a:lnTo>
                        <a:pt x="43815" y="0"/>
                      </a:lnTo>
                      <a:cubicBezTo>
                        <a:pt x="60960" y="0"/>
                        <a:pt x="67628" y="953"/>
                        <a:pt x="73343" y="6667"/>
                      </a:cubicBezTo>
                      <a:cubicBezTo>
                        <a:pt x="76200" y="9525"/>
                        <a:pt x="80010" y="15240"/>
                        <a:pt x="80010" y="24765"/>
                      </a:cubicBezTo>
                      <a:cubicBezTo>
                        <a:pt x="80010" y="35242"/>
                        <a:pt x="76200" y="40005"/>
                        <a:pt x="71438" y="41910"/>
                      </a:cubicBezTo>
                      <a:cubicBezTo>
                        <a:pt x="65722" y="45720"/>
                        <a:pt x="60007" y="46672"/>
                        <a:pt x="57150" y="46672"/>
                      </a:cubicBezTo>
                      <a:lnTo>
                        <a:pt x="57150" y="47625"/>
                      </a:lnTo>
                      <a:cubicBezTo>
                        <a:pt x="75247" y="48578"/>
                        <a:pt x="76200" y="56197"/>
                        <a:pt x="79057" y="70485"/>
                      </a:cubicBezTo>
                      <a:cubicBezTo>
                        <a:pt x="80010" y="77153"/>
                        <a:pt x="80963" y="87630"/>
                        <a:pt x="83820" y="94297"/>
                      </a:cubicBezTo>
                      <a:lnTo>
                        <a:pt x="55245" y="94297"/>
                      </a:lnTo>
                      <a:cubicBezTo>
                        <a:pt x="53340" y="88582"/>
                        <a:pt x="53340" y="80963"/>
                        <a:pt x="52388" y="73342"/>
                      </a:cubicBezTo>
                      <a:cubicBezTo>
                        <a:pt x="51435" y="61913"/>
                        <a:pt x="50482" y="58103"/>
                        <a:pt x="39053" y="58103"/>
                      </a:cubicBezTo>
                      <a:lnTo>
                        <a:pt x="27622" y="58103"/>
                      </a:lnTo>
                      <a:lnTo>
                        <a:pt x="27622" y="95250"/>
                      </a:lnTo>
                      <a:lnTo>
                        <a:pt x="953" y="95250"/>
                      </a:lnTo>
                      <a:lnTo>
                        <a:pt x="95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6670" y="40957"/>
                      </a:moveTo>
                      <a:lnTo>
                        <a:pt x="36195" y="40957"/>
                      </a:lnTo>
                      <a:cubicBezTo>
                        <a:pt x="41910" y="40957"/>
                        <a:pt x="44768" y="40957"/>
                        <a:pt x="46672" y="40005"/>
                      </a:cubicBezTo>
                      <a:cubicBezTo>
                        <a:pt x="52388" y="38100"/>
                        <a:pt x="53340" y="32385"/>
                        <a:pt x="53340" y="29528"/>
                      </a:cubicBezTo>
                      <a:cubicBezTo>
                        <a:pt x="53340" y="18097"/>
                        <a:pt x="42863" y="18097"/>
                        <a:pt x="35243" y="18097"/>
                      </a:cubicBezTo>
                      <a:lnTo>
                        <a:pt x="25718" y="18097"/>
                      </a:lnTo>
                      <a:lnTo>
                        <a:pt x="26670" y="40957"/>
                      </a:lnTo>
                      <a:lnTo>
                        <a:pt x="26670" y="409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8" name="Forma Livre: Forma 187">
                  <a:extLst>
                    <a:ext uri="{FF2B5EF4-FFF2-40B4-BE49-F238E27FC236}">
                      <a16:creationId xmlns:a16="http://schemas.microsoft.com/office/drawing/2014/main" id="{8F2F03C5-21B2-B5CE-A8D1-717E8BFF0DD1}"/>
                    </a:ext>
                  </a:extLst>
                </p:cNvPr>
                <p:cNvSpPr/>
                <p:nvPr/>
              </p:nvSpPr>
              <p:spPr>
                <a:xfrm>
                  <a:off x="5334952" y="3530917"/>
                  <a:ext cx="73342" cy="94297"/>
                </a:xfrm>
                <a:custGeom>
                  <a:avLst/>
                  <a:gdLst>
                    <a:gd name="connsiteX0" fmla="*/ 0 w 73342"/>
                    <a:gd name="connsiteY0" fmla="*/ 0 h 94297"/>
                    <a:gd name="connsiteX1" fmla="*/ 71438 w 73342"/>
                    <a:gd name="connsiteY1" fmla="*/ 0 h 94297"/>
                    <a:gd name="connsiteX2" fmla="*/ 71438 w 73342"/>
                    <a:gd name="connsiteY2" fmla="*/ 18097 h 94297"/>
                    <a:gd name="connsiteX3" fmla="*/ 26670 w 73342"/>
                    <a:gd name="connsiteY3" fmla="*/ 18097 h 94297"/>
                    <a:gd name="connsiteX4" fmla="*/ 26670 w 73342"/>
                    <a:gd name="connsiteY4" fmla="*/ 38100 h 94297"/>
                    <a:gd name="connsiteX5" fmla="*/ 69532 w 73342"/>
                    <a:gd name="connsiteY5" fmla="*/ 38100 h 94297"/>
                    <a:gd name="connsiteX6" fmla="*/ 69532 w 73342"/>
                    <a:gd name="connsiteY6" fmla="*/ 56197 h 94297"/>
                    <a:gd name="connsiteX7" fmla="*/ 26670 w 73342"/>
                    <a:gd name="connsiteY7" fmla="*/ 56197 h 94297"/>
                    <a:gd name="connsiteX8" fmla="*/ 26670 w 73342"/>
                    <a:gd name="connsiteY8" fmla="*/ 76200 h 94297"/>
                    <a:gd name="connsiteX9" fmla="*/ 73342 w 73342"/>
                    <a:gd name="connsiteY9" fmla="*/ 76200 h 94297"/>
                    <a:gd name="connsiteX10" fmla="*/ 73342 w 73342"/>
                    <a:gd name="connsiteY10" fmla="*/ 94297 h 94297"/>
                    <a:gd name="connsiteX11" fmla="*/ 953 w 73342"/>
                    <a:gd name="connsiteY11" fmla="*/ 94297 h 94297"/>
                    <a:gd name="connsiteX12" fmla="*/ 0 w 73342"/>
                    <a:gd name="connsiteY12" fmla="*/ 0 h 94297"/>
                    <a:gd name="connsiteX13" fmla="*/ 0 w 73342"/>
                    <a:gd name="connsiteY13" fmla="*/ 0 h 9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342" h="94297">
                      <a:moveTo>
                        <a:pt x="0" y="0"/>
                      </a:moveTo>
                      <a:lnTo>
                        <a:pt x="71438" y="0"/>
                      </a:lnTo>
                      <a:lnTo>
                        <a:pt x="71438" y="18097"/>
                      </a:lnTo>
                      <a:lnTo>
                        <a:pt x="26670" y="18097"/>
                      </a:lnTo>
                      <a:lnTo>
                        <a:pt x="26670" y="38100"/>
                      </a:lnTo>
                      <a:lnTo>
                        <a:pt x="69532" y="38100"/>
                      </a:lnTo>
                      <a:lnTo>
                        <a:pt x="69532" y="56197"/>
                      </a:lnTo>
                      <a:lnTo>
                        <a:pt x="26670" y="56197"/>
                      </a:lnTo>
                      <a:lnTo>
                        <a:pt x="26670" y="76200"/>
                      </a:lnTo>
                      <a:lnTo>
                        <a:pt x="73342" y="76200"/>
                      </a:lnTo>
                      <a:lnTo>
                        <a:pt x="73342" y="94297"/>
                      </a:lnTo>
                      <a:lnTo>
                        <a:pt x="953" y="94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9" name="Forma Livre: Forma 188">
                  <a:extLst>
                    <a:ext uri="{FF2B5EF4-FFF2-40B4-BE49-F238E27FC236}">
                      <a16:creationId xmlns:a16="http://schemas.microsoft.com/office/drawing/2014/main" id="{C1F7B373-06A3-28D5-EE08-F3AE5858224A}"/>
                    </a:ext>
                  </a:extLst>
                </p:cNvPr>
                <p:cNvSpPr/>
                <p:nvPr/>
              </p:nvSpPr>
              <p:spPr>
                <a:xfrm>
                  <a:off x="5461634" y="3527106"/>
                  <a:ext cx="98107" cy="100012"/>
                </a:xfrm>
                <a:custGeom>
                  <a:avLst/>
                  <a:gdLst>
                    <a:gd name="connsiteX0" fmla="*/ 13335 w 98107"/>
                    <a:gd name="connsiteY0" fmla="*/ 13335 h 100012"/>
                    <a:gd name="connsiteX1" fmla="*/ 50483 w 98107"/>
                    <a:gd name="connsiteY1" fmla="*/ 0 h 100012"/>
                    <a:gd name="connsiteX2" fmla="*/ 98108 w 98107"/>
                    <a:gd name="connsiteY2" fmla="*/ 50483 h 100012"/>
                    <a:gd name="connsiteX3" fmla="*/ 48578 w 98107"/>
                    <a:gd name="connsiteY3" fmla="*/ 100013 h 100012"/>
                    <a:gd name="connsiteX4" fmla="*/ 0 w 98107"/>
                    <a:gd name="connsiteY4" fmla="*/ 50483 h 100012"/>
                    <a:gd name="connsiteX5" fmla="*/ 13335 w 98107"/>
                    <a:gd name="connsiteY5" fmla="*/ 13335 h 100012"/>
                    <a:gd name="connsiteX6" fmla="*/ 49530 w 98107"/>
                    <a:gd name="connsiteY6" fmla="*/ 80963 h 100012"/>
                    <a:gd name="connsiteX7" fmla="*/ 71438 w 98107"/>
                    <a:gd name="connsiteY7" fmla="*/ 50483 h 100012"/>
                    <a:gd name="connsiteX8" fmla="*/ 65722 w 98107"/>
                    <a:gd name="connsiteY8" fmla="*/ 26670 h 100012"/>
                    <a:gd name="connsiteX9" fmla="*/ 49530 w 98107"/>
                    <a:gd name="connsiteY9" fmla="*/ 20003 h 100012"/>
                    <a:gd name="connsiteX10" fmla="*/ 27622 w 98107"/>
                    <a:gd name="connsiteY10" fmla="*/ 51435 h 100012"/>
                    <a:gd name="connsiteX11" fmla="*/ 49530 w 98107"/>
                    <a:gd name="connsiteY11" fmla="*/ 80963 h 100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107" h="100012">
                      <a:moveTo>
                        <a:pt x="13335" y="13335"/>
                      </a:moveTo>
                      <a:cubicBezTo>
                        <a:pt x="25718" y="953"/>
                        <a:pt x="43815" y="0"/>
                        <a:pt x="50483" y="0"/>
                      </a:cubicBezTo>
                      <a:cubicBezTo>
                        <a:pt x="88583" y="0"/>
                        <a:pt x="98108" y="27623"/>
                        <a:pt x="98108" y="50483"/>
                      </a:cubicBezTo>
                      <a:cubicBezTo>
                        <a:pt x="98108" y="88583"/>
                        <a:pt x="71438" y="100013"/>
                        <a:pt x="48578" y="100013"/>
                      </a:cubicBezTo>
                      <a:cubicBezTo>
                        <a:pt x="23813" y="100013"/>
                        <a:pt x="0" y="85725"/>
                        <a:pt x="0" y="50483"/>
                      </a:cubicBezTo>
                      <a:cubicBezTo>
                        <a:pt x="953" y="44768"/>
                        <a:pt x="1905" y="25718"/>
                        <a:pt x="13335" y="13335"/>
                      </a:cubicBezTo>
                      <a:close/>
                      <a:moveTo>
                        <a:pt x="49530" y="80963"/>
                      </a:moveTo>
                      <a:cubicBezTo>
                        <a:pt x="68580" y="80963"/>
                        <a:pt x="71438" y="63818"/>
                        <a:pt x="71438" y="50483"/>
                      </a:cubicBezTo>
                      <a:cubicBezTo>
                        <a:pt x="71438" y="37148"/>
                        <a:pt x="68580" y="30480"/>
                        <a:pt x="65722" y="26670"/>
                      </a:cubicBezTo>
                      <a:cubicBezTo>
                        <a:pt x="61913" y="20955"/>
                        <a:pt x="56197" y="20003"/>
                        <a:pt x="49530" y="20003"/>
                      </a:cubicBezTo>
                      <a:cubicBezTo>
                        <a:pt x="32385" y="20003"/>
                        <a:pt x="27622" y="35243"/>
                        <a:pt x="27622" y="51435"/>
                      </a:cubicBezTo>
                      <a:cubicBezTo>
                        <a:pt x="27622" y="65723"/>
                        <a:pt x="32385" y="80963"/>
                        <a:pt x="49530" y="809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0" name="Forma Livre: Forma 189">
                  <a:extLst>
                    <a:ext uri="{FF2B5EF4-FFF2-40B4-BE49-F238E27FC236}">
                      <a16:creationId xmlns:a16="http://schemas.microsoft.com/office/drawing/2014/main" id="{9F3E5390-53AF-E4E4-37E5-FD59FB1DDDEC}"/>
                    </a:ext>
                  </a:extLst>
                </p:cNvPr>
                <p:cNvSpPr/>
                <p:nvPr/>
              </p:nvSpPr>
              <p:spPr>
                <a:xfrm>
                  <a:off x="5575934" y="3530917"/>
                  <a:ext cx="66675" cy="94297"/>
                </a:xfrm>
                <a:custGeom>
                  <a:avLst/>
                  <a:gdLst>
                    <a:gd name="connsiteX0" fmla="*/ 0 w 66675"/>
                    <a:gd name="connsiteY0" fmla="*/ 0 h 94297"/>
                    <a:gd name="connsiteX1" fmla="*/ 66675 w 66675"/>
                    <a:gd name="connsiteY1" fmla="*/ 0 h 94297"/>
                    <a:gd name="connsiteX2" fmla="*/ 66675 w 66675"/>
                    <a:gd name="connsiteY2" fmla="*/ 18097 h 94297"/>
                    <a:gd name="connsiteX3" fmla="*/ 25718 w 66675"/>
                    <a:gd name="connsiteY3" fmla="*/ 18097 h 94297"/>
                    <a:gd name="connsiteX4" fmla="*/ 25718 w 66675"/>
                    <a:gd name="connsiteY4" fmla="*/ 40005 h 94297"/>
                    <a:gd name="connsiteX5" fmla="*/ 63818 w 66675"/>
                    <a:gd name="connsiteY5" fmla="*/ 40005 h 94297"/>
                    <a:gd name="connsiteX6" fmla="*/ 63818 w 66675"/>
                    <a:gd name="connsiteY6" fmla="*/ 58102 h 94297"/>
                    <a:gd name="connsiteX7" fmla="*/ 25718 w 66675"/>
                    <a:gd name="connsiteY7" fmla="*/ 58102 h 94297"/>
                    <a:gd name="connsiteX8" fmla="*/ 25718 w 66675"/>
                    <a:gd name="connsiteY8" fmla="*/ 94297 h 94297"/>
                    <a:gd name="connsiteX9" fmla="*/ 0 w 66675"/>
                    <a:gd name="connsiteY9" fmla="*/ 94297 h 94297"/>
                    <a:gd name="connsiteX10" fmla="*/ 0 w 66675"/>
                    <a:gd name="connsiteY10" fmla="*/ 0 h 9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675" h="94297">
                      <a:moveTo>
                        <a:pt x="0" y="0"/>
                      </a:moveTo>
                      <a:lnTo>
                        <a:pt x="66675" y="0"/>
                      </a:lnTo>
                      <a:lnTo>
                        <a:pt x="66675" y="18097"/>
                      </a:lnTo>
                      <a:lnTo>
                        <a:pt x="25718" y="18097"/>
                      </a:lnTo>
                      <a:lnTo>
                        <a:pt x="25718" y="40005"/>
                      </a:lnTo>
                      <a:lnTo>
                        <a:pt x="63818" y="40005"/>
                      </a:lnTo>
                      <a:lnTo>
                        <a:pt x="63818" y="58102"/>
                      </a:lnTo>
                      <a:lnTo>
                        <a:pt x="25718" y="58102"/>
                      </a:lnTo>
                      <a:lnTo>
                        <a:pt x="25718" y="94297"/>
                      </a:lnTo>
                      <a:lnTo>
                        <a:pt x="0" y="94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1" name="Forma Livre: Forma 190">
                  <a:extLst>
                    <a:ext uri="{FF2B5EF4-FFF2-40B4-BE49-F238E27FC236}">
                      <a16:creationId xmlns:a16="http://schemas.microsoft.com/office/drawing/2014/main" id="{018A1772-7155-94E1-C486-C8368D2F1669}"/>
                    </a:ext>
                  </a:extLst>
                </p:cNvPr>
                <p:cNvSpPr/>
                <p:nvPr/>
              </p:nvSpPr>
              <p:spPr>
                <a:xfrm>
                  <a:off x="5681662" y="3529964"/>
                  <a:ext cx="128587" cy="95250"/>
                </a:xfrm>
                <a:custGeom>
                  <a:avLst/>
                  <a:gdLst>
                    <a:gd name="connsiteX0" fmla="*/ 0 w 128587"/>
                    <a:gd name="connsiteY0" fmla="*/ 0 h 95250"/>
                    <a:gd name="connsiteX1" fmla="*/ 25718 w 128587"/>
                    <a:gd name="connsiteY1" fmla="*/ 0 h 95250"/>
                    <a:gd name="connsiteX2" fmla="*/ 34290 w 128587"/>
                    <a:gd name="connsiteY2" fmla="*/ 69532 h 95250"/>
                    <a:gd name="connsiteX3" fmla="*/ 49530 w 128587"/>
                    <a:gd name="connsiteY3" fmla="*/ 0 h 95250"/>
                    <a:gd name="connsiteX4" fmla="*/ 81915 w 128587"/>
                    <a:gd name="connsiteY4" fmla="*/ 0 h 95250"/>
                    <a:gd name="connsiteX5" fmla="*/ 96203 w 128587"/>
                    <a:gd name="connsiteY5" fmla="*/ 68580 h 95250"/>
                    <a:gd name="connsiteX6" fmla="*/ 104775 w 128587"/>
                    <a:gd name="connsiteY6" fmla="*/ 0 h 95250"/>
                    <a:gd name="connsiteX7" fmla="*/ 128588 w 128587"/>
                    <a:gd name="connsiteY7" fmla="*/ 0 h 95250"/>
                    <a:gd name="connsiteX8" fmla="*/ 112395 w 128587"/>
                    <a:gd name="connsiteY8" fmla="*/ 95250 h 95250"/>
                    <a:gd name="connsiteX9" fmla="*/ 80963 w 128587"/>
                    <a:gd name="connsiteY9" fmla="*/ 95250 h 95250"/>
                    <a:gd name="connsiteX10" fmla="*/ 64770 w 128587"/>
                    <a:gd name="connsiteY10" fmla="*/ 24765 h 95250"/>
                    <a:gd name="connsiteX11" fmla="*/ 47625 w 128587"/>
                    <a:gd name="connsiteY11" fmla="*/ 95250 h 95250"/>
                    <a:gd name="connsiteX12" fmla="*/ 16193 w 128587"/>
                    <a:gd name="connsiteY12" fmla="*/ 95250 h 95250"/>
                    <a:gd name="connsiteX13" fmla="*/ 0 w 128587"/>
                    <a:gd name="connsiteY13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8587" h="95250">
                      <a:moveTo>
                        <a:pt x="0" y="0"/>
                      </a:moveTo>
                      <a:lnTo>
                        <a:pt x="25718" y="0"/>
                      </a:lnTo>
                      <a:lnTo>
                        <a:pt x="34290" y="69532"/>
                      </a:lnTo>
                      <a:lnTo>
                        <a:pt x="49530" y="0"/>
                      </a:lnTo>
                      <a:lnTo>
                        <a:pt x="81915" y="0"/>
                      </a:lnTo>
                      <a:lnTo>
                        <a:pt x="96203" y="68580"/>
                      </a:lnTo>
                      <a:lnTo>
                        <a:pt x="104775" y="0"/>
                      </a:lnTo>
                      <a:lnTo>
                        <a:pt x="128588" y="0"/>
                      </a:lnTo>
                      <a:lnTo>
                        <a:pt x="112395" y="95250"/>
                      </a:lnTo>
                      <a:lnTo>
                        <a:pt x="80963" y="95250"/>
                      </a:lnTo>
                      <a:lnTo>
                        <a:pt x="64770" y="24765"/>
                      </a:lnTo>
                      <a:lnTo>
                        <a:pt x="47625" y="95250"/>
                      </a:lnTo>
                      <a:lnTo>
                        <a:pt x="16193" y="952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2" name="Forma Livre: Forma 191">
                  <a:extLst>
                    <a:ext uri="{FF2B5EF4-FFF2-40B4-BE49-F238E27FC236}">
                      <a16:creationId xmlns:a16="http://schemas.microsoft.com/office/drawing/2014/main" id="{D99AE89D-3B83-57EE-EF00-1997C5A07C38}"/>
                    </a:ext>
                  </a:extLst>
                </p:cNvPr>
                <p:cNvSpPr/>
                <p:nvPr/>
              </p:nvSpPr>
              <p:spPr>
                <a:xfrm>
                  <a:off x="5814059" y="3527106"/>
                  <a:ext cx="98107" cy="100012"/>
                </a:xfrm>
                <a:custGeom>
                  <a:avLst/>
                  <a:gdLst>
                    <a:gd name="connsiteX0" fmla="*/ 13335 w 98107"/>
                    <a:gd name="connsiteY0" fmla="*/ 13335 h 100012"/>
                    <a:gd name="connsiteX1" fmla="*/ 50483 w 98107"/>
                    <a:gd name="connsiteY1" fmla="*/ 0 h 100012"/>
                    <a:gd name="connsiteX2" fmla="*/ 98108 w 98107"/>
                    <a:gd name="connsiteY2" fmla="*/ 50483 h 100012"/>
                    <a:gd name="connsiteX3" fmla="*/ 48578 w 98107"/>
                    <a:gd name="connsiteY3" fmla="*/ 100013 h 100012"/>
                    <a:gd name="connsiteX4" fmla="*/ 0 w 98107"/>
                    <a:gd name="connsiteY4" fmla="*/ 50483 h 100012"/>
                    <a:gd name="connsiteX5" fmla="*/ 13335 w 98107"/>
                    <a:gd name="connsiteY5" fmla="*/ 13335 h 100012"/>
                    <a:gd name="connsiteX6" fmla="*/ 49530 w 98107"/>
                    <a:gd name="connsiteY6" fmla="*/ 80963 h 100012"/>
                    <a:gd name="connsiteX7" fmla="*/ 71438 w 98107"/>
                    <a:gd name="connsiteY7" fmla="*/ 50483 h 100012"/>
                    <a:gd name="connsiteX8" fmla="*/ 65722 w 98107"/>
                    <a:gd name="connsiteY8" fmla="*/ 26670 h 100012"/>
                    <a:gd name="connsiteX9" fmla="*/ 49530 w 98107"/>
                    <a:gd name="connsiteY9" fmla="*/ 20003 h 100012"/>
                    <a:gd name="connsiteX10" fmla="*/ 27622 w 98107"/>
                    <a:gd name="connsiteY10" fmla="*/ 51435 h 100012"/>
                    <a:gd name="connsiteX11" fmla="*/ 49530 w 98107"/>
                    <a:gd name="connsiteY11" fmla="*/ 80963 h 100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107" h="100012">
                      <a:moveTo>
                        <a:pt x="13335" y="13335"/>
                      </a:moveTo>
                      <a:cubicBezTo>
                        <a:pt x="25718" y="953"/>
                        <a:pt x="43815" y="0"/>
                        <a:pt x="50483" y="0"/>
                      </a:cubicBezTo>
                      <a:cubicBezTo>
                        <a:pt x="88583" y="0"/>
                        <a:pt x="98108" y="27623"/>
                        <a:pt x="98108" y="50483"/>
                      </a:cubicBezTo>
                      <a:cubicBezTo>
                        <a:pt x="98108" y="88583"/>
                        <a:pt x="71438" y="100013"/>
                        <a:pt x="48578" y="100013"/>
                      </a:cubicBezTo>
                      <a:cubicBezTo>
                        <a:pt x="23813" y="100013"/>
                        <a:pt x="0" y="85725"/>
                        <a:pt x="0" y="50483"/>
                      </a:cubicBezTo>
                      <a:cubicBezTo>
                        <a:pt x="953" y="44768"/>
                        <a:pt x="1905" y="25718"/>
                        <a:pt x="13335" y="13335"/>
                      </a:cubicBezTo>
                      <a:close/>
                      <a:moveTo>
                        <a:pt x="49530" y="80963"/>
                      </a:moveTo>
                      <a:cubicBezTo>
                        <a:pt x="68580" y="80963"/>
                        <a:pt x="71438" y="63818"/>
                        <a:pt x="71438" y="50483"/>
                      </a:cubicBezTo>
                      <a:cubicBezTo>
                        <a:pt x="71438" y="37148"/>
                        <a:pt x="68580" y="30480"/>
                        <a:pt x="65722" y="26670"/>
                      </a:cubicBezTo>
                      <a:cubicBezTo>
                        <a:pt x="61913" y="20955"/>
                        <a:pt x="56197" y="20003"/>
                        <a:pt x="49530" y="20003"/>
                      </a:cubicBezTo>
                      <a:cubicBezTo>
                        <a:pt x="32385" y="20003"/>
                        <a:pt x="27622" y="35243"/>
                        <a:pt x="27622" y="51435"/>
                      </a:cubicBezTo>
                      <a:cubicBezTo>
                        <a:pt x="27622" y="65723"/>
                        <a:pt x="32385" y="80963"/>
                        <a:pt x="49530" y="809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3" name="Forma Livre: Forma 192">
                  <a:extLst>
                    <a:ext uri="{FF2B5EF4-FFF2-40B4-BE49-F238E27FC236}">
                      <a16:creationId xmlns:a16="http://schemas.microsoft.com/office/drawing/2014/main" id="{A4004D9A-E125-9BA7-5F2C-400C65598D10}"/>
                    </a:ext>
                  </a:extLst>
                </p:cNvPr>
                <p:cNvSpPr/>
                <p:nvPr/>
              </p:nvSpPr>
              <p:spPr>
                <a:xfrm>
                  <a:off x="5927407" y="3529964"/>
                  <a:ext cx="83820" cy="95250"/>
                </a:xfrm>
                <a:custGeom>
                  <a:avLst/>
                  <a:gdLst>
                    <a:gd name="connsiteX0" fmla="*/ 0 w 83820"/>
                    <a:gd name="connsiteY0" fmla="*/ 0 h 95250"/>
                    <a:gd name="connsiteX1" fmla="*/ 43815 w 83820"/>
                    <a:gd name="connsiteY1" fmla="*/ 0 h 95250"/>
                    <a:gd name="connsiteX2" fmla="*/ 73343 w 83820"/>
                    <a:gd name="connsiteY2" fmla="*/ 6667 h 95250"/>
                    <a:gd name="connsiteX3" fmla="*/ 80010 w 83820"/>
                    <a:gd name="connsiteY3" fmla="*/ 24765 h 95250"/>
                    <a:gd name="connsiteX4" fmla="*/ 71438 w 83820"/>
                    <a:gd name="connsiteY4" fmla="*/ 41910 h 95250"/>
                    <a:gd name="connsiteX5" fmla="*/ 57150 w 83820"/>
                    <a:gd name="connsiteY5" fmla="*/ 46672 h 95250"/>
                    <a:gd name="connsiteX6" fmla="*/ 57150 w 83820"/>
                    <a:gd name="connsiteY6" fmla="*/ 47625 h 95250"/>
                    <a:gd name="connsiteX7" fmla="*/ 79058 w 83820"/>
                    <a:gd name="connsiteY7" fmla="*/ 70485 h 95250"/>
                    <a:gd name="connsiteX8" fmla="*/ 83820 w 83820"/>
                    <a:gd name="connsiteY8" fmla="*/ 94297 h 95250"/>
                    <a:gd name="connsiteX9" fmla="*/ 55245 w 83820"/>
                    <a:gd name="connsiteY9" fmla="*/ 94297 h 95250"/>
                    <a:gd name="connsiteX10" fmla="*/ 52388 w 83820"/>
                    <a:gd name="connsiteY10" fmla="*/ 73342 h 95250"/>
                    <a:gd name="connsiteX11" fmla="*/ 39053 w 83820"/>
                    <a:gd name="connsiteY11" fmla="*/ 58103 h 95250"/>
                    <a:gd name="connsiteX12" fmla="*/ 27623 w 83820"/>
                    <a:gd name="connsiteY12" fmla="*/ 58103 h 95250"/>
                    <a:gd name="connsiteX13" fmla="*/ 27623 w 83820"/>
                    <a:gd name="connsiteY13" fmla="*/ 95250 h 95250"/>
                    <a:gd name="connsiteX14" fmla="*/ 953 w 83820"/>
                    <a:gd name="connsiteY14" fmla="*/ 95250 h 95250"/>
                    <a:gd name="connsiteX15" fmla="*/ 953 w 83820"/>
                    <a:gd name="connsiteY15" fmla="*/ 0 h 95250"/>
                    <a:gd name="connsiteX16" fmla="*/ 0 w 83820"/>
                    <a:gd name="connsiteY16" fmla="*/ 0 h 95250"/>
                    <a:gd name="connsiteX17" fmla="*/ 0 w 83820"/>
                    <a:gd name="connsiteY17" fmla="*/ 0 h 95250"/>
                    <a:gd name="connsiteX18" fmla="*/ 26670 w 83820"/>
                    <a:gd name="connsiteY18" fmla="*/ 40957 h 95250"/>
                    <a:gd name="connsiteX19" fmla="*/ 36195 w 83820"/>
                    <a:gd name="connsiteY19" fmla="*/ 40957 h 95250"/>
                    <a:gd name="connsiteX20" fmla="*/ 46673 w 83820"/>
                    <a:gd name="connsiteY20" fmla="*/ 40005 h 95250"/>
                    <a:gd name="connsiteX21" fmla="*/ 53340 w 83820"/>
                    <a:gd name="connsiteY21" fmla="*/ 29528 h 95250"/>
                    <a:gd name="connsiteX22" fmla="*/ 35243 w 83820"/>
                    <a:gd name="connsiteY22" fmla="*/ 18097 h 95250"/>
                    <a:gd name="connsiteX23" fmla="*/ 25718 w 83820"/>
                    <a:gd name="connsiteY23" fmla="*/ 18097 h 95250"/>
                    <a:gd name="connsiteX24" fmla="*/ 26670 w 83820"/>
                    <a:gd name="connsiteY24" fmla="*/ 40957 h 95250"/>
                    <a:gd name="connsiteX25" fmla="*/ 26670 w 83820"/>
                    <a:gd name="connsiteY25" fmla="*/ 4095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3820" h="95250">
                      <a:moveTo>
                        <a:pt x="0" y="0"/>
                      </a:moveTo>
                      <a:lnTo>
                        <a:pt x="43815" y="0"/>
                      </a:lnTo>
                      <a:cubicBezTo>
                        <a:pt x="60960" y="0"/>
                        <a:pt x="67628" y="953"/>
                        <a:pt x="73343" y="6667"/>
                      </a:cubicBezTo>
                      <a:cubicBezTo>
                        <a:pt x="76200" y="9525"/>
                        <a:pt x="80010" y="15240"/>
                        <a:pt x="80010" y="24765"/>
                      </a:cubicBezTo>
                      <a:cubicBezTo>
                        <a:pt x="80010" y="35242"/>
                        <a:pt x="76200" y="40005"/>
                        <a:pt x="71438" y="41910"/>
                      </a:cubicBezTo>
                      <a:cubicBezTo>
                        <a:pt x="65723" y="45720"/>
                        <a:pt x="60008" y="46672"/>
                        <a:pt x="57150" y="46672"/>
                      </a:cubicBezTo>
                      <a:lnTo>
                        <a:pt x="57150" y="47625"/>
                      </a:lnTo>
                      <a:cubicBezTo>
                        <a:pt x="75248" y="48578"/>
                        <a:pt x="76200" y="56197"/>
                        <a:pt x="79058" y="70485"/>
                      </a:cubicBezTo>
                      <a:cubicBezTo>
                        <a:pt x="80010" y="77153"/>
                        <a:pt x="80963" y="87630"/>
                        <a:pt x="83820" y="94297"/>
                      </a:cubicBezTo>
                      <a:lnTo>
                        <a:pt x="55245" y="94297"/>
                      </a:lnTo>
                      <a:cubicBezTo>
                        <a:pt x="53340" y="88582"/>
                        <a:pt x="53340" y="80963"/>
                        <a:pt x="52388" y="73342"/>
                      </a:cubicBezTo>
                      <a:cubicBezTo>
                        <a:pt x="51435" y="61913"/>
                        <a:pt x="50483" y="58103"/>
                        <a:pt x="39053" y="58103"/>
                      </a:cubicBezTo>
                      <a:lnTo>
                        <a:pt x="27623" y="58103"/>
                      </a:lnTo>
                      <a:lnTo>
                        <a:pt x="27623" y="95250"/>
                      </a:lnTo>
                      <a:lnTo>
                        <a:pt x="953" y="95250"/>
                      </a:lnTo>
                      <a:lnTo>
                        <a:pt x="95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6670" y="40957"/>
                      </a:moveTo>
                      <a:lnTo>
                        <a:pt x="36195" y="40957"/>
                      </a:lnTo>
                      <a:cubicBezTo>
                        <a:pt x="41910" y="40957"/>
                        <a:pt x="44768" y="40957"/>
                        <a:pt x="46673" y="40005"/>
                      </a:cubicBezTo>
                      <a:cubicBezTo>
                        <a:pt x="52388" y="38100"/>
                        <a:pt x="53340" y="32385"/>
                        <a:pt x="53340" y="29528"/>
                      </a:cubicBezTo>
                      <a:cubicBezTo>
                        <a:pt x="53340" y="18097"/>
                        <a:pt x="42863" y="18097"/>
                        <a:pt x="35243" y="18097"/>
                      </a:cubicBezTo>
                      <a:lnTo>
                        <a:pt x="25718" y="18097"/>
                      </a:lnTo>
                      <a:lnTo>
                        <a:pt x="26670" y="40957"/>
                      </a:lnTo>
                      <a:lnTo>
                        <a:pt x="26670" y="409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4" name="Forma Livre: Forma 193">
                  <a:extLst>
                    <a:ext uri="{FF2B5EF4-FFF2-40B4-BE49-F238E27FC236}">
                      <a16:creationId xmlns:a16="http://schemas.microsoft.com/office/drawing/2014/main" id="{49F71D26-0EC8-2593-3479-7C5EDDE9288C}"/>
                    </a:ext>
                  </a:extLst>
                </p:cNvPr>
                <p:cNvSpPr/>
                <p:nvPr/>
              </p:nvSpPr>
              <p:spPr>
                <a:xfrm>
                  <a:off x="6023609" y="3529964"/>
                  <a:ext cx="91440" cy="95250"/>
                </a:xfrm>
                <a:custGeom>
                  <a:avLst/>
                  <a:gdLst>
                    <a:gd name="connsiteX0" fmla="*/ 0 w 91440"/>
                    <a:gd name="connsiteY0" fmla="*/ 0 h 95250"/>
                    <a:gd name="connsiteX1" fmla="*/ 26670 w 91440"/>
                    <a:gd name="connsiteY1" fmla="*/ 0 h 95250"/>
                    <a:gd name="connsiteX2" fmla="*/ 26670 w 91440"/>
                    <a:gd name="connsiteY2" fmla="*/ 41910 h 95250"/>
                    <a:gd name="connsiteX3" fmla="*/ 57150 w 91440"/>
                    <a:gd name="connsiteY3" fmla="*/ 0 h 95250"/>
                    <a:gd name="connsiteX4" fmla="*/ 88583 w 91440"/>
                    <a:gd name="connsiteY4" fmla="*/ 0 h 95250"/>
                    <a:gd name="connsiteX5" fmla="*/ 56197 w 91440"/>
                    <a:gd name="connsiteY5" fmla="*/ 41910 h 95250"/>
                    <a:gd name="connsiteX6" fmla="*/ 91440 w 91440"/>
                    <a:gd name="connsiteY6" fmla="*/ 95250 h 95250"/>
                    <a:gd name="connsiteX7" fmla="*/ 59055 w 91440"/>
                    <a:gd name="connsiteY7" fmla="*/ 95250 h 95250"/>
                    <a:gd name="connsiteX8" fmla="*/ 27622 w 91440"/>
                    <a:gd name="connsiteY8" fmla="*/ 44767 h 95250"/>
                    <a:gd name="connsiteX9" fmla="*/ 27622 w 91440"/>
                    <a:gd name="connsiteY9" fmla="*/ 95250 h 95250"/>
                    <a:gd name="connsiteX10" fmla="*/ 953 w 91440"/>
                    <a:gd name="connsiteY10" fmla="*/ 95250 h 95250"/>
                    <a:gd name="connsiteX11" fmla="*/ 953 w 91440"/>
                    <a:gd name="connsiteY11" fmla="*/ 0 h 95250"/>
                    <a:gd name="connsiteX12" fmla="*/ 0 w 91440"/>
                    <a:gd name="connsiteY12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1440" h="95250">
                      <a:moveTo>
                        <a:pt x="0" y="0"/>
                      </a:moveTo>
                      <a:lnTo>
                        <a:pt x="26670" y="0"/>
                      </a:lnTo>
                      <a:lnTo>
                        <a:pt x="26670" y="41910"/>
                      </a:lnTo>
                      <a:lnTo>
                        <a:pt x="57150" y="0"/>
                      </a:lnTo>
                      <a:lnTo>
                        <a:pt x="88583" y="0"/>
                      </a:lnTo>
                      <a:lnTo>
                        <a:pt x="56197" y="41910"/>
                      </a:lnTo>
                      <a:lnTo>
                        <a:pt x="91440" y="95250"/>
                      </a:lnTo>
                      <a:lnTo>
                        <a:pt x="59055" y="95250"/>
                      </a:lnTo>
                      <a:lnTo>
                        <a:pt x="27622" y="44767"/>
                      </a:lnTo>
                      <a:lnTo>
                        <a:pt x="27622" y="95250"/>
                      </a:lnTo>
                      <a:lnTo>
                        <a:pt x="953" y="95250"/>
                      </a:lnTo>
                      <a:lnTo>
                        <a:pt x="9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75" name="Gráfico 2">
                <a:extLst>
                  <a:ext uri="{FF2B5EF4-FFF2-40B4-BE49-F238E27FC236}">
                    <a16:creationId xmlns:a16="http://schemas.microsoft.com/office/drawing/2014/main" id="{FA8C50DE-5502-44D9-93BD-69D6ECD6471D}"/>
                  </a:ext>
                </a:extLst>
              </p:cNvPr>
              <p:cNvGrpSpPr/>
              <p:nvPr/>
            </p:nvGrpSpPr>
            <p:grpSpPr>
              <a:xfrm>
                <a:off x="4204334" y="3528059"/>
                <a:ext cx="272415" cy="100012"/>
                <a:chOff x="4204334" y="3528059"/>
                <a:chExt cx="272415" cy="100012"/>
              </a:xfrm>
              <a:solidFill>
                <a:srgbClr val="FFFFFF"/>
              </a:solidFill>
            </p:grpSpPr>
            <p:sp>
              <p:nvSpPr>
                <p:cNvPr id="176" name="Forma Livre: Forma 175">
                  <a:extLst>
                    <a:ext uri="{FF2B5EF4-FFF2-40B4-BE49-F238E27FC236}">
                      <a16:creationId xmlns:a16="http://schemas.microsoft.com/office/drawing/2014/main" id="{475F6187-6038-B5E6-521A-8B468A69E9C0}"/>
                    </a:ext>
                  </a:extLst>
                </p:cNvPr>
                <p:cNvSpPr/>
                <p:nvPr/>
              </p:nvSpPr>
              <p:spPr>
                <a:xfrm>
                  <a:off x="4204334" y="3531869"/>
                  <a:ext cx="66675" cy="94297"/>
                </a:xfrm>
                <a:custGeom>
                  <a:avLst/>
                  <a:gdLst>
                    <a:gd name="connsiteX0" fmla="*/ 0 w 66675"/>
                    <a:gd name="connsiteY0" fmla="*/ 0 h 94297"/>
                    <a:gd name="connsiteX1" fmla="*/ 66675 w 66675"/>
                    <a:gd name="connsiteY1" fmla="*/ 0 h 94297"/>
                    <a:gd name="connsiteX2" fmla="*/ 66675 w 66675"/>
                    <a:gd name="connsiteY2" fmla="*/ 18098 h 94297"/>
                    <a:gd name="connsiteX3" fmla="*/ 25718 w 66675"/>
                    <a:gd name="connsiteY3" fmla="*/ 18098 h 94297"/>
                    <a:gd name="connsiteX4" fmla="*/ 25718 w 66675"/>
                    <a:gd name="connsiteY4" fmla="*/ 40005 h 94297"/>
                    <a:gd name="connsiteX5" fmla="*/ 63818 w 66675"/>
                    <a:gd name="connsiteY5" fmla="*/ 40005 h 94297"/>
                    <a:gd name="connsiteX6" fmla="*/ 63818 w 66675"/>
                    <a:gd name="connsiteY6" fmla="*/ 58103 h 94297"/>
                    <a:gd name="connsiteX7" fmla="*/ 25718 w 66675"/>
                    <a:gd name="connsiteY7" fmla="*/ 58103 h 94297"/>
                    <a:gd name="connsiteX8" fmla="*/ 25718 w 66675"/>
                    <a:gd name="connsiteY8" fmla="*/ 94298 h 94297"/>
                    <a:gd name="connsiteX9" fmla="*/ 0 w 66675"/>
                    <a:gd name="connsiteY9" fmla="*/ 94298 h 94297"/>
                    <a:gd name="connsiteX10" fmla="*/ 0 w 66675"/>
                    <a:gd name="connsiteY10" fmla="*/ 0 h 9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675" h="94297">
                      <a:moveTo>
                        <a:pt x="0" y="0"/>
                      </a:moveTo>
                      <a:lnTo>
                        <a:pt x="66675" y="0"/>
                      </a:lnTo>
                      <a:lnTo>
                        <a:pt x="66675" y="18098"/>
                      </a:lnTo>
                      <a:lnTo>
                        <a:pt x="25718" y="18098"/>
                      </a:lnTo>
                      <a:lnTo>
                        <a:pt x="25718" y="40005"/>
                      </a:lnTo>
                      <a:lnTo>
                        <a:pt x="63818" y="40005"/>
                      </a:lnTo>
                      <a:lnTo>
                        <a:pt x="63818" y="58103"/>
                      </a:lnTo>
                      <a:lnTo>
                        <a:pt x="25718" y="58103"/>
                      </a:lnTo>
                      <a:lnTo>
                        <a:pt x="25718" y="94298"/>
                      </a:lnTo>
                      <a:lnTo>
                        <a:pt x="0" y="942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7" name="Forma Livre: Forma 176">
                  <a:extLst>
                    <a:ext uri="{FF2B5EF4-FFF2-40B4-BE49-F238E27FC236}">
                      <a16:creationId xmlns:a16="http://schemas.microsoft.com/office/drawing/2014/main" id="{55942923-3637-4BC8-BB88-B3C4F95DE00D}"/>
                    </a:ext>
                  </a:extLst>
                </p:cNvPr>
                <p:cNvSpPr/>
                <p:nvPr/>
              </p:nvSpPr>
              <p:spPr>
                <a:xfrm>
                  <a:off x="4280534" y="3528059"/>
                  <a:ext cx="98107" cy="100012"/>
                </a:xfrm>
                <a:custGeom>
                  <a:avLst/>
                  <a:gdLst>
                    <a:gd name="connsiteX0" fmla="*/ 13335 w 98107"/>
                    <a:gd name="connsiteY0" fmla="*/ 13335 h 100012"/>
                    <a:gd name="connsiteX1" fmla="*/ 50483 w 98107"/>
                    <a:gd name="connsiteY1" fmla="*/ 0 h 100012"/>
                    <a:gd name="connsiteX2" fmla="*/ 98108 w 98107"/>
                    <a:gd name="connsiteY2" fmla="*/ 50483 h 100012"/>
                    <a:gd name="connsiteX3" fmla="*/ 48578 w 98107"/>
                    <a:gd name="connsiteY3" fmla="*/ 100013 h 100012"/>
                    <a:gd name="connsiteX4" fmla="*/ 0 w 98107"/>
                    <a:gd name="connsiteY4" fmla="*/ 50483 h 100012"/>
                    <a:gd name="connsiteX5" fmla="*/ 13335 w 98107"/>
                    <a:gd name="connsiteY5" fmla="*/ 13335 h 100012"/>
                    <a:gd name="connsiteX6" fmla="*/ 48578 w 98107"/>
                    <a:gd name="connsiteY6" fmla="*/ 80963 h 100012"/>
                    <a:gd name="connsiteX7" fmla="*/ 70485 w 98107"/>
                    <a:gd name="connsiteY7" fmla="*/ 50483 h 100012"/>
                    <a:gd name="connsiteX8" fmla="*/ 64770 w 98107"/>
                    <a:gd name="connsiteY8" fmla="*/ 26670 h 100012"/>
                    <a:gd name="connsiteX9" fmla="*/ 48578 w 98107"/>
                    <a:gd name="connsiteY9" fmla="*/ 20003 h 100012"/>
                    <a:gd name="connsiteX10" fmla="*/ 26670 w 98107"/>
                    <a:gd name="connsiteY10" fmla="*/ 51435 h 100012"/>
                    <a:gd name="connsiteX11" fmla="*/ 48578 w 98107"/>
                    <a:gd name="connsiteY11" fmla="*/ 80963 h 100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107" h="100012">
                      <a:moveTo>
                        <a:pt x="13335" y="13335"/>
                      </a:moveTo>
                      <a:cubicBezTo>
                        <a:pt x="25718" y="953"/>
                        <a:pt x="43815" y="0"/>
                        <a:pt x="50483" y="0"/>
                      </a:cubicBezTo>
                      <a:cubicBezTo>
                        <a:pt x="88583" y="0"/>
                        <a:pt x="98108" y="27622"/>
                        <a:pt x="98108" y="50483"/>
                      </a:cubicBezTo>
                      <a:cubicBezTo>
                        <a:pt x="98108" y="88583"/>
                        <a:pt x="71438" y="100013"/>
                        <a:pt x="48578" y="100013"/>
                      </a:cubicBezTo>
                      <a:cubicBezTo>
                        <a:pt x="23813" y="100013"/>
                        <a:pt x="0" y="85725"/>
                        <a:pt x="0" y="50483"/>
                      </a:cubicBezTo>
                      <a:cubicBezTo>
                        <a:pt x="0" y="44768"/>
                        <a:pt x="953" y="25718"/>
                        <a:pt x="13335" y="13335"/>
                      </a:cubicBezTo>
                      <a:close/>
                      <a:moveTo>
                        <a:pt x="48578" y="80963"/>
                      </a:moveTo>
                      <a:cubicBezTo>
                        <a:pt x="67628" y="80963"/>
                        <a:pt x="70485" y="63818"/>
                        <a:pt x="70485" y="50483"/>
                      </a:cubicBezTo>
                      <a:cubicBezTo>
                        <a:pt x="70485" y="37147"/>
                        <a:pt x="67628" y="30480"/>
                        <a:pt x="64770" y="26670"/>
                      </a:cubicBezTo>
                      <a:cubicBezTo>
                        <a:pt x="60960" y="20955"/>
                        <a:pt x="55245" y="20003"/>
                        <a:pt x="48578" y="20003"/>
                      </a:cubicBezTo>
                      <a:cubicBezTo>
                        <a:pt x="31433" y="20003"/>
                        <a:pt x="26670" y="35243"/>
                        <a:pt x="26670" y="51435"/>
                      </a:cubicBezTo>
                      <a:cubicBezTo>
                        <a:pt x="26670" y="65722"/>
                        <a:pt x="31433" y="80963"/>
                        <a:pt x="48578" y="809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8" name="Forma Livre: Forma 177">
                  <a:extLst>
                    <a:ext uri="{FF2B5EF4-FFF2-40B4-BE49-F238E27FC236}">
                      <a16:creationId xmlns:a16="http://schemas.microsoft.com/office/drawing/2014/main" id="{6DD6C00E-9BB9-D90F-07AA-EE67358F0D51}"/>
                    </a:ext>
                  </a:extLst>
                </p:cNvPr>
                <p:cNvSpPr/>
                <p:nvPr/>
              </p:nvSpPr>
              <p:spPr>
                <a:xfrm>
                  <a:off x="4392930" y="3530917"/>
                  <a:ext cx="83819" cy="95250"/>
                </a:xfrm>
                <a:custGeom>
                  <a:avLst/>
                  <a:gdLst>
                    <a:gd name="connsiteX0" fmla="*/ 0 w 83819"/>
                    <a:gd name="connsiteY0" fmla="*/ 0 h 95250"/>
                    <a:gd name="connsiteX1" fmla="*/ 43815 w 83819"/>
                    <a:gd name="connsiteY1" fmla="*/ 0 h 95250"/>
                    <a:gd name="connsiteX2" fmla="*/ 73342 w 83819"/>
                    <a:gd name="connsiteY2" fmla="*/ 6667 h 95250"/>
                    <a:gd name="connsiteX3" fmla="*/ 80010 w 83819"/>
                    <a:gd name="connsiteY3" fmla="*/ 24765 h 95250"/>
                    <a:gd name="connsiteX4" fmla="*/ 71438 w 83819"/>
                    <a:gd name="connsiteY4" fmla="*/ 41910 h 95250"/>
                    <a:gd name="connsiteX5" fmla="*/ 57150 w 83819"/>
                    <a:gd name="connsiteY5" fmla="*/ 46672 h 95250"/>
                    <a:gd name="connsiteX6" fmla="*/ 57150 w 83819"/>
                    <a:gd name="connsiteY6" fmla="*/ 47625 h 95250"/>
                    <a:gd name="connsiteX7" fmla="*/ 79057 w 83819"/>
                    <a:gd name="connsiteY7" fmla="*/ 70485 h 95250"/>
                    <a:gd name="connsiteX8" fmla="*/ 83820 w 83819"/>
                    <a:gd name="connsiteY8" fmla="*/ 94297 h 95250"/>
                    <a:gd name="connsiteX9" fmla="*/ 55245 w 83819"/>
                    <a:gd name="connsiteY9" fmla="*/ 94297 h 95250"/>
                    <a:gd name="connsiteX10" fmla="*/ 52388 w 83819"/>
                    <a:gd name="connsiteY10" fmla="*/ 73342 h 95250"/>
                    <a:gd name="connsiteX11" fmla="*/ 39052 w 83819"/>
                    <a:gd name="connsiteY11" fmla="*/ 58102 h 95250"/>
                    <a:gd name="connsiteX12" fmla="*/ 26670 w 83819"/>
                    <a:gd name="connsiteY12" fmla="*/ 58102 h 95250"/>
                    <a:gd name="connsiteX13" fmla="*/ 26670 w 83819"/>
                    <a:gd name="connsiteY13" fmla="*/ 95250 h 95250"/>
                    <a:gd name="connsiteX14" fmla="*/ 0 w 83819"/>
                    <a:gd name="connsiteY14" fmla="*/ 95250 h 95250"/>
                    <a:gd name="connsiteX15" fmla="*/ 0 w 83819"/>
                    <a:gd name="connsiteY15" fmla="*/ 0 h 95250"/>
                    <a:gd name="connsiteX16" fmla="*/ 0 w 83819"/>
                    <a:gd name="connsiteY16" fmla="*/ 0 h 95250"/>
                    <a:gd name="connsiteX17" fmla="*/ 26670 w 83819"/>
                    <a:gd name="connsiteY17" fmla="*/ 40957 h 95250"/>
                    <a:gd name="connsiteX18" fmla="*/ 36195 w 83819"/>
                    <a:gd name="connsiteY18" fmla="*/ 40957 h 95250"/>
                    <a:gd name="connsiteX19" fmla="*/ 46672 w 83819"/>
                    <a:gd name="connsiteY19" fmla="*/ 40005 h 95250"/>
                    <a:gd name="connsiteX20" fmla="*/ 53340 w 83819"/>
                    <a:gd name="connsiteY20" fmla="*/ 29527 h 95250"/>
                    <a:gd name="connsiteX21" fmla="*/ 35242 w 83819"/>
                    <a:gd name="connsiteY21" fmla="*/ 18097 h 95250"/>
                    <a:gd name="connsiteX22" fmla="*/ 25717 w 83819"/>
                    <a:gd name="connsiteY22" fmla="*/ 18097 h 95250"/>
                    <a:gd name="connsiteX23" fmla="*/ 26670 w 83819"/>
                    <a:gd name="connsiteY23" fmla="*/ 40957 h 95250"/>
                    <a:gd name="connsiteX24" fmla="*/ 26670 w 83819"/>
                    <a:gd name="connsiteY24" fmla="*/ 4095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3819" h="95250">
                      <a:moveTo>
                        <a:pt x="0" y="0"/>
                      </a:moveTo>
                      <a:lnTo>
                        <a:pt x="43815" y="0"/>
                      </a:lnTo>
                      <a:cubicBezTo>
                        <a:pt x="60960" y="0"/>
                        <a:pt x="67627" y="952"/>
                        <a:pt x="73342" y="6667"/>
                      </a:cubicBezTo>
                      <a:cubicBezTo>
                        <a:pt x="76200" y="9525"/>
                        <a:pt x="80010" y="15240"/>
                        <a:pt x="80010" y="24765"/>
                      </a:cubicBezTo>
                      <a:cubicBezTo>
                        <a:pt x="80010" y="35242"/>
                        <a:pt x="76200" y="40005"/>
                        <a:pt x="71438" y="41910"/>
                      </a:cubicBezTo>
                      <a:cubicBezTo>
                        <a:pt x="65722" y="45720"/>
                        <a:pt x="60007" y="46672"/>
                        <a:pt x="57150" y="46672"/>
                      </a:cubicBezTo>
                      <a:lnTo>
                        <a:pt x="57150" y="47625"/>
                      </a:lnTo>
                      <a:cubicBezTo>
                        <a:pt x="75247" y="48577"/>
                        <a:pt x="76200" y="56197"/>
                        <a:pt x="79057" y="70485"/>
                      </a:cubicBezTo>
                      <a:cubicBezTo>
                        <a:pt x="80010" y="77152"/>
                        <a:pt x="80963" y="87630"/>
                        <a:pt x="83820" y="94297"/>
                      </a:cubicBezTo>
                      <a:lnTo>
                        <a:pt x="55245" y="94297"/>
                      </a:lnTo>
                      <a:cubicBezTo>
                        <a:pt x="53340" y="88582"/>
                        <a:pt x="53340" y="80963"/>
                        <a:pt x="52388" y="73342"/>
                      </a:cubicBezTo>
                      <a:cubicBezTo>
                        <a:pt x="51435" y="61913"/>
                        <a:pt x="50482" y="58102"/>
                        <a:pt x="39052" y="58102"/>
                      </a:cubicBezTo>
                      <a:lnTo>
                        <a:pt x="26670" y="58102"/>
                      </a:lnTo>
                      <a:lnTo>
                        <a:pt x="26670" y="95250"/>
                      </a:lnTo>
                      <a:lnTo>
                        <a:pt x="0" y="9525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6670" y="40957"/>
                      </a:moveTo>
                      <a:lnTo>
                        <a:pt x="36195" y="40957"/>
                      </a:lnTo>
                      <a:cubicBezTo>
                        <a:pt x="41910" y="40957"/>
                        <a:pt x="44767" y="40957"/>
                        <a:pt x="46672" y="40005"/>
                      </a:cubicBezTo>
                      <a:cubicBezTo>
                        <a:pt x="52388" y="38100"/>
                        <a:pt x="53340" y="32385"/>
                        <a:pt x="53340" y="29527"/>
                      </a:cubicBezTo>
                      <a:cubicBezTo>
                        <a:pt x="53340" y="18097"/>
                        <a:pt x="42863" y="18097"/>
                        <a:pt x="35242" y="18097"/>
                      </a:cubicBezTo>
                      <a:lnTo>
                        <a:pt x="25717" y="18097"/>
                      </a:lnTo>
                      <a:lnTo>
                        <a:pt x="26670" y="40957"/>
                      </a:lnTo>
                      <a:lnTo>
                        <a:pt x="26670" y="409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496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5E-6 -0.1094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1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297FF78-35D4-BD8A-4134-26A2B0FB36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E65C737-7883-E2C8-4D40-8FF068E82777}"/>
              </a:ext>
            </a:extLst>
          </p:cNvPr>
          <p:cNvGrpSpPr/>
          <p:nvPr/>
        </p:nvGrpSpPr>
        <p:grpSpPr>
          <a:xfrm>
            <a:off x="3884329" y="-248150"/>
            <a:ext cx="5728951" cy="7668072"/>
            <a:chOff x="4719518" y="1010774"/>
            <a:chExt cx="3373635" cy="4515535"/>
          </a:xfrm>
        </p:grpSpPr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3DD5071-F114-EA6F-AF32-F6F52EAA3C47}"/>
                </a:ext>
              </a:extLst>
            </p:cNvPr>
            <p:cNvSpPr/>
            <p:nvPr/>
          </p:nvSpPr>
          <p:spPr>
            <a:xfrm>
              <a:off x="6215506" y="1151313"/>
              <a:ext cx="38312" cy="42433"/>
            </a:xfrm>
            <a:custGeom>
              <a:avLst/>
              <a:gdLst>
                <a:gd name="connsiteX0" fmla="*/ 36875 w 38312"/>
                <a:gd name="connsiteY0" fmla="*/ 26438 h 42433"/>
                <a:gd name="connsiteX1" fmla="*/ 223 w 38312"/>
                <a:gd name="connsiteY1" fmla="*/ 19922 h 42433"/>
                <a:gd name="connsiteX2" fmla="*/ 36875 w 38312"/>
                <a:gd name="connsiteY2" fmla="*/ 26438 h 4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312" h="42433">
                  <a:moveTo>
                    <a:pt x="36875" y="26438"/>
                  </a:moveTo>
                  <a:cubicBezTo>
                    <a:pt x="46649" y="-440"/>
                    <a:pt x="3481" y="-13472"/>
                    <a:pt x="223" y="19922"/>
                  </a:cubicBezTo>
                  <a:cubicBezTo>
                    <a:pt x="-3035" y="53316"/>
                    <a:pt x="30359" y="44357"/>
                    <a:pt x="36875" y="26438"/>
                  </a:cubicBezTo>
                  <a:close/>
                </a:path>
              </a:pathLst>
            </a:custGeom>
            <a:solidFill>
              <a:srgbClr val="878787"/>
            </a:solidFill>
            <a:ln w="4066" cap="flat">
              <a:solidFill>
                <a:srgbClr val="87878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EBEBD212-6D6E-4F6B-7070-528BD0C15C1C}"/>
                </a:ext>
              </a:extLst>
            </p:cNvPr>
            <p:cNvSpPr/>
            <p:nvPr/>
          </p:nvSpPr>
          <p:spPr>
            <a:xfrm>
              <a:off x="5734568" y="1038982"/>
              <a:ext cx="36202" cy="33901"/>
            </a:xfrm>
            <a:custGeom>
              <a:avLst/>
              <a:gdLst>
                <a:gd name="connsiteX0" fmla="*/ 25862 w 36202"/>
                <a:gd name="connsiteY0" fmla="*/ 31256 h 33901"/>
                <a:gd name="connsiteX1" fmla="*/ 16902 w 36202"/>
                <a:gd name="connsiteY1" fmla="*/ 306 h 33901"/>
                <a:gd name="connsiteX2" fmla="*/ 25862 w 36202"/>
                <a:gd name="connsiteY2" fmla="*/ 31256 h 3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02" h="33901">
                  <a:moveTo>
                    <a:pt x="25862" y="31256"/>
                  </a:moveTo>
                  <a:cubicBezTo>
                    <a:pt x="42966" y="20668"/>
                    <a:pt x="38079" y="-2952"/>
                    <a:pt x="16902" y="306"/>
                  </a:cubicBezTo>
                  <a:cubicBezTo>
                    <a:pt x="-13234" y="5193"/>
                    <a:pt x="1427" y="44288"/>
                    <a:pt x="25862" y="31256"/>
                  </a:cubicBezTo>
                  <a:close/>
                </a:path>
              </a:pathLst>
            </a:custGeom>
            <a:solidFill>
              <a:srgbClr val="878787"/>
            </a:solidFill>
            <a:ln w="4066" cap="flat">
              <a:solidFill>
                <a:srgbClr val="87878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54708543-5C8E-415F-FB35-DAAE86D76B89}"/>
                </a:ext>
              </a:extLst>
            </p:cNvPr>
            <p:cNvSpPr/>
            <p:nvPr/>
          </p:nvSpPr>
          <p:spPr>
            <a:xfrm>
              <a:off x="5820251" y="1057207"/>
              <a:ext cx="18989" cy="18929"/>
            </a:xfrm>
            <a:custGeom>
              <a:avLst/>
              <a:gdLst>
                <a:gd name="connsiteX0" fmla="*/ 7781 w 18989"/>
                <a:gd name="connsiteY0" fmla="*/ 18733 h 18929"/>
                <a:gd name="connsiteX1" fmla="*/ 9410 w 18989"/>
                <a:gd name="connsiteY1" fmla="*/ 0 h 18929"/>
                <a:gd name="connsiteX2" fmla="*/ 7781 w 18989"/>
                <a:gd name="connsiteY2" fmla="*/ 18733 h 1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89" h="18929">
                  <a:moveTo>
                    <a:pt x="7781" y="18733"/>
                  </a:moveTo>
                  <a:cubicBezTo>
                    <a:pt x="24071" y="14661"/>
                    <a:pt x="20813" y="0"/>
                    <a:pt x="9410" y="0"/>
                  </a:cubicBezTo>
                  <a:cubicBezTo>
                    <a:pt x="-1993" y="0"/>
                    <a:pt x="-3622" y="21177"/>
                    <a:pt x="7781" y="18733"/>
                  </a:cubicBezTo>
                  <a:close/>
                </a:path>
              </a:pathLst>
            </a:custGeom>
            <a:solidFill>
              <a:srgbClr val="878787"/>
            </a:solidFill>
            <a:ln w="4066" cap="flat">
              <a:solidFill>
                <a:srgbClr val="87878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3811CF4A-89DC-02C3-2273-7229E1212042}"/>
                </a:ext>
              </a:extLst>
            </p:cNvPr>
            <p:cNvSpPr/>
            <p:nvPr/>
          </p:nvSpPr>
          <p:spPr>
            <a:xfrm>
              <a:off x="5877146" y="1070793"/>
              <a:ext cx="23541" cy="25194"/>
            </a:xfrm>
            <a:custGeom>
              <a:avLst/>
              <a:gdLst>
                <a:gd name="connsiteX0" fmla="*/ 19304 w 23541"/>
                <a:gd name="connsiteY0" fmla="*/ 20622 h 25194"/>
                <a:gd name="connsiteX1" fmla="*/ 3014 w 23541"/>
                <a:gd name="connsiteY1" fmla="*/ 4332 h 25194"/>
                <a:gd name="connsiteX2" fmla="*/ 19304 w 23541"/>
                <a:gd name="connsiteY2" fmla="*/ 20622 h 2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41" h="25194">
                  <a:moveTo>
                    <a:pt x="19304" y="20622"/>
                  </a:moveTo>
                  <a:cubicBezTo>
                    <a:pt x="32335" y="1889"/>
                    <a:pt x="11973" y="-5442"/>
                    <a:pt x="3014" y="4332"/>
                  </a:cubicBezTo>
                  <a:cubicBezTo>
                    <a:pt x="-6760" y="13292"/>
                    <a:pt x="9530" y="34468"/>
                    <a:pt x="19304" y="20622"/>
                  </a:cubicBezTo>
                  <a:close/>
                </a:path>
              </a:pathLst>
            </a:custGeom>
            <a:solidFill>
              <a:srgbClr val="878787"/>
            </a:solidFill>
            <a:ln w="4066" cap="flat">
              <a:solidFill>
                <a:srgbClr val="87878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B4222CD8-0536-E851-F8D9-E5FFAA9F024A}"/>
                </a:ext>
              </a:extLst>
            </p:cNvPr>
            <p:cNvSpPr/>
            <p:nvPr/>
          </p:nvSpPr>
          <p:spPr>
            <a:xfrm>
              <a:off x="5987102" y="1092784"/>
              <a:ext cx="23541" cy="25194"/>
            </a:xfrm>
            <a:custGeom>
              <a:avLst/>
              <a:gdLst>
                <a:gd name="connsiteX0" fmla="*/ 19304 w 23541"/>
                <a:gd name="connsiteY0" fmla="*/ 20622 h 25194"/>
                <a:gd name="connsiteX1" fmla="*/ 3014 w 23541"/>
                <a:gd name="connsiteY1" fmla="*/ 4332 h 25194"/>
                <a:gd name="connsiteX2" fmla="*/ 19304 w 23541"/>
                <a:gd name="connsiteY2" fmla="*/ 20622 h 2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41" h="25194">
                  <a:moveTo>
                    <a:pt x="19304" y="20622"/>
                  </a:moveTo>
                  <a:cubicBezTo>
                    <a:pt x="32335" y="1889"/>
                    <a:pt x="11973" y="-5442"/>
                    <a:pt x="3014" y="4332"/>
                  </a:cubicBezTo>
                  <a:cubicBezTo>
                    <a:pt x="-6760" y="13292"/>
                    <a:pt x="9530" y="34468"/>
                    <a:pt x="19304" y="20622"/>
                  </a:cubicBezTo>
                  <a:close/>
                </a:path>
              </a:pathLst>
            </a:custGeom>
            <a:solidFill>
              <a:srgbClr val="878787"/>
            </a:solidFill>
            <a:ln w="4066" cap="flat">
              <a:solidFill>
                <a:srgbClr val="87878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9E3E6D69-A395-E8CD-3F83-F24E977D5834}"/>
                </a:ext>
              </a:extLst>
            </p:cNvPr>
            <p:cNvSpPr/>
            <p:nvPr/>
          </p:nvSpPr>
          <p:spPr>
            <a:xfrm>
              <a:off x="4719518" y="1010774"/>
              <a:ext cx="2134770" cy="4515535"/>
            </a:xfrm>
            <a:custGeom>
              <a:avLst/>
              <a:gdLst>
                <a:gd name="connsiteX0" fmla="*/ 2071241 w 2134770"/>
                <a:gd name="connsiteY0" fmla="*/ 538384 h 4515535"/>
                <a:gd name="connsiteX1" fmla="*/ 1932777 w 2134770"/>
                <a:gd name="connsiteY1" fmla="*/ 464265 h 4515535"/>
                <a:gd name="connsiteX2" fmla="*/ 1932777 w 2134770"/>
                <a:gd name="connsiteY2" fmla="*/ 464265 h 4515535"/>
                <a:gd name="connsiteX3" fmla="*/ 1890424 w 2134770"/>
                <a:gd name="connsiteY3" fmla="*/ 452862 h 4515535"/>
                <a:gd name="connsiteX4" fmla="*/ 1768251 w 2134770"/>
                <a:gd name="connsiteY4" fmla="*/ 456935 h 4515535"/>
                <a:gd name="connsiteX5" fmla="*/ 1738114 w 2134770"/>
                <a:gd name="connsiteY5" fmla="*/ 443089 h 4515535"/>
                <a:gd name="connsiteX6" fmla="*/ 1738114 w 2134770"/>
                <a:gd name="connsiteY6" fmla="*/ 443089 h 4515535"/>
                <a:gd name="connsiteX7" fmla="*/ 1648521 w 2134770"/>
                <a:gd name="connsiteY7" fmla="*/ 386889 h 4515535"/>
                <a:gd name="connsiteX8" fmla="*/ 1609425 w 2134770"/>
                <a:gd name="connsiteY8" fmla="*/ 350237 h 4515535"/>
                <a:gd name="connsiteX9" fmla="*/ 1539379 w 2134770"/>
                <a:gd name="connsiteY9" fmla="*/ 289150 h 4515535"/>
                <a:gd name="connsiteX10" fmla="*/ 1531234 w 2134770"/>
                <a:gd name="connsiteY10" fmla="*/ 286707 h 4515535"/>
                <a:gd name="connsiteX11" fmla="*/ 1531234 w 2134770"/>
                <a:gd name="connsiteY11" fmla="*/ 286707 h 4515535"/>
                <a:gd name="connsiteX12" fmla="*/ 1476663 w 2134770"/>
                <a:gd name="connsiteY12" fmla="*/ 270417 h 4515535"/>
                <a:gd name="connsiteX13" fmla="*/ 1460374 w 2134770"/>
                <a:gd name="connsiteY13" fmla="*/ 235394 h 4515535"/>
                <a:gd name="connsiteX14" fmla="*/ 1453043 w 2134770"/>
                <a:gd name="connsiteY14" fmla="*/ 159646 h 4515535"/>
                <a:gd name="connsiteX15" fmla="*/ 1445713 w 2134770"/>
                <a:gd name="connsiteY15" fmla="*/ 135212 h 4515535"/>
                <a:gd name="connsiteX16" fmla="*/ 1373223 w 2134770"/>
                <a:gd name="connsiteY16" fmla="*/ 166977 h 4515535"/>
                <a:gd name="connsiteX17" fmla="*/ 1299105 w 2134770"/>
                <a:gd name="connsiteY17" fmla="*/ 135212 h 4515535"/>
                <a:gd name="connsiteX18" fmla="*/ 1171230 w 2134770"/>
                <a:gd name="connsiteY18" fmla="*/ 161275 h 4515535"/>
                <a:gd name="connsiteX19" fmla="*/ 1049057 w 2134770"/>
                <a:gd name="connsiteY19" fmla="*/ 118922 h 4515535"/>
                <a:gd name="connsiteX20" fmla="*/ 961906 w 2134770"/>
                <a:gd name="connsiteY20" fmla="*/ 140913 h 4515535"/>
                <a:gd name="connsiteX21" fmla="*/ 948874 w 2134770"/>
                <a:gd name="connsiteY21" fmla="*/ 94487 h 4515535"/>
                <a:gd name="connsiteX22" fmla="*/ 843805 w 2134770"/>
                <a:gd name="connsiteY22" fmla="*/ 74125 h 4515535"/>
                <a:gd name="connsiteX23" fmla="*/ 749325 w 2134770"/>
                <a:gd name="connsiteY23" fmla="*/ 105890 h 4515535"/>
                <a:gd name="connsiteX24" fmla="*/ 689867 w 2134770"/>
                <a:gd name="connsiteY24" fmla="*/ 111591 h 4515535"/>
                <a:gd name="connsiteX25" fmla="*/ 702084 w 2134770"/>
                <a:gd name="connsiteY25" fmla="*/ 77383 h 4515535"/>
                <a:gd name="connsiteX26" fmla="*/ 702084 w 2134770"/>
                <a:gd name="connsiteY26" fmla="*/ 77383 h 4515535"/>
                <a:gd name="connsiteX27" fmla="*/ 721632 w 2134770"/>
                <a:gd name="connsiteY27" fmla="*/ 63536 h 4515535"/>
                <a:gd name="connsiteX28" fmla="*/ 736293 w 2134770"/>
                <a:gd name="connsiteY28" fmla="*/ 13853 h 4515535"/>
                <a:gd name="connsiteX29" fmla="*/ 667876 w 2134770"/>
                <a:gd name="connsiteY29" fmla="*/ 15482 h 4515535"/>
                <a:gd name="connsiteX30" fmla="*/ 579096 w 2134770"/>
                <a:gd name="connsiteY30" fmla="*/ 79826 h 4515535"/>
                <a:gd name="connsiteX31" fmla="*/ 531041 w 2134770"/>
                <a:gd name="connsiteY31" fmla="*/ 68423 h 4515535"/>
                <a:gd name="connsiteX32" fmla="*/ 474027 w 2134770"/>
                <a:gd name="connsiteY32" fmla="*/ 112406 h 4515535"/>
                <a:gd name="connsiteX33" fmla="*/ 440633 w 2134770"/>
                <a:gd name="connsiteY33" fmla="*/ 134397 h 4515535"/>
                <a:gd name="connsiteX34" fmla="*/ 424343 w 2134770"/>
                <a:gd name="connsiteY34" fmla="*/ 175122 h 4515535"/>
                <a:gd name="connsiteX35" fmla="*/ 420271 w 2134770"/>
                <a:gd name="connsiteY35" fmla="*/ 208516 h 4515535"/>
                <a:gd name="connsiteX36" fmla="*/ 368144 w 2134770"/>
                <a:gd name="connsiteY36" fmla="*/ 260643 h 4515535"/>
                <a:gd name="connsiteX37" fmla="*/ 324161 w 2134770"/>
                <a:gd name="connsiteY37" fmla="*/ 264715 h 4515535"/>
                <a:gd name="connsiteX38" fmla="*/ 320903 w 2134770"/>
                <a:gd name="connsiteY38" fmla="*/ 262272 h 4515535"/>
                <a:gd name="connsiteX39" fmla="*/ 292396 w 2134770"/>
                <a:gd name="connsiteY39" fmla="*/ 385260 h 4515535"/>
                <a:gd name="connsiteX40" fmla="*/ 305428 w 2134770"/>
                <a:gd name="connsiteY40" fmla="*/ 440645 h 4515535"/>
                <a:gd name="connsiteX41" fmla="*/ 309500 w 2134770"/>
                <a:gd name="connsiteY41" fmla="*/ 494401 h 4515535"/>
                <a:gd name="connsiteX42" fmla="*/ 305428 w 2134770"/>
                <a:gd name="connsiteY42" fmla="*/ 531053 h 4515535"/>
                <a:gd name="connsiteX43" fmla="*/ 303799 w 2134770"/>
                <a:gd name="connsiteY43" fmla="*/ 579108 h 4515535"/>
                <a:gd name="connsiteX44" fmla="*/ 312758 w 2134770"/>
                <a:gd name="connsiteY44" fmla="*/ 632865 h 4515535"/>
                <a:gd name="connsiteX45" fmla="*/ 270405 w 2134770"/>
                <a:gd name="connsiteY45" fmla="*/ 679290 h 4515535"/>
                <a:gd name="connsiteX46" fmla="*/ 226422 w 2134770"/>
                <a:gd name="connsiteY46" fmla="*/ 693951 h 4515535"/>
                <a:gd name="connsiteX47" fmla="*/ 213391 w 2134770"/>
                <a:gd name="connsiteY47" fmla="*/ 759110 h 4515535"/>
                <a:gd name="connsiteX48" fmla="*/ 195472 w 2134770"/>
                <a:gd name="connsiteY48" fmla="*/ 781102 h 4515535"/>
                <a:gd name="connsiteX49" fmla="*/ 198730 w 2134770"/>
                <a:gd name="connsiteY49" fmla="*/ 781916 h 4515535"/>
                <a:gd name="connsiteX50" fmla="*/ 195472 w 2134770"/>
                <a:gd name="connsiteY50" fmla="*/ 781102 h 4515535"/>
                <a:gd name="connsiteX51" fmla="*/ 162078 w 2134770"/>
                <a:gd name="connsiteY51" fmla="*/ 814496 h 4515535"/>
                <a:gd name="connsiteX52" fmla="*/ 109950 w 2134770"/>
                <a:gd name="connsiteY52" fmla="*/ 864180 h 4515535"/>
                <a:gd name="connsiteX53" fmla="*/ 91217 w 2134770"/>
                <a:gd name="connsiteY53" fmla="*/ 904904 h 4515535"/>
                <a:gd name="connsiteX54" fmla="*/ 54565 w 2134770"/>
                <a:gd name="connsiteY54" fmla="*/ 957031 h 4515535"/>
                <a:gd name="connsiteX55" fmla="*/ 65968 w 2134770"/>
                <a:gd name="connsiteY55" fmla="*/ 1047440 h 4515535"/>
                <a:gd name="connsiteX56" fmla="*/ 67597 w 2134770"/>
                <a:gd name="connsiteY56" fmla="*/ 1088164 h 4515535"/>
                <a:gd name="connsiteX57" fmla="*/ 65968 w 2134770"/>
                <a:gd name="connsiteY57" fmla="*/ 1088979 h 4515535"/>
                <a:gd name="connsiteX58" fmla="*/ 65968 w 2134770"/>
                <a:gd name="connsiteY58" fmla="*/ 1088979 h 4515535"/>
                <a:gd name="connsiteX59" fmla="*/ 21986 w 2134770"/>
                <a:gd name="connsiteY59" fmla="*/ 1128889 h 4515535"/>
                <a:gd name="connsiteX60" fmla="*/ 8954 w 2134770"/>
                <a:gd name="connsiteY60" fmla="*/ 1176944 h 4515535"/>
                <a:gd name="connsiteX61" fmla="*/ 25244 w 2134770"/>
                <a:gd name="connsiteY61" fmla="*/ 1210338 h 4515535"/>
                <a:gd name="connsiteX62" fmla="*/ 23615 w 2134770"/>
                <a:gd name="connsiteY62" fmla="*/ 1238030 h 4515535"/>
                <a:gd name="connsiteX63" fmla="*/ 123797 w 2134770"/>
                <a:gd name="connsiteY63" fmla="*/ 1303189 h 4515535"/>
                <a:gd name="connsiteX64" fmla="*/ 136829 w 2134770"/>
                <a:gd name="connsiteY64" fmla="*/ 1352873 h 4515535"/>
                <a:gd name="connsiteX65" fmla="*/ 193843 w 2134770"/>
                <a:gd name="connsiteY65" fmla="*/ 1426992 h 4515535"/>
                <a:gd name="connsiteX66" fmla="*/ 284251 w 2134770"/>
                <a:gd name="connsiteY66" fmla="*/ 1601293 h 4515535"/>
                <a:gd name="connsiteX67" fmla="*/ 343709 w 2134770"/>
                <a:gd name="connsiteY67" fmla="*/ 1694144 h 4515535"/>
                <a:gd name="connsiteX68" fmla="*/ 356741 w 2134770"/>
                <a:gd name="connsiteY68" fmla="*/ 1795955 h 4515535"/>
                <a:gd name="connsiteX69" fmla="*/ 408868 w 2134770"/>
                <a:gd name="connsiteY69" fmla="*/ 1899395 h 4515535"/>
                <a:gd name="connsiteX70" fmla="*/ 481358 w 2134770"/>
                <a:gd name="connsiteY70" fmla="*/ 1969442 h 4515535"/>
                <a:gd name="connsiteX71" fmla="*/ 592128 w 2134770"/>
                <a:gd name="connsiteY71" fmla="*/ 2033786 h 4515535"/>
                <a:gd name="connsiteX72" fmla="*/ 699641 w 2134770"/>
                <a:gd name="connsiteY72" fmla="*/ 2096502 h 4515535"/>
                <a:gd name="connsiteX73" fmla="*/ 768058 w 2134770"/>
                <a:gd name="connsiteY73" fmla="*/ 2153516 h 4515535"/>
                <a:gd name="connsiteX74" fmla="*/ 770501 w 2134770"/>
                <a:gd name="connsiteY74" fmla="*/ 2158403 h 4515535"/>
                <a:gd name="connsiteX75" fmla="*/ 792493 w 2134770"/>
                <a:gd name="connsiteY75" fmla="*/ 2141299 h 4515535"/>
                <a:gd name="connsiteX76" fmla="*/ 770501 w 2134770"/>
                <a:gd name="connsiteY76" fmla="*/ 2158403 h 4515535"/>
                <a:gd name="connsiteX77" fmla="*/ 790864 w 2134770"/>
                <a:gd name="connsiteY77" fmla="*/ 2234965 h 4515535"/>
                <a:gd name="connsiteX78" fmla="*/ 777832 w 2134770"/>
                <a:gd name="connsiteY78" fmla="*/ 2310713 h 4515535"/>
                <a:gd name="connsiteX79" fmla="*/ 789234 w 2134770"/>
                <a:gd name="connsiteY79" fmla="*/ 2379130 h 4515535"/>
                <a:gd name="connsiteX80" fmla="*/ 774574 w 2134770"/>
                <a:gd name="connsiteY80" fmla="*/ 2502932 h 4515535"/>
                <a:gd name="connsiteX81" fmla="*/ 746881 w 2134770"/>
                <a:gd name="connsiteY81" fmla="*/ 2539584 h 4515535"/>
                <a:gd name="connsiteX82" fmla="*/ 758284 w 2134770"/>
                <a:gd name="connsiteY82" fmla="*/ 2628363 h 4515535"/>
                <a:gd name="connsiteX83" fmla="*/ 749325 w 2134770"/>
                <a:gd name="connsiteY83" fmla="*/ 2721215 h 4515535"/>
                <a:gd name="connsiteX84" fmla="*/ 733035 w 2134770"/>
                <a:gd name="connsiteY84" fmla="*/ 2836058 h 4515535"/>
                <a:gd name="connsiteX85" fmla="*/ 720003 w 2134770"/>
                <a:gd name="connsiteY85" fmla="*/ 2926467 h 4515535"/>
                <a:gd name="connsiteX86" fmla="*/ 693939 w 2134770"/>
                <a:gd name="connsiteY86" fmla="*/ 3006287 h 4515535"/>
                <a:gd name="connsiteX87" fmla="*/ 695568 w 2134770"/>
                <a:gd name="connsiteY87" fmla="*/ 3048640 h 4515535"/>
                <a:gd name="connsiteX88" fmla="*/ 704528 w 2134770"/>
                <a:gd name="connsiteY88" fmla="*/ 3185474 h 4515535"/>
                <a:gd name="connsiteX89" fmla="*/ 697197 w 2134770"/>
                <a:gd name="connsiteY89" fmla="*/ 3303575 h 4515535"/>
                <a:gd name="connsiteX90" fmla="*/ 671134 w 2134770"/>
                <a:gd name="connsiteY90" fmla="*/ 3373621 h 4515535"/>
                <a:gd name="connsiteX91" fmla="*/ 615748 w 2134770"/>
                <a:gd name="connsiteY91" fmla="*/ 3519415 h 4515535"/>
                <a:gd name="connsiteX92" fmla="*/ 579096 w 2134770"/>
                <a:gd name="connsiteY92" fmla="*/ 3628556 h 4515535"/>
                <a:gd name="connsiteX93" fmla="*/ 557105 w 2134770"/>
                <a:gd name="connsiteY93" fmla="*/ 3695344 h 4515535"/>
                <a:gd name="connsiteX94" fmla="*/ 575838 w 2134770"/>
                <a:gd name="connsiteY94" fmla="*/ 3752359 h 4515535"/>
                <a:gd name="connsiteX95" fmla="*/ 581540 w 2134770"/>
                <a:gd name="connsiteY95" fmla="*/ 3813445 h 4515535"/>
                <a:gd name="connsiteX96" fmla="*/ 561178 w 2134770"/>
                <a:gd name="connsiteY96" fmla="*/ 3894894 h 4515535"/>
                <a:gd name="connsiteX97" fmla="*/ 552218 w 2134770"/>
                <a:gd name="connsiteY97" fmla="*/ 3999964 h 4515535"/>
                <a:gd name="connsiteX98" fmla="*/ 550589 w 2134770"/>
                <a:gd name="connsiteY98" fmla="*/ 4065123 h 4515535"/>
                <a:gd name="connsiteX99" fmla="*/ 528598 w 2134770"/>
                <a:gd name="connsiteY99" fmla="*/ 4131911 h 4515535"/>
                <a:gd name="connsiteX100" fmla="*/ 548960 w 2134770"/>
                <a:gd name="connsiteY100" fmla="*/ 4194626 h 4515535"/>
                <a:gd name="connsiteX101" fmla="*/ 576653 w 2134770"/>
                <a:gd name="connsiteY101" fmla="*/ 4131911 h 4515535"/>
                <a:gd name="connsiteX102" fmla="*/ 598644 w 2134770"/>
                <a:gd name="connsiteY102" fmla="*/ 4083856 h 4515535"/>
                <a:gd name="connsiteX103" fmla="*/ 598644 w 2134770"/>
                <a:gd name="connsiteY103" fmla="*/ 4056163 h 4515535"/>
                <a:gd name="connsiteX104" fmla="*/ 620635 w 2134770"/>
                <a:gd name="connsiteY104" fmla="*/ 4070824 h 4515535"/>
                <a:gd name="connsiteX105" fmla="*/ 616563 w 2134770"/>
                <a:gd name="connsiteY105" fmla="*/ 4139241 h 4515535"/>
                <a:gd name="connsiteX106" fmla="*/ 614934 w 2134770"/>
                <a:gd name="connsiteY106" fmla="*/ 4232093 h 4515535"/>
                <a:gd name="connsiteX107" fmla="*/ 596201 w 2134770"/>
                <a:gd name="connsiteY107" fmla="*/ 4265487 h 4515535"/>
                <a:gd name="connsiteX108" fmla="*/ 620635 w 2134770"/>
                <a:gd name="connsiteY108" fmla="*/ 4311913 h 4515535"/>
                <a:gd name="connsiteX109" fmla="*/ 598644 w 2134770"/>
                <a:gd name="connsiteY109" fmla="*/ 4348565 h 4515535"/>
                <a:gd name="connsiteX110" fmla="*/ 589685 w 2134770"/>
                <a:gd name="connsiteY110" fmla="*/ 4381959 h 4515535"/>
                <a:gd name="connsiteX111" fmla="*/ 593757 w 2134770"/>
                <a:gd name="connsiteY111" fmla="*/ 4408023 h 4515535"/>
                <a:gd name="connsiteX112" fmla="*/ 571766 w 2134770"/>
                <a:gd name="connsiteY112" fmla="*/ 4456078 h 4515535"/>
                <a:gd name="connsiteX113" fmla="*/ 549775 w 2134770"/>
                <a:gd name="connsiteY113" fmla="*/ 4474811 h 4515535"/>
                <a:gd name="connsiteX114" fmla="*/ 516381 w 2134770"/>
                <a:gd name="connsiteY114" fmla="*/ 4458521 h 4515535"/>
                <a:gd name="connsiteX115" fmla="*/ 475656 w 2134770"/>
                <a:gd name="connsiteY115" fmla="*/ 4447118 h 4515535"/>
                <a:gd name="connsiteX116" fmla="*/ 466697 w 2134770"/>
                <a:gd name="connsiteY116" fmla="*/ 4487843 h 4515535"/>
                <a:gd name="connsiteX117" fmla="*/ 453665 w 2134770"/>
                <a:gd name="connsiteY117" fmla="*/ 4515535 h 4515535"/>
                <a:gd name="connsiteX118" fmla="*/ 694754 w 2134770"/>
                <a:gd name="connsiteY118" fmla="*/ 4515535 h 4515535"/>
                <a:gd name="connsiteX119" fmla="*/ 686609 w 2134770"/>
                <a:gd name="connsiteY119" fmla="*/ 4443860 h 4515535"/>
                <a:gd name="connsiteX120" fmla="*/ 694754 w 2134770"/>
                <a:gd name="connsiteY120" fmla="*/ 4515535 h 4515535"/>
                <a:gd name="connsiteX121" fmla="*/ 1009961 w 2134770"/>
                <a:gd name="connsiteY121" fmla="*/ 4515535 h 4515535"/>
                <a:gd name="connsiteX122" fmla="*/ 993671 w 2134770"/>
                <a:gd name="connsiteY122" fmla="*/ 4473182 h 4515535"/>
                <a:gd name="connsiteX123" fmla="*/ 1032767 w 2134770"/>
                <a:gd name="connsiteY123" fmla="*/ 4412095 h 4515535"/>
                <a:gd name="connsiteX124" fmla="*/ 1123175 w 2134770"/>
                <a:gd name="connsiteY124" fmla="*/ 4364041 h 4515535"/>
                <a:gd name="connsiteX125" fmla="*/ 1145166 w 2134770"/>
                <a:gd name="connsiteY125" fmla="*/ 4336348 h 4515535"/>
                <a:gd name="connsiteX126" fmla="*/ 1169601 w 2134770"/>
                <a:gd name="connsiteY126" fmla="*/ 4304582 h 4515535"/>
                <a:gd name="connsiteX127" fmla="*/ 1178561 w 2134770"/>
                <a:gd name="connsiteY127" fmla="*/ 4215803 h 4515535"/>
                <a:gd name="connsiteX128" fmla="*/ 1224986 w 2134770"/>
                <a:gd name="connsiteY128" fmla="*/ 4156346 h 4515535"/>
                <a:gd name="connsiteX129" fmla="*/ 1198923 w 2134770"/>
                <a:gd name="connsiteY129" fmla="*/ 4137612 h 4515535"/>
                <a:gd name="connsiteX130" fmla="*/ 1224986 w 2134770"/>
                <a:gd name="connsiteY130" fmla="*/ 4095259 h 4515535"/>
                <a:gd name="connsiteX131" fmla="*/ 1175302 w 2134770"/>
                <a:gd name="connsiteY131" fmla="*/ 4012181 h 4515535"/>
                <a:gd name="connsiteX132" fmla="*/ 1204624 w 2134770"/>
                <a:gd name="connsiteY132" fmla="*/ 3973086 h 4515535"/>
                <a:gd name="connsiteX133" fmla="*/ 1302363 w 2134770"/>
                <a:gd name="connsiteY133" fmla="*/ 4000778 h 4515535"/>
                <a:gd name="connsiteX134" fmla="*/ 1374852 w 2134770"/>
                <a:gd name="connsiteY134" fmla="*/ 3978787 h 4515535"/>
                <a:gd name="connsiteX135" fmla="*/ 1380554 w 2134770"/>
                <a:gd name="connsiteY135" fmla="*/ 3898967 h 4515535"/>
                <a:gd name="connsiteX136" fmla="*/ 1387884 w 2134770"/>
                <a:gd name="connsiteY136" fmla="*/ 3814260 h 4515535"/>
                <a:gd name="connsiteX137" fmla="*/ 1448971 w 2134770"/>
                <a:gd name="connsiteY137" fmla="*/ 3799599 h 4515535"/>
                <a:gd name="connsiteX138" fmla="*/ 1567072 w 2134770"/>
                <a:gd name="connsiteY138" fmla="*/ 3784938 h 4515535"/>
                <a:gd name="connsiteX139" fmla="*/ 1729970 w 2134770"/>
                <a:gd name="connsiteY139" fmla="*/ 3703489 h 4515535"/>
                <a:gd name="connsiteX140" fmla="*/ 1774767 w 2134770"/>
                <a:gd name="connsiteY140" fmla="*/ 3603307 h 4515535"/>
                <a:gd name="connsiteX141" fmla="*/ 1748703 w 2134770"/>
                <a:gd name="connsiteY141" fmla="*/ 3564212 h 4515535"/>
                <a:gd name="connsiteX142" fmla="*/ 1724268 w 2134770"/>
                <a:gd name="connsiteY142" fmla="*/ 3532447 h 4515535"/>
                <a:gd name="connsiteX143" fmla="*/ 1737300 w 2134770"/>
                <a:gd name="connsiteY143" fmla="*/ 3478690 h 4515535"/>
                <a:gd name="connsiteX144" fmla="*/ 1650150 w 2134770"/>
                <a:gd name="connsiteY144" fmla="*/ 3404572 h 4515535"/>
                <a:gd name="connsiteX145" fmla="*/ 1628973 w 2134770"/>
                <a:gd name="connsiteY145" fmla="*/ 3376064 h 4515535"/>
                <a:gd name="connsiteX146" fmla="*/ 1652593 w 2134770"/>
                <a:gd name="connsiteY146" fmla="*/ 3389911 h 4515535"/>
                <a:gd name="connsiteX147" fmla="*/ 1715309 w 2134770"/>
                <a:gd name="connsiteY147" fmla="*/ 3402128 h 4515535"/>
                <a:gd name="connsiteX148" fmla="*/ 1784540 w 2134770"/>
                <a:gd name="connsiteY148" fmla="*/ 3435523 h 4515535"/>
                <a:gd name="connsiteX149" fmla="*/ 1937664 w 2134770"/>
                <a:gd name="connsiteY149" fmla="*/ 3410273 h 4515535"/>
                <a:gd name="connsiteX150" fmla="*/ 2010968 w 2134770"/>
                <a:gd name="connsiteY150" fmla="*/ 3328824 h 4515535"/>
                <a:gd name="connsiteX151" fmla="*/ 2048435 w 2134770"/>
                <a:gd name="connsiteY151" fmla="*/ 3249004 h 4515535"/>
                <a:gd name="connsiteX152" fmla="*/ 1971058 w 2134770"/>
                <a:gd name="connsiteY152" fmla="*/ 3183845 h 4515535"/>
                <a:gd name="connsiteX153" fmla="*/ 1889610 w 2134770"/>
                <a:gd name="connsiteY153" fmla="*/ 3102396 h 4515535"/>
                <a:gd name="connsiteX154" fmla="*/ 1745445 w 2134770"/>
                <a:gd name="connsiteY154" fmla="*/ 3014432 h 4515535"/>
                <a:gd name="connsiteX155" fmla="*/ 1738929 w 2134770"/>
                <a:gd name="connsiteY155" fmla="*/ 3010359 h 4515535"/>
                <a:gd name="connsiteX156" fmla="*/ 1830152 w 2134770"/>
                <a:gd name="connsiteY156" fmla="*/ 2948458 h 4515535"/>
                <a:gd name="connsiteX157" fmla="*/ 2020742 w 2134770"/>
                <a:gd name="connsiteY157" fmla="*/ 2823841 h 4515535"/>
                <a:gd name="connsiteX158" fmla="*/ 1951511 w 2134770"/>
                <a:gd name="connsiteY158" fmla="*/ 2696781 h 4515535"/>
                <a:gd name="connsiteX159" fmla="*/ 2037032 w 2134770"/>
                <a:gd name="connsiteY159" fmla="*/ 2628363 h 4515535"/>
                <a:gd name="connsiteX160" fmla="*/ 2043548 w 2134770"/>
                <a:gd name="connsiteY160" fmla="*/ 2621033 h 4515535"/>
                <a:gd name="connsiteX161" fmla="*/ 2044363 w 2134770"/>
                <a:gd name="connsiteY161" fmla="*/ 2620219 h 4515535"/>
                <a:gd name="connsiteX162" fmla="*/ 2044363 w 2134770"/>
                <a:gd name="connsiteY162" fmla="*/ 2620219 h 4515535"/>
                <a:gd name="connsiteX163" fmla="*/ 2046806 w 2134770"/>
                <a:gd name="connsiteY163" fmla="*/ 2616961 h 4515535"/>
                <a:gd name="connsiteX164" fmla="*/ 2045177 w 2134770"/>
                <a:gd name="connsiteY164" fmla="*/ 2591711 h 4515535"/>
                <a:gd name="connsiteX165" fmla="*/ 2045177 w 2134770"/>
                <a:gd name="connsiteY165" fmla="*/ 2497231 h 4515535"/>
                <a:gd name="connsiteX166" fmla="*/ 2015041 w 2134770"/>
                <a:gd name="connsiteY166" fmla="*/ 2447547 h 4515535"/>
                <a:gd name="connsiteX167" fmla="*/ 1984905 w 2134770"/>
                <a:gd name="connsiteY167" fmla="*/ 2370170 h 4515535"/>
                <a:gd name="connsiteX168" fmla="*/ 1756033 w 2134770"/>
                <a:gd name="connsiteY168" fmla="*/ 2352252 h 4515535"/>
                <a:gd name="connsiteX169" fmla="*/ 1744631 w 2134770"/>
                <a:gd name="connsiteY169" fmla="*/ 2267545 h 4515535"/>
                <a:gd name="connsiteX170" fmla="*/ 1735671 w 2134770"/>
                <a:gd name="connsiteY170" fmla="*/ 2222748 h 4515535"/>
                <a:gd name="connsiteX171" fmla="*/ 1744631 w 2134770"/>
                <a:gd name="connsiteY171" fmla="*/ 2228449 h 4515535"/>
                <a:gd name="connsiteX172" fmla="*/ 1737300 w 2134770"/>
                <a:gd name="connsiteY172" fmla="*/ 2210530 h 4515535"/>
                <a:gd name="connsiteX173" fmla="*/ 1738114 w 2134770"/>
                <a:gd name="connsiteY173" fmla="*/ 2205643 h 4515535"/>
                <a:gd name="connsiteX174" fmla="*/ 1698205 w 2134770"/>
                <a:gd name="connsiteY174" fmla="*/ 2073696 h 4515535"/>
                <a:gd name="connsiteX175" fmla="*/ 1650964 w 2134770"/>
                <a:gd name="connsiteY175" fmla="*/ 2032157 h 4515535"/>
                <a:gd name="connsiteX176" fmla="*/ 1637118 w 2134770"/>
                <a:gd name="connsiteY176" fmla="*/ 1962926 h 4515535"/>
                <a:gd name="connsiteX177" fmla="*/ 1554040 w 2134770"/>
                <a:gd name="connsiteY177" fmla="*/ 1957224 h 4515535"/>
                <a:gd name="connsiteX178" fmla="*/ 1501098 w 2134770"/>
                <a:gd name="connsiteY178" fmla="*/ 1862743 h 4515535"/>
                <a:gd name="connsiteX179" fmla="*/ 1489695 w 2134770"/>
                <a:gd name="connsiteY179" fmla="*/ 1801657 h 4515535"/>
                <a:gd name="connsiteX180" fmla="*/ 1387070 w 2134770"/>
                <a:gd name="connsiteY180" fmla="*/ 1773964 h 4515535"/>
                <a:gd name="connsiteX181" fmla="*/ 1309693 w 2134770"/>
                <a:gd name="connsiteY181" fmla="*/ 1721022 h 4515535"/>
                <a:gd name="connsiteX182" fmla="*/ 1204624 w 2134770"/>
                <a:gd name="connsiteY182" fmla="*/ 1687628 h 4515535"/>
                <a:gd name="connsiteX183" fmla="*/ 1135392 w 2134770"/>
                <a:gd name="connsiteY183" fmla="*/ 1620840 h 4515535"/>
                <a:gd name="connsiteX184" fmla="*/ 1121546 w 2134770"/>
                <a:gd name="connsiteY184" fmla="*/ 1498667 h 4515535"/>
                <a:gd name="connsiteX185" fmla="*/ 998558 w 2134770"/>
                <a:gd name="connsiteY185" fmla="*/ 1498667 h 4515535"/>
                <a:gd name="connsiteX186" fmla="*/ 953761 w 2134770"/>
                <a:gd name="connsiteY186" fmla="*/ 1520658 h 4515535"/>
                <a:gd name="connsiteX187" fmla="*/ 906521 w 2134770"/>
                <a:gd name="connsiteY187" fmla="*/ 1553237 h 4515535"/>
                <a:gd name="connsiteX188" fmla="*/ 827516 w 2134770"/>
                <a:gd name="connsiteY188" fmla="*/ 1512513 h 4515535"/>
                <a:gd name="connsiteX189" fmla="*/ 816113 w 2134770"/>
                <a:gd name="connsiteY189" fmla="*/ 1404186 h 4515535"/>
                <a:gd name="connsiteX190" fmla="*/ 727333 w 2134770"/>
                <a:gd name="connsiteY190" fmla="*/ 1437580 h 4515535"/>
                <a:gd name="connsiteX191" fmla="*/ 554662 w 2134770"/>
                <a:gd name="connsiteY191" fmla="*/ 1448983 h 4515535"/>
                <a:gd name="connsiteX192" fmla="*/ 518824 w 2134770"/>
                <a:gd name="connsiteY192" fmla="*/ 1312963 h 4515535"/>
                <a:gd name="connsiteX193" fmla="*/ 605160 w 2134770"/>
                <a:gd name="connsiteY193" fmla="*/ 1249433 h 4515535"/>
                <a:gd name="connsiteX194" fmla="*/ 652400 w 2134770"/>
                <a:gd name="connsiteY194" fmla="*/ 1182645 h 4515535"/>
                <a:gd name="connsiteX195" fmla="*/ 729777 w 2134770"/>
                <a:gd name="connsiteY195" fmla="*/ 1174500 h 4515535"/>
                <a:gd name="connsiteX196" fmla="*/ 796565 w 2134770"/>
                <a:gd name="connsiteY196" fmla="*/ 1167170 h 4515535"/>
                <a:gd name="connsiteX197" fmla="*/ 808782 w 2134770"/>
                <a:gd name="connsiteY197" fmla="*/ 1173686 h 4515535"/>
                <a:gd name="connsiteX198" fmla="*/ 841362 w 2134770"/>
                <a:gd name="connsiteY198" fmla="*/ 1057214 h 4515535"/>
                <a:gd name="connsiteX199" fmla="*/ 880457 w 2134770"/>
                <a:gd name="connsiteY199" fmla="*/ 924452 h 4515535"/>
                <a:gd name="connsiteX200" fmla="*/ 838104 w 2134770"/>
                <a:gd name="connsiteY200" fmla="*/ 843817 h 4515535"/>
                <a:gd name="connsiteX201" fmla="*/ 903263 w 2134770"/>
                <a:gd name="connsiteY201" fmla="*/ 794948 h 4515535"/>
                <a:gd name="connsiteX202" fmla="*/ 971680 w 2134770"/>
                <a:gd name="connsiteY202" fmla="*/ 785174 h 4515535"/>
                <a:gd name="connsiteX203" fmla="*/ 978196 w 2134770"/>
                <a:gd name="connsiteY203" fmla="*/ 742821 h 4515535"/>
                <a:gd name="connsiteX204" fmla="*/ 1027880 w 2134770"/>
                <a:gd name="connsiteY204" fmla="*/ 738748 h 4515535"/>
                <a:gd name="connsiteX205" fmla="*/ 1027880 w 2134770"/>
                <a:gd name="connsiteY205" fmla="*/ 738748 h 4515535"/>
                <a:gd name="connsiteX206" fmla="*/ 1036025 w 2134770"/>
                <a:gd name="connsiteY206" fmla="*/ 749337 h 4515535"/>
                <a:gd name="connsiteX207" fmla="*/ 1090596 w 2134770"/>
                <a:gd name="connsiteY207" fmla="*/ 806351 h 4515535"/>
                <a:gd name="connsiteX208" fmla="*/ 1084080 w 2134770"/>
                <a:gd name="connsiteY208" fmla="*/ 813681 h 4515535"/>
                <a:gd name="connsiteX209" fmla="*/ 1826079 w 2134770"/>
                <a:gd name="connsiteY209" fmla="*/ 715128 h 4515535"/>
                <a:gd name="connsiteX210" fmla="*/ 1795129 w 2134770"/>
                <a:gd name="connsiteY210" fmla="*/ 689064 h 4515535"/>
                <a:gd name="connsiteX211" fmla="*/ 1826894 w 2134770"/>
                <a:gd name="connsiteY211" fmla="*/ 715128 h 4515535"/>
                <a:gd name="connsiteX212" fmla="*/ 1834224 w 2134770"/>
                <a:gd name="connsiteY212" fmla="*/ 713499 h 4515535"/>
                <a:gd name="connsiteX213" fmla="*/ 1909972 w 2134770"/>
                <a:gd name="connsiteY213" fmla="*/ 720015 h 4515535"/>
                <a:gd name="connsiteX214" fmla="*/ 1909972 w 2134770"/>
                <a:gd name="connsiteY214" fmla="*/ 720015 h 4515535"/>
                <a:gd name="connsiteX215" fmla="*/ 1973502 w 2134770"/>
                <a:gd name="connsiteY215" fmla="*/ 733047 h 4515535"/>
                <a:gd name="connsiteX216" fmla="*/ 2076942 w 2134770"/>
                <a:gd name="connsiteY216" fmla="*/ 674403 h 4515535"/>
                <a:gd name="connsiteX217" fmla="*/ 2134771 w 2134770"/>
                <a:gd name="connsiteY217" fmla="*/ 576665 h 4515535"/>
                <a:gd name="connsiteX218" fmla="*/ 2071241 w 2134770"/>
                <a:gd name="connsiteY218" fmla="*/ 538384 h 4515535"/>
                <a:gd name="connsiteX219" fmla="*/ 78185 w 2134770"/>
                <a:gd name="connsiteY219" fmla="*/ 1109341 h 4515535"/>
                <a:gd name="connsiteX220" fmla="*/ 56194 w 2134770"/>
                <a:gd name="connsiteY220" fmla="*/ 1159025 h 4515535"/>
                <a:gd name="connsiteX221" fmla="*/ 56194 w 2134770"/>
                <a:gd name="connsiteY221" fmla="*/ 1159025 h 4515535"/>
                <a:gd name="connsiteX222" fmla="*/ 78185 w 2134770"/>
                <a:gd name="connsiteY222" fmla="*/ 1109341 h 4515535"/>
                <a:gd name="connsiteX223" fmla="*/ 79000 w 2134770"/>
                <a:gd name="connsiteY223" fmla="*/ 1107712 h 4515535"/>
                <a:gd name="connsiteX224" fmla="*/ 78185 w 2134770"/>
                <a:gd name="connsiteY224" fmla="*/ 1109341 h 4515535"/>
                <a:gd name="connsiteX225" fmla="*/ 186512 w 2134770"/>
                <a:gd name="connsiteY225" fmla="*/ 1184274 h 4515535"/>
                <a:gd name="connsiteX226" fmla="*/ 179997 w 2134770"/>
                <a:gd name="connsiteY226" fmla="*/ 1185088 h 4515535"/>
                <a:gd name="connsiteX227" fmla="*/ 186512 w 2134770"/>
                <a:gd name="connsiteY227" fmla="*/ 1184274 h 4515535"/>
                <a:gd name="connsiteX228" fmla="*/ 190585 w 2134770"/>
                <a:gd name="connsiteY228" fmla="*/ 1180201 h 4515535"/>
                <a:gd name="connsiteX229" fmla="*/ 186512 w 2134770"/>
                <a:gd name="connsiteY229" fmla="*/ 1184274 h 4515535"/>
                <a:gd name="connsiteX230" fmla="*/ 355926 w 2134770"/>
                <a:gd name="connsiteY230" fmla="*/ 853591 h 4515535"/>
                <a:gd name="connsiteX231" fmla="*/ 343709 w 2134770"/>
                <a:gd name="connsiteY231" fmla="*/ 846261 h 4515535"/>
                <a:gd name="connsiteX232" fmla="*/ 355926 w 2134770"/>
                <a:gd name="connsiteY232" fmla="*/ 853591 h 4515535"/>
                <a:gd name="connsiteX233" fmla="*/ 359999 w 2134770"/>
                <a:gd name="connsiteY233" fmla="*/ 856035 h 4515535"/>
                <a:gd name="connsiteX234" fmla="*/ 355926 w 2134770"/>
                <a:gd name="connsiteY234" fmla="*/ 853591 h 4515535"/>
                <a:gd name="connsiteX235" fmla="*/ 389320 w 2134770"/>
                <a:gd name="connsiteY235" fmla="*/ 1036851 h 4515535"/>
                <a:gd name="connsiteX236" fmla="*/ 386877 w 2134770"/>
                <a:gd name="connsiteY236" fmla="*/ 1040924 h 4515535"/>
                <a:gd name="connsiteX237" fmla="*/ 389320 w 2134770"/>
                <a:gd name="connsiteY237" fmla="*/ 1036851 h 4515535"/>
                <a:gd name="connsiteX238" fmla="*/ 393393 w 2134770"/>
                <a:gd name="connsiteY238" fmla="*/ 1030335 h 4515535"/>
                <a:gd name="connsiteX239" fmla="*/ 389320 w 2134770"/>
                <a:gd name="connsiteY239" fmla="*/ 1036851 h 4515535"/>
                <a:gd name="connsiteX240" fmla="*/ 464253 w 2134770"/>
                <a:gd name="connsiteY240" fmla="*/ 953773 h 4515535"/>
                <a:gd name="connsiteX241" fmla="*/ 462624 w 2134770"/>
                <a:gd name="connsiteY241" fmla="*/ 886171 h 4515535"/>
                <a:gd name="connsiteX242" fmla="*/ 462624 w 2134770"/>
                <a:gd name="connsiteY242" fmla="*/ 886171 h 4515535"/>
                <a:gd name="connsiteX243" fmla="*/ 464253 w 2134770"/>
                <a:gd name="connsiteY243" fmla="*/ 953773 h 4515535"/>
                <a:gd name="connsiteX244" fmla="*/ 1839926 w 2134770"/>
                <a:gd name="connsiteY244" fmla="*/ 2776601 h 4515535"/>
                <a:gd name="connsiteX245" fmla="*/ 1884723 w 2134770"/>
                <a:gd name="connsiteY245" fmla="*/ 2739949 h 4515535"/>
                <a:gd name="connsiteX246" fmla="*/ 1839926 w 2134770"/>
                <a:gd name="connsiteY246" fmla="*/ 2776601 h 4515535"/>
                <a:gd name="connsiteX247" fmla="*/ 1813862 w 2134770"/>
                <a:gd name="connsiteY247" fmla="*/ 2824655 h 4515535"/>
                <a:gd name="connsiteX248" fmla="*/ 1839926 w 2134770"/>
                <a:gd name="connsiteY248" fmla="*/ 2776601 h 4515535"/>
                <a:gd name="connsiteX249" fmla="*/ 1743001 w 2134770"/>
                <a:gd name="connsiteY249" fmla="*/ 2812438 h 4515535"/>
                <a:gd name="connsiteX250" fmla="*/ 1778024 w 2134770"/>
                <a:gd name="connsiteY250" fmla="*/ 2801035 h 4515535"/>
                <a:gd name="connsiteX251" fmla="*/ 1743001 w 2134770"/>
                <a:gd name="connsiteY251" fmla="*/ 2812438 h 4515535"/>
                <a:gd name="connsiteX252" fmla="*/ 1704720 w 2134770"/>
                <a:gd name="connsiteY252" fmla="*/ 2813253 h 4515535"/>
                <a:gd name="connsiteX253" fmla="*/ 1743001 w 2134770"/>
                <a:gd name="connsiteY253" fmla="*/ 2812438 h 4515535"/>
                <a:gd name="connsiteX254" fmla="*/ 1604538 w 2134770"/>
                <a:gd name="connsiteY254" fmla="*/ 2168991 h 4515535"/>
                <a:gd name="connsiteX255" fmla="*/ 1604538 w 2134770"/>
                <a:gd name="connsiteY255" fmla="*/ 2168991 h 4515535"/>
                <a:gd name="connsiteX256" fmla="*/ 1604538 w 2134770"/>
                <a:gd name="connsiteY256" fmla="*/ 2168991 h 4515535"/>
                <a:gd name="connsiteX257" fmla="*/ 1592321 w 2134770"/>
                <a:gd name="connsiteY257" fmla="*/ 2168177 h 4515535"/>
                <a:gd name="connsiteX258" fmla="*/ 1604538 w 2134770"/>
                <a:gd name="connsiteY258" fmla="*/ 2168991 h 4515535"/>
                <a:gd name="connsiteX259" fmla="*/ 1426165 w 2134770"/>
                <a:gd name="connsiteY259" fmla="*/ 2473610 h 4515535"/>
                <a:gd name="connsiteX260" fmla="*/ 1440011 w 2134770"/>
                <a:gd name="connsiteY260" fmla="*/ 2466280 h 4515535"/>
                <a:gd name="connsiteX261" fmla="*/ 1426165 w 2134770"/>
                <a:gd name="connsiteY261" fmla="*/ 2473610 h 4515535"/>
                <a:gd name="connsiteX262" fmla="*/ 1447342 w 2134770"/>
                <a:gd name="connsiteY262" fmla="*/ 2463837 h 4515535"/>
                <a:gd name="connsiteX263" fmla="*/ 1451414 w 2134770"/>
                <a:gd name="connsiteY263" fmla="*/ 2463022 h 4515535"/>
                <a:gd name="connsiteX264" fmla="*/ 1451414 w 2134770"/>
                <a:gd name="connsiteY264" fmla="*/ 2463022 h 4515535"/>
                <a:gd name="connsiteX265" fmla="*/ 1447342 w 2134770"/>
                <a:gd name="connsiteY265" fmla="*/ 2463837 h 4515535"/>
                <a:gd name="connsiteX266" fmla="*/ 1407432 w 2134770"/>
                <a:gd name="connsiteY266" fmla="*/ 2177136 h 4515535"/>
                <a:gd name="connsiteX267" fmla="*/ 1488881 w 2134770"/>
                <a:gd name="connsiteY267" fmla="*/ 2197499 h 4515535"/>
                <a:gd name="connsiteX268" fmla="*/ 1407432 w 2134770"/>
                <a:gd name="connsiteY268" fmla="*/ 2177136 h 4515535"/>
                <a:gd name="connsiteX269" fmla="*/ 1400916 w 2134770"/>
                <a:gd name="connsiteY269" fmla="*/ 2176322 h 4515535"/>
                <a:gd name="connsiteX270" fmla="*/ 1407432 w 2134770"/>
                <a:gd name="connsiteY270" fmla="*/ 2177136 h 4515535"/>
                <a:gd name="connsiteX271" fmla="*/ 1360192 w 2134770"/>
                <a:gd name="connsiteY271" fmla="*/ 2419854 h 4515535"/>
                <a:gd name="connsiteX272" fmla="*/ 1361006 w 2134770"/>
                <a:gd name="connsiteY272" fmla="*/ 2375057 h 4515535"/>
                <a:gd name="connsiteX273" fmla="*/ 1360192 w 2134770"/>
                <a:gd name="connsiteY273" fmla="*/ 2419854 h 4515535"/>
                <a:gd name="connsiteX274" fmla="*/ 1360192 w 2134770"/>
                <a:gd name="connsiteY274" fmla="*/ 2419854 h 4515535"/>
                <a:gd name="connsiteX275" fmla="*/ 1352861 w 2134770"/>
                <a:gd name="connsiteY275" fmla="*/ 2415782 h 4515535"/>
                <a:gd name="connsiteX276" fmla="*/ 1360192 w 2134770"/>
                <a:gd name="connsiteY276" fmla="*/ 2419854 h 4515535"/>
                <a:gd name="connsiteX277" fmla="*/ 1324354 w 2134770"/>
                <a:gd name="connsiteY277" fmla="*/ 2405193 h 4515535"/>
                <a:gd name="connsiteX278" fmla="*/ 1335757 w 2134770"/>
                <a:gd name="connsiteY278" fmla="*/ 2408451 h 4515535"/>
                <a:gd name="connsiteX279" fmla="*/ 1324354 w 2134770"/>
                <a:gd name="connsiteY279" fmla="*/ 2405193 h 4515535"/>
                <a:gd name="connsiteX280" fmla="*/ 1312951 w 2134770"/>
                <a:gd name="connsiteY280" fmla="*/ 2402750 h 4515535"/>
                <a:gd name="connsiteX281" fmla="*/ 1324354 w 2134770"/>
                <a:gd name="connsiteY281" fmla="*/ 2405193 h 4515535"/>
                <a:gd name="connsiteX282" fmla="*/ 785162 w 2134770"/>
                <a:gd name="connsiteY282" fmla="*/ 3094251 h 4515535"/>
                <a:gd name="connsiteX283" fmla="*/ 788420 w 2134770"/>
                <a:gd name="connsiteY283" fmla="*/ 3236787 h 4515535"/>
                <a:gd name="connsiteX284" fmla="*/ 785162 w 2134770"/>
                <a:gd name="connsiteY284" fmla="*/ 3094251 h 4515535"/>
                <a:gd name="connsiteX285" fmla="*/ 679278 w 2134770"/>
                <a:gd name="connsiteY285" fmla="*/ 4437345 h 4515535"/>
                <a:gd name="connsiteX286" fmla="*/ 691496 w 2134770"/>
                <a:gd name="connsiteY286" fmla="*/ 4412095 h 4515535"/>
                <a:gd name="connsiteX287" fmla="*/ 679278 w 2134770"/>
                <a:gd name="connsiteY287" fmla="*/ 4437345 h 4515535"/>
                <a:gd name="connsiteX288" fmla="*/ 702084 w 2134770"/>
                <a:gd name="connsiteY288" fmla="*/ 4402321 h 4515535"/>
                <a:gd name="connsiteX289" fmla="*/ 707786 w 2134770"/>
                <a:gd name="connsiteY289" fmla="*/ 4377886 h 4515535"/>
                <a:gd name="connsiteX290" fmla="*/ 678464 w 2134770"/>
                <a:gd name="connsiteY290" fmla="*/ 4346936 h 4515535"/>
                <a:gd name="connsiteX291" fmla="*/ 707786 w 2134770"/>
                <a:gd name="connsiteY291" fmla="*/ 4377886 h 4515535"/>
                <a:gd name="connsiteX292" fmla="*/ 702084 w 2134770"/>
                <a:gd name="connsiteY292" fmla="*/ 4402321 h 4515535"/>
                <a:gd name="connsiteX293" fmla="*/ 680093 w 2134770"/>
                <a:gd name="connsiteY293" fmla="*/ 4344493 h 4515535"/>
                <a:gd name="connsiteX294" fmla="*/ 721632 w 2134770"/>
                <a:gd name="connsiteY294" fmla="*/ 4322501 h 4515535"/>
                <a:gd name="connsiteX295" fmla="*/ 667876 w 2134770"/>
                <a:gd name="connsiteY295" fmla="*/ 4263858 h 4515535"/>
                <a:gd name="connsiteX296" fmla="*/ 722446 w 2134770"/>
                <a:gd name="connsiteY296" fmla="*/ 4322501 h 4515535"/>
                <a:gd name="connsiteX297" fmla="*/ 680093 w 2134770"/>
                <a:gd name="connsiteY297" fmla="*/ 4344493 h 4515535"/>
                <a:gd name="connsiteX298" fmla="*/ 772130 w 2134770"/>
                <a:gd name="connsiteY298" fmla="*/ 3551180 h 4515535"/>
                <a:gd name="connsiteX299" fmla="*/ 722446 w 2134770"/>
                <a:gd name="connsiteY299" fmla="*/ 3665208 h 4515535"/>
                <a:gd name="connsiteX300" fmla="*/ 722446 w 2134770"/>
                <a:gd name="connsiteY300" fmla="*/ 3812631 h 4515535"/>
                <a:gd name="connsiteX301" fmla="*/ 697197 w 2134770"/>
                <a:gd name="connsiteY301" fmla="*/ 3893265 h 4515535"/>
                <a:gd name="connsiteX302" fmla="*/ 685794 w 2134770"/>
                <a:gd name="connsiteY302" fmla="*/ 3962497 h 4515535"/>
                <a:gd name="connsiteX303" fmla="*/ 663803 w 2134770"/>
                <a:gd name="connsiteY303" fmla="*/ 4100960 h 4515535"/>
                <a:gd name="connsiteX304" fmla="*/ 691496 w 2134770"/>
                <a:gd name="connsiteY304" fmla="*/ 4197885 h 4515535"/>
                <a:gd name="connsiteX305" fmla="*/ 689867 w 2134770"/>
                <a:gd name="connsiteY305" fmla="*/ 4229650 h 4515535"/>
                <a:gd name="connsiteX306" fmla="*/ 691496 w 2134770"/>
                <a:gd name="connsiteY306" fmla="*/ 4197885 h 4515535"/>
                <a:gd name="connsiteX307" fmla="*/ 663803 w 2134770"/>
                <a:gd name="connsiteY307" fmla="*/ 4100960 h 4515535"/>
                <a:gd name="connsiteX308" fmla="*/ 685794 w 2134770"/>
                <a:gd name="connsiteY308" fmla="*/ 3962497 h 4515535"/>
                <a:gd name="connsiteX309" fmla="*/ 697197 w 2134770"/>
                <a:gd name="connsiteY309" fmla="*/ 3893265 h 4515535"/>
                <a:gd name="connsiteX310" fmla="*/ 722446 w 2134770"/>
                <a:gd name="connsiteY310" fmla="*/ 3812631 h 4515535"/>
                <a:gd name="connsiteX311" fmla="*/ 722446 w 2134770"/>
                <a:gd name="connsiteY311" fmla="*/ 3665208 h 4515535"/>
                <a:gd name="connsiteX312" fmla="*/ 772130 w 2134770"/>
                <a:gd name="connsiteY312" fmla="*/ 3551180 h 4515535"/>
                <a:gd name="connsiteX313" fmla="*/ 790049 w 2134770"/>
                <a:gd name="connsiteY313" fmla="*/ 3456699 h 4515535"/>
                <a:gd name="connsiteX314" fmla="*/ 772130 w 2134770"/>
                <a:gd name="connsiteY314" fmla="*/ 3551180 h 4515535"/>
                <a:gd name="connsiteX315" fmla="*/ 1253493 w 2134770"/>
                <a:gd name="connsiteY315" fmla="*/ 2401935 h 4515535"/>
                <a:gd name="connsiteX316" fmla="*/ 1243720 w 2134770"/>
                <a:gd name="connsiteY316" fmla="*/ 2406822 h 4515535"/>
                <a:gd name="connsiteX317" fmla="*/ 1253493 w 2134770"/>
                <a:gd name="connsiteY317" fmla="*/ 2401935 h 4515535"/>
                <a:gd name="connsiteX318" fmla="*/ 1068604 w 2134770"/>
                <a:gd name="connsiteY318" fmla="*/ 2435330 h 4515535"/>
                <a:gd name="connsiteX319" fmla="*/ 1204624 w 2134770"/>
                <a:gd name="connsiteY319" fmla="*/ 2454877 h 4515535"/>
                <a:gd name="connsiteX320" fmla="*/ 1237204 w 2134770"/>
                <a:gd name="connsiteY320" fmla="*/ 2410895 h 4515535"/>
                <a:gd name="connsiteX321" fmla="*/ 1204624 w 2134770"/>
                <a:gd name="connsiteY321" fmla="*/ 2454877 h 4515535"/>
                <a:gd name="connsiteX322" fmla="*/ 1068604 w 2134770"/>
                <a:gd name="connsiteY322" fmla="*/ 2435330 h 4515535"/>
                <a:gd name="connsiteX323" fmla="*/ 1055573 w 2134770"/>
                <a:gd name="connsiteY323" fmla="*/ 2443474 h 4515535"/>
                <a:gd name="connsiteX324" fmla="*/ 1068604 w 2134770"/>
                <a:gd name="connsiteY324" fmla="*/ 2435330 h 4515535"/>
                <a:gd name="connsiteX325" fmla="*/ 1044984 w 2134770"/>
                <a:gd name="connsiteY325" fmla="*/ 2450805 h 4515535"/>
                <a:gd name="connsiteX326" fmla="*/ 983897 w 2134770"/>
                <a:gd name="connsiteY326" fmla="*/ 2493973 h 4515535"/>
                <a:gd name="connsiteX327" fmla="*/ 983897 w 2134770"/>
                <a:gd name="connsiteY327" fmla="*/ 2493973 h 4515535"/>
                <a:gd name="connsiteX328" fmla="*/ 1044984 w 2134770"/>
                <a:gd name="connsiteY328" fmla="*/ 2450805 h 4515535"/>
                <a:gd name="connsiteX329" fmla="*/ 888602 w 2134770"/>
                <a:gd name="connsiteY329" fmla="*/ 2063922 h 4515535"/>
                <a:gd name="connsiteX330" fmla="*/ 846249 w 2134770"/>
                <a:gd name="connsiteY330" fmla="*/ 2105461 h 4515535"/>
                <a:gd name="connsiteX331" fmla="*/ 860095 w 2134770"/>
                <a:gd name="connsiteY331" fmla="*/ 2155145 h 4515535"/>
                <a:gd name="connsiteX332" fmla="*/ 899191 w 2134770"/>
                <a:gd name="connsiteY332" fmla="*/ 2241481 h 4515535"/>
                <a:gd name="connsiteX333" fmla="*/ 910593 w 2134770"/>
                <a:gd name="connsiteY333" fmla="*/ 2308269 h 4515535"/>
                <a:gd name="connsiteX334" fmla="*/ 955390 w 2134770"/>
                <a:gd name="connsiteY334" fmla="*/ 2463837 h 4515535"/>
                <a:gd name="connsiteX335" fmla="*/ 955390 w 2134770"/>
                <a:gd name="connsiteY335" fmla="*/ 2465466 h 4515535"/>
                <a:gd name="connsiteX336" fmla="*/ 955390 w 2134770"/>
                <a:gd name="connsiteY336" fmla="*/ 2463837 h 4515535"/>
                <a:gd name="connsiteX337" fmla="*/ 911408 w 2134770"/>
                <a:gd name="connsiteY337" fmla="*/ 2308269 h 4515535"/>
                <a:gd name="connsiteX338" fmla="*/ 900005 w 2134770"/>
                <a:gd name="connsiteY338" fmla="*/ 2241481 h 4515535"/>
                <a:gd name="connsiteX339" fmla="*/ 860910 w 2134770"/>
                <a:gd name="connsiteY339" fmla="*/ 2155145 h 4515535"/>
                <a:gd name="connsiteX340" fmla="*/ 847063 w 2134770"/>
                <a:gd name="connsiteY340" fmla="*/ 2105461 h 4515535"/>
                <a:gd name="connsiteX341" fmla="*/ 832402 w 2134770"/>
                <a:gd name="connsiteY341" fmla="*/ 2111977 h 4515535"/>
                <a:gd name="connsiteX342" fmla="*/ 847063 w 2134770"/>
                <a:gd name="connsiteY342" fmla="*/ 2105461 h 4515535"/>
                <a:gd name="connsiteX343" fmla="*/ 888602 w 2134770"/>
                <a:gd name="connsiteY343" fmla="*/ 2063922 h 4515535"/>
                <a:gd name="connsiteX344" fmla="*/ 829959 w 2134770"/>
                <a:gd name="connsiteY344" fmla="*/ 1883106 h 4515535"/>
                <a:gd name="connsiteX345" fmla="*/ 851950 w 2134770"/>
                <a:gd name="connsiteY345" fmla="*/ 1721837 h 4515535"/>
                <a:gd name="connsiteX346" fmla="*/ 851950 w 2134770"/>
                <a:gd name="connsiteY346" fmla="*/ 1721837 h 4515535"/>
                <a:gd name="connsiteX347" fmla="*/ 851950 w 2134770"/>
                <a:gd name="connsiteY347" fmla="*/ 1721837 h 4515535"/>
                <a:gd name="connsiteX348" fmla="*/ 829959 w 2134770"/>
                <a:gd name="connsiteY348" fmla="*/ 1883106 h 4515535"/>
                <a:gd name="connsiteX349" fmla="*/ 825887 w 2134770"/>
                <a:gd name="connsiteY349" fmla="*/ 1893694 h 4515535"/>
                <a:gd name="connsiteX350" fmla="*/ 829959 w 2134770"/>
                <a:gd name="connsiteY350" fmla="*/ 1883106 h 4515535"/>
                <a:gd name="connsiteX351" fmla="*/ 877199 w 2134770"/>
                <a:gd name="connsiteY351" fmla="*/ 2774157 h 4515535"/>
                <a:gd name="connsiteX352" fmla="*/ 913037 w 2134770"/>
                <a:gd name="connsiteY352" fmla="*/ 2635694 h 4515535"/>
                <a:gd name="connsiteX353" fmla="*/ 1009961 w 2134770"/>
                <a:gd name="connsiteY353" fmla="*/ 2502118 h 4515535"/>
                <a:gd name="connsiteX354" fmla="*/ 1007518 w 2134770"/>
                <a:gd name="connsiteY354" fmla="*/ 2499674 h 4515535"/>
                <a:gd name="connsiteX355" fmla="*/ 1009961 w 2134770"/>
                <a:gd name="connsiteY355" fmla="*/ 2502118 h 4515535"/>
                <a:gd name="connsiteX356" fmla="*/ 913037 w 2134770"/>
                <a:gd name="connsiteY356" fmla="*/ 2635694 h 4515535"/>
                <a:gd name="connsiteX357" fmla="*/ 877199 w 2134770"/>
                <a:gd name="connsiteY357" fmla="*/ 2774157 h 4515535"/>
                <a:gd name="connsiteX358" fmla="*/ 802266 w 2134770"/>
                <a:gd name="connsiteY358" fmla="*/ 3039680 h 4515535"/>
                <a:gd name="connsiteX359" fmla="*/ 877199 w 2134770"/>
                <a:gd name="connsiteY359" fmla="*/ 2774157 h 4515535"/>
                <a:gd name="connsiteX360" fmla="*/ 797379 w 2134770"/>
                <a:gd name="connsiteY360" fmla="*/ 3422490 h 4515535"/>
                <a:gd name="connsiteX361" fmla="*/ 789234 w 2134770"/>
                <a:gd name="connsiteY361" fmla="*/ 3249819 h 4515535"/>
                <a:gd name="connsiteX362" fmla="*/ 797379 w 2134770"/>
                <a:gd name="connsiteY362" fmla="*/ 3422490 h 4515535"/>
                <a:gd name="connsiteX363" fmla="*/ 693125 w 2134770"/>
                <a:gd name="connsiteY363" fmla="*/ 175122 h 4515535"/>
                <a:gd name="connsiteX364" fmla="*/ 741994 w 2134770"/>
                <a:gd name="connsiteY364" fmla="*/ 163719 h 4515535"/>
                <a:gd name="connsiteX365" fmla="*/ 751768 w 2134770"/>
                <a:gd name="connsiteY365" fmla="*/ 241095 h 4515535"/>
                <a:gd name="connsiteX366" fmla="*/ 683351 w 2134770"/>
                <a:gd name="connsiteY366" fmla="*/ 228063 h 4515535"/>
                <a:gd name="connsiteX367" fmla="*/ 693125 w 2134770"/>
                <a:gd name="connsiteY367" fmla="*/ 175122 h 4515535"/>
                <a:gd name="connsiteX368" fmla="*/ 613305 w 2134770"/>
                <a:gd name="connsiteY368" fmla="*/ 157203 h 4515535"/>
                <a:gd name="connsiteX369" fmla="*/ 601902 w 2134770"/>
                <a:gd name="connsiteY369" fmla="*/ 206887 h 4515535"/>
                <a:gd name="connsiteX370" fmla="*/ 613305 w 2134770"/>
                <a:gd name="connsiteY370" fmla="*/ 157203 h 4515535"/>
                <a:gd name="connsiteX371" fmla="*/ 690681 w 2134770"/>
                <a:gd name="connsiteY371" fmla="*/ 74939 h 4515535"/>
                <a:gd name="connsiteX372" fmla="*/ 613305 w 2134770"/>
                <a:gd name="connsiteY372" fmla="*/ 157203 h 4515535"/>
                <a:gd name="connsiteX373" fmla="*/ 794121 w 2134770"/>
                <a:gd name="connsiteY373" fmla="*/ 1161468 h 4515535"/>
                <a:gd name="connsiteX374" fmla="*/ 794121 w 2134770"/>
                <a:gd name="connsiteY374" fmla="*/ 1161468 h 4515535"/>
                <a:gd name="connsiteX375" fmla="*/ 794121 w 2134770"/>
                <a:gd name="connsiteY375" fmla="*/ 1161468 h 4515535"/>
                <a:gd name="connsiteX376" fmla="*/ 777832 w 2134770"/>
                <a:gd name="connsiteY376" fmla="*/ 1100382 h 4515535"/>
                <a:gd name="connsiteX377" fmla="*/ 786791 w 2134770"/>
                <a:gd name="connsiteY377" fmla="*/ 1042553 h 4515535"/>
                <a:gd name="connsiteX378" fmla="*/ 777832 w 2134770"/>
                <a:gd name="connsiteY378" fmla="*/ 1100382 h 4515535"/>
                <a:gd name="connsiteX379" fmla="*/ 794121 w 2134770"/>
                <a:gd name="connsiteY379" fmla="*/ 1161468 h 4515535"/>
                <a:gd name="connsiteX380" fmla="*/ 703713 w 2134770"/>
                <a:gd name="connsiteY380" fmla="*/ 390961 h 4515535"/>
                <a:gd name="connsiteX381" fmla="*/ 649142 w 2134770"/>
                <a:gd name="connsiteY381" fmla="*/ 361640 h 4515535"/>
                <a:gd name="connsiteX382" fmla="*/ 703713 w 2134770"/>
                <a:gd name="connsiteY382" fmla="*/ 390961 h 4515535"/>
                <a:gd name="connsiteX383" fmla="*/ 864982 w 2134770"/>
                <a:gd name="connsiteY383" fmla="*/ 426799 h 4515535"/>
                <a:gd name="connsiteX384" fmla="*/ 703713 w 2134770"/>
                <a:gd name="connsiteY384" fmla="*/ 390961 h 4515535"/>
                <a:gd name="connsiteX385" fmla="*/ 973309 w 2134770"/>
                <a:gd name="connsiteY385" fmla="*/ 632865 h 4515535"/>
                <a:gd name="connsiteX386" fmla="*/ 979011 w 2134770"/>
                <a:gd name="connsiteY386" fmla="*/ 654041 h 4515535"/>
                <a:gd name="connsiteX387" fmla="*/ 973309 w 2134770"/>
                <a:gd name="connsiteY387" fmla="*/ 632865 h 4515535"/>
                <a:gd name="connsiteX388" fmla="*/ 917109 w 2134770"/>
                <a:gd name="connsiteY388" fmla="*/ 440645 h 4515535"/>
                <a:gd name="connsiteX389" fmla="*/ 988784 w 2134770"/>
                <a:gd name="connsiteY389" fmla="*/ 429242 h 4515535"/>
                <a:gd name="connsiteX390" fmla="*/ 988784 w 2134770"/>
                <a:gd name="connsiteY390" fmla="*/ 429242 h 4515535"/>
                <a:gd name="connsiteX391" fmla="*/ 917109 w 2134770"/>
                <a:gd name="connsiteY391" fmla="*/ 440645 h 4515535"/>
                <a:gd name="connsiteX392" fmla="*/ 1510872 w 2134770"/>
                <a:gd name="connsiteY392" fmla="*/ 361640 h 4515535"/>
                <a:gd name="connsiteX393" fmla="*/ 1510872 w 2134770"/>
                <a:gd name="connsiteY393" fmla="*/ 361640 h 4515535"/>
                <a:gd name="connsiteX394" fmla="*/ 1510872 w 2134770"/>
                <a:gd name="connsiteY394" fmla="*/ 361640 h 4515535"/>
                <a:gd name="connsiteX395" fmla="*/ 1472591 w 2134770"/>
                <a:gd name="connsiteY395" fmla="*/ 321730 h 4515535"/>
                <a:gd name="connsiteX396" fmla="*/ 1510872 w 2134770"/>
                <a:gd name="connsiteY396" fmla="*/ 361640 h 4515535"/>
                <a:gd name="connsiteX397" fmla="*/ 1694947 w 2134770"/>
                <a:gd name="connsiteY397" fmla="*/ 579108 h 4515535"/>
                <a:gd name="connsiteX398" fmla="*/ 1696575 w 2134770"/>
                <a:gd name="connsiteY398" fmla="*/ 593769 h 4515535"/>
                <a:gd name="connsiteX399" fmla="*/ 1694947 w 2134770"/>
                <a:gd name="connsiteY399" fmla="*/ 579108 h 4515535"/>
                <a:gd name="connsiteX400" fmla="*/ 1703906 w 2134770"/>
                <a:gd name="connsiteY400" fmla="*/ 562818 h 4515535"/>
                <a:gd name="connsiteX401" fmla="*/ 1737300 w 2134770"/>
                <a:gd name="connsiteY401" fmla="*/ 496030 h 4515535"/>
                <a:gd name="connsiteX402" fmla="*/ 1703906 w 2134770"/>
                <a:gd name="connsiteY402" fmla="*/ 562818 h 4515535"/>
                <a:gd name="connsiteX403" fmla="*/ 1935221 w 2134770"/>
                <a:gd name="connsiteY403" fmla="*/ 670331 h 4515535"/>
                <a:gd name="connsiteX404" fmla="*/ 1951511 w 2134770"/>
                <a:gd name="connsiteY404" fmla="*/ 627163 h 4515535"/>
                <a:gd name="connsiteX405" fmla="*/ 1905899 w 2134770"/>
                <a:gd name="connsiteY405" fmla="*/ 523723 h 4515535"/>
                <a:gd name="connsiteX406" fmla="*/ 1927076 w 2134770"/>
                <a:gd name="connsiteY406" fmla="*/ 474854 h 4515535"/>
                <a:gd name="connsiteX407" fmla="*/ 1905899 w 2134770"/>
                <a:gd name="connsiteY407" fmla="*/ 523723 h 4515535"/>
                <a:gd name="connsiteX408" fmla="*/ 1951511 w 2134770"/>
                <a:gd name="connsiteY408" fmla="*/ 627163 h 4515535"/>
                <a:gd name="connsiteX409" fmla="*/ 1935221 w 2134770"/>
                <a:gd name="connsiteY409" fmla="*/ 670331 h 451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</a:cxnLst>
              <a:rect l="l" t="t" r="r" b="b"/>
              <a:pathLst>
                <a:path w="2134770" h="4515535">
                  <a:moveTo>
                    <a:pt x="2071241" y="538384"/>
                  </a:moveTo>
                  <a:cubicBezTo>
                    <a:pt x="2059023" y="528610"/>
                    <a:pt x="1985719" y="485442"/>
                    <a:pt x="1932777" y="464265"/>
                  </a:cubicBezTo>
                  <a:cubicBezTo>
                    <a:pt x="1932777" y="464265"/>
                    <a:pt x="1932777" y="464265"/>
                    <a:pt x="1932777" y="464265"/>
                  </a:cubicBezTo>
                  <a:cubicBezTo>
                    <a:pt x="1915673" y="457749"/>
                    <a:pt x="1900198" y="452862"/>
                    <a:pt x="1890424" y="452862"/>
                  </a:cubicBezTo>
                  <a:cubicBezTo>
                    <a:pt x="1849700" y="452862"/>
                    <a:pt x="1807346" y="465894"/>
                    <a:pt x="1768251" y="456935"/>
                  </a:cubicBezTo>
                  <a:cubicBezTo>
                    <a:pt x="1759291" y="454491"/>
                    <a:pt x="1748703" y="449605"/>
                    <a:pt x="1738114" y="443089"/>
                  </a:cubicBezTo>
                  <a:lnTo>
                    <a:pt x="1738114" y="443089"/>
                  </a:lnTo>
                  <a:cubicBezTo>
                    <a:pt x="1703906" y="422726"/>
                    <a:pt x="1666440" y="387703"/>
                    <a:pt x="1648521" y="386889"/>
                  </a:cubicBezTo>
                  <a:cubicBezTo>
                    <a:pt x="1624086" y="385260"/>
                    <a:pt x="1637118" y="379558"/>
                    <a:pt x="1609425" y="350237"/>
                  </a:cubicBezTo>
                  <a:cubicBezTo>
                    <a:pt x="1581733" y="320915"/>
                    <a:pt x="1576031" y="298109"/>
                    <a:pt x="1539379" y="289150"/>
                  </a:cubicBezTo>
                  <a:cubicBezTo>
                    <a:pt x="1536121" y="288336"/>
                    <a:pt x="1533678" y="287521"/>
                    <a:pt x="1531234" y="286707"/>
                  </a:cubicBezTo>
                  <a:lnTo>
                    <a:pt x="1531234" y="286707"/>
                  </a:lnTo>
                  <a:cubicBezTo>
                    <a:pt x="1501913" y="278562"/>
                    <a:pt x="1497026" y="272046"/>
                    <a:pt x="1476663" y="270417"/>
                  </a:cubicBezTo>
                  <a:cubicBezTo>
                    <a:pt x="1454672" y="268788"/>
                    <a:pt x="1469333" y="259014"/>
                    <a:pt x="1460374" y="235394"/>
                  </a:cubicBezTo>
                  <a:cubicBezTo>
                    <a:pt x="1451414" y="210959"/>
                    <a:pt x="1434310" y="172678"/>
                    <a:pt x="1453043" y="159646"/>
                  </a:cubicBezTo>
                  <a:cubicBezTo>
                    <a:pt x="1471777" y="146614"/>
                    <a:pt x="1464446" y="120551"/>
                    <a:pt x="1445713" y="135212"/>
                  </a:cubicBezTo>
                  <a:cubicBezTo>
                    <a:pt x="1426980" y="149872"/>
                    <a:pt x="1410690" y="177565"/>
                    <a:pt x="1373223" y="166977"/>
                  </a:cubicBezTo>
                  <a:cubicBezTo>
                    <a:pt x="1336571" y="155574"/>
                    <a:pt x="1343902" y="139284"/>
                    <a:pt x="1299105" y="135212"/>
                  </a:cubicBezTo>
                  <a:cubicBezTo>
                    <a:pt x="1254308" y="131139"/>
                    <a:pt x="1221728" y="162904"/>
                    <a:pt x="1171230" y="161275"/>
                  </a:cubicBezTo>
                  <a:cubicBezTo>
                    <a:pt x="1121546" y="159646"/>
                    <a:pt x="1075120" y="118922"/>
                    <a:pt x="1049057" y="118922"/>
                  </a:cubicBezTo>
                  <a:cubicBezTo>
                    <a:pt x="1022993" y="118922"/>
                    <a:pt x="976567" y="158017"/>
                    <a:pt x="961906" y="140913"/>
                  </a:cubicBezTo>
                  <a:cubicBezTo>
                    <a:pt x="947245" y="124623"/>
                    <a:pt x="970866" y="109148"/>
                    <a:pt x="948874" y="94487"/>
                  </a:cubicBezTo>
                  <a:cubicBezTo>
                    <a:pt x="926883" y="79826"/>
                    <a:pt x="867426" y="61093"/>
                    <a:pt x="843805" y="74125"/>
                  </a:cubicBezTo>
                  <a:cubicBezTo>
                    <a:pt x="819371" y="87157"/>
                    <a:pt x="771316" y="105890"/>
                    <a:pt x="749325" y="105890"/>
                  </a:cubicBezTo>
                  <a:cubicBezTo>
                    <a:pt x="727333" y="105890"/>
                    <a:pt x="689867" y="130325"/>
                    <a:pt x="689867" y="111591"/>
                  </a:cubicBezTo>
                  <a:cubicBezTo>
                    <a:pt x="689867" y="99374"/>
                    <a:pt x="693125" y="87157"/>
                    <a:pt x="702084" y="77383"/>
                  </a:cubicBezTo>
                  <a:cubicBezTo>
                    <a:pt x="702084" y="77383"/>
                    <a:pt x="702084" y="77383"/>
                    <a:pt x="702084" y="77383"/>
                  </a:cubicBezTo>
                  <a:cubicBezTo>
                    <a:pt x="706971" y="72496"/>
                    <a:pt x="712673" y="67609"/>
                    <a:pt x="721632" y="63536"/>
                  </a:cubicBezTo>
                  <a:cubicBezTo>
                    <a:pt x="746067" y="52134"/>
                    <a:pt x="762356" y="31771"/>
                    <a:pt x="736293" y="13853"/>
                  </a:cubicBezTo>
                  <a:cubicBezTo>
                    <a:pt x="710229" y="-4881"/>
                    <a:pt x="691496" y="-4881"/>
                    <a:pt x="667876" y="15482"/>
                  </a:cubicBezTo>
                  <a:cubicBezTo>
                    <a:pt x="643441" y="35844"/>
                    <a:pt x="592128" y="82270"/>
                    <a:pt x="579096" y="79826"/>
                  </a:cubicBezTo>
                  <a:cubicBezTo>
                    <a:pt x="566064" y="78197"/>
                    <a:pt x="547331" y="55392"/>
                    <a:pt x="531041" y="68423"/>
                  </a:cubicBezTo>
                  <a:cubicBezTo>
                    <a:pt x="514752" y="81455"/>
                    <a:pt x="494389" y="109148"/>
                    <a:pt x="474027" y="112406"/>
                  </a:cubicBezTo>
                  <a:cubicBezTo>
                    <a:pt x="453665" y="116478"/>
                    <a:pt x="437375" y="121365"/>
                    <a:pt x="440633" y="134397"/>
                  </a:cubicBezTo>
                  <a:cubicBezTo>
                    <a:pt x="444706" y="147429"/>
                    <a:pt x="421900" y="160461"/>
                    <a:pt x="424343" y="175122"/>
                  </a:cubicBezTo>
                  <a:cubicBezTo>
                    <a:pt x="425972" y="189782"/>
                    <a:pt x="433303" y="208516"/>
                    <a:pt x="420271" y="208516"/>
                  </a:cubicBezTo>
                  <a:cubicBezTo>
                    <a:pt x="407239" y="208516"/>
                    <a:pt x="375474" y="256571"/>
                    <a:pt x="368144" y="260643"/>
                  </a:cubicBezTo>
                  <a:cubicBezTo>
                    <a:pt x="360813" y="264715"/>
                    <a:pt x="334750" y="272046"/>
                    <a:pt x="324161" y="264715"/>
                  </a:cubicBezTo>
                  <a:cubicBezTo>
                    <a:pt x="323347" y="263901"/>
                    <a:pt x="321718" y="263086"/>
                    <a:pt x="320903" y="262272"/>
                  </a:cubicBezTo>
                  <a:cubicBezTo>
                    <a:pt x="318460" y="299738"/>
                    <a:pt x="311129" y="342906"/>
                    <a:pt x="292396" y="385260"/>
                  </a:cubicBezTo>
                  <a:cubicBezTo>
                    <a:pt x="304613" y="398292"/>
                    <a:pt x="305428" y="413767"/>
                    <a:pt x="305428" y="440645"/>
                  </a:cubicBezTo>
                  <a:cubicBezTo>
                    <a:pt x="305428" y="475668"/>
                    <a:pt x="318460" y="487071"/>
                    <a:pt x="309500" y="494401"/>
                  </a:cubicBezTo>
                  <a:cubicBezTo>
                    <a:pt x="300541" y="501732"/>
                    <a:pt x="296468" y="518836"/>
                    <a:pt x="305428" y="531053"/>
                  </a:cubicBezTo>
                  <a:cubicBezTo>
                    <a:pt x="314387" y="544085"/>
                    <a:pt x="301355" y="557117"/>
                    <a:pt x="303799" y="579108"/>
                  </a:cubicBezTo>
                  <a:cubicBezTo>
                    <a:pt x="305428" y="601099"/>
                    <a:pt x="329863" y="614131"/>
                    <a:pt x="312758" y="632865"/>
                  </a:cubicBezTo>
                  <a:cubicBezTo>
                    <a:pt x="296468" y="651598"/>
                    <a:pt x="288324" y="679290"/>
                    <a:pt x="270405" y="679290"/>
                  </a:cubicBezTo>
                  <a:cubicBezTo>
                    <a:pt x="251672" y="679290"/>
                    <a:pt x="229680" y="688250"/>
                    <a:pt x="226422" y="693951"/>
                  </a:cubicBezTo>
                  <a:cubicBezTo>
                    <a:pt x="222350" y="699653"/>
                    <a:pt x="232124" y="740377"/>
                    <a:pt x="213391" y="759110"/>
                  </a:cubicBezTo>
                  <a:cubicBezTo>
                    <a:pt x="206875" y="765626"/>
                    <a:pt x="201173" y="773771"/>
                    <a:pt x="195472" y="781102"/>
                  </a:cubicBezTo>
                  <a:cubicBezTo>
                    <a:pt x="196286" y="781102"/>
                    <a:pt x="197915" y="781916"/>
                    <a:pt x="198730" y="781916"/>
                  </a:cubicBezTo>
                  <a:cubicBezTo>
                    <a:pt x="197915" y="781916"/>
                    <a:pt x="196286" y="781102"/>
                    <a:pt x="195472" y="781102"/>
                  </a:cubicBezTo>
                  <a:cubicBezTo>
                    <a:pt x="185698" y="794134"/>
                    <a:pt x="175924" y="807165"/>
                    <a:pt x="162078" y="814496"/>
                  </a:cubicBezTo>
                  <a:cubicBezTo>
                    <a:pt x="140087" y="825899"/>
                    <a:pt x="118095" y="838116"/>
                    <a:pt x="109950" y="864180"/>
                  </a:cubicBezTo>
                  <a:cubicBezTo>
                    <a:pt x="102620" y="890243"/>
                    <a:pt x="109950" y="895945"/>
                    <a:pt x="91217" y="904904"/>
                  </a:cubicBezTo>
                  <a:cubicBezTo>
                    <a:pt x="72484" y="913863"/>
                    <a:pt x="54565" y="936669"/>
                    <a:pt x="54565" y="957031"/>
                  </a:cubicBezTo>
                  <a:cubicBezTo>
                    <a:pt x="54565" y="977394"/>
                    <a:pt x="47235" y="1032779"/>
                    <a:pt x="65968" y="1047440"/>
                  </a:cubicBezTo>
                  <a:cubicBezTo>
                    <a:pt x="84701" y="1062100"/>
                    <a:pt x="74927" y="1084092"/>
                    <a:pt x="67597" y="1088164"/>
                  </a:cubicBezTo>
                  <a:cubicBezTo>
                    <a:pt x="66783" y="1088164"/>
                    <a:pt x="65968" y="1088979"/>
                    <a:pt x="65968" y="1088979"/>
                  </a:cubicBezTo>
                  <a:cubicBezTo>
                    <a:pt x="65968" y="1088979"/>
                    <a:pt x="65968" y="1088979"/>
                    <a:pt x="65968" y="1088979"/>
                  </a:cubicBezTo>
                  <a:cubicBezTo>
                    <a:pt x="57009" y="1093866"/>
                    <a:pt x="35832" y="1109341"/>
                    <a:pt x="21986" y="1128889"/>
                  </a:cubicBezTo>
                  <a:cubicBezTo>
                    <a:pt x="7325" y="1149251"/>
                    <a:pt x="-11408" y="1162283"/>
                    <a:pt x="8954" y="1176944"/>
                  </a:cubicBezTo>
                  <a:cubicBezTo>
                    <a:pt x="29316" y="1191604"/>
                    <a:pt x="35018" y="1197306"/>
                    <a:pt x="25244" y="1210338"/>
                  </a:cubicBezTo>
                  <a:cubicBezTo>
                    <a:pt x="16284" y="1223369"/>
                    <a:pt x="-2449" y="1234772"/>
                    <a:pt x="23615" y="1238030"/>
                  </a:cubicBezTo>
                  <a:cubicBezTo>
                    <a:pt x="49678" y="1242103"/>
                    <a:pt x="114023" y="1282827"/>
                    <a:pt x="123797" y="1303189"/>
                  </a:cubicBezTo>
                  <a:cubicBezTo>
                    <a:pt x="132756" y="1323552"/>
                    <a:pt x="118095" y="1330882"/>
                    <a:pt x="136829" y="1352873"/>
                  </a:cubicBezTo>
                  <a:cubicBezTo>
                    <a:pt x="155562" y="1374864"/>
                    <a:pt x="190585" y="1406629"/>
                    <a:pt x="193843" y="1426992"/>
                  </a:cubicBezTo>
                  <a:cubicBezTo>
                    <a:pt x="197915" y="1447354"/>
                    <a:pt x="269590" y="1571156"/>
                    <a:pt x="284251" y="1601293"/>
                  </a:cubicBezTo>
                  <a:cubicBezTo>
                    <a:pt x="298912" y="1630614"/>
                    <a:pt x="345338" y="1656678"/>
                    <a:pt x="343709" y="1694144"/>
                  </a:cubicBezTo>
                  <a:cubicBezTo>
                    <a:pt x="342080" y="1730796"/>
                    <a:pt x="339636" y="1755231"/>
                    <a:pt x="356741" y="1795955"/>
                  </a:cubicBezTo>
                  <a:cubicBezTo>
                    <a:pt x="373031" y="1836680"/>
                    <a:pt x="390135" y="1890436"/>
                    <a:pt x="408868" y="1899395"/>
                  </a:cubicBezTo>
                  <a:cubicBezTo>
                    <a:pt x="427601" y="1908355"/>
                    <a:pt x="464253" y="1951523"/>
                    <a:pt x="481358" y="1969442"/>
                  </a:cubicBezTo>
                  <a:cubicBezTo>
                    <a:pt x="497647" y="1988175"/>
                    <a:pt x="574209" y="2028899"/>
                    <a:pt x="592128" y="2033786"/>
                  </a:cubicBezTo>
                  <a:cubicBezTo>
                    <a:pt x="610861" y="2039488"/>
                    <a:pt x="682536" y="2080212"/>
                    <a:pt x="699641" y="2096502"/>
                  </a:cubicBezTo>
                  <a:cubicBezTo>
                    <a:pt x="715930" y="2112792"/>
                    <a:pt x="760727" y="2133154"/>
                    <a:pt x="768058" y="2153516"/>
                  </a:cubicBezTo>
                  <a:cubicBezTo>
                    <a:pt x="768872" y="2155145"/>
                    <a:pt x="769687" y="2156774"/>
                    <a:pt x="770501" y="2158403"/>
                  </a:cubicBezTo>
                  <a:cubicBezTo>
                    <a:pt x="777832" y="2152702"/>
                    <a:pt x="785162" y="2147000"/>
                    <a:pt x="792493" y="2141299"/>
                  </a:cubicBezTo>
                  <a:cubicBezTo>
                    <a:pt x="785162" y="2147000"/>
                    <a:pt x="777832" y="2152702"/>
                    <a:pt x="770501" y="2158403"/>
                  </a:cubicBezTo>
                  <a:cubicBezTo>
                    <a:pt x="779461" y="2179580"/>
                    <a:pt x="800637" y="2212974"/>
                    <a:pt x="790864" y="2234965"/>
                  </a:cubicBezTo>
                  <a:cubicBezTo>
                    <a:pt x="779461" y="2259400"/>
                    <a:pt x="770501" y="2288722"/>
                    <a:pt x="777832" y="2310713"/>
                  </a:cubicBezTo>
                  <a:cubicBezTo>
                    <a:pt x="785162" y="2332704"/>
                    <a:pt x="794121" y="2342478"/>
                    <a:pt x="789234" y="2379130"/>
                  </a:cubicBezTo>
                  <a:cubicBezTo>
                    <a:pt x="783533" y="2415782"/>
                    <a:pt x="790864" y="2497231"/>
                    <a:pt x="774574" y="2502932"/>
                  </a:cubicBezTo>
                  <a:cubicBezTo>
                    <a:pt x="758284" y="2508634"/>
                    <a:pt x="737922" y="2523294"/>
                    <a:pt x="746881" y="2539584"/>
                  </a:cubicBezTo>
                  <a:cubicBezTo>
                    <a:pt x="755841" y="2555874"/>
                    <a:pt x="763171" y="2591711"/>
                    <a:pt x="758284" y="2628363"/>
                  </a:cubicBezTo>
                  <a:cubicBezTo>
                    <a:pt x="752582" y="2665015"/>
                    <a:pt x="754212" y="2696781"/>
                    <a:pt x="749325" y="2721215"/>
                  </a:cubicBezTo>
                  <a:cubicBezTo>
                    <a:pt x="743623" y="2745650"/>
                    <a:pt x="737922" y="2818954"/>
                    <a:pt x="733035" y="2836058"/>
                  </a:cubicBezTo>
                  <a:cubicBezTo>
                    <a:pt x="727333" y="2852348"/>
                    <a:pt x="733035" y="2917507"/>
                    <a:pt x="720003" y="2926467"/>
                  </a:cubicBezTo>
                  <a:cubicBezTo>
                    <a:pt x="706971" y="2935426"/>
                    <a:pt x="679278" y="2987553"/>
                    <a:pt x="693939" y="3006287"/>
                  </a:cubicBezTo>
                  <a:cubicBezTo>
                    <a:pt x="708600" y="3025020"/>
                    <a:pt x="706971" y="3022576"/>
                    <a:pt x="695568" y="3048640"/>
                  </a:cubicBezTo>
                  <a:cubicBezTo>
                    <a:pt x="684165" y="3074704"/>
                    <a:pt x="695568" y="3152080"/>
                    <a:pt x="704528" y="3185474"/>
                  </a:cubicBezTo>
                  <a:cubicBezTo>
                    <a:pt x="713487" y="3218868"/>
                    <a:pt x="704528" y="3279955"/>
                    <a:pt x="697197" y="3303575"/>
                  </a:cubicBezTo>
                  <a:cubicBezTo>
                    <a:pt x="689867" y="3328010"/>
                    <a:pt x="678464" y="3355702"/>
                    <a:pt x="671134" y="3373621"/>
                  </a:cubicBezTo>
                  <a:cubicBezTo>
                    <a:pt x="663803" y="3392354"/>
                    <a:pt x="630409" y="3488464"/>
                    <a:pt x="615748" y="3519415"/>
                  </a:cubicBezTo>
                  <a:cubicBezTo>
                    <a:pt x="601088" y="3551180"/>
                    <a:pt x="595386" y="3604121"/>
                    <a:pt x="579096" y="3628556"/>
                  </a:cubicBezTo>
                  <a:cubicBezTo>
                    <a:pt x="562807" y="3652991"/>
                    <a:pt x="538372" y="3669281"/>
                    <a:pt x="557105" y="3695344"/>
                  </a:cubicBezTo>
                  <a:cubicBezTo>
                    <a:pt x="575838" y="3721408"/>
                    <a:pt x="583169" y="3723037"/>
                    <a:pt x="575838" y="3752359"/>
                  </a:cubicBezTo>
                  <a:cubicBezTo>
                    <a:pt x="568508" y="3781681"/>
                    <a:pt x="584798" y="3778422"/>
                    <a:pt x="581540" y="3813445"/>
                  </a:cubicBezTo>
                  <a:cubicBezTo>
                    <a:pt x="577467" y="3848468"/>
                    <a:pt x="572580" y="3857428"/>
                    <a:pt x="561178" y="3894894"/>
                  </a:cubicBezTo>
                  <a:cubicBezTo>
                    <a:pt x="549775" y="3931546"/>
                    <a:pt x="552218" y="3969013"/>
                    <a:pt x="552218" y="3999964"/>
                  </a:cubicBezTo>
                  <a:cubicBezTo>
                    <a:pt x="552218" y="4031728"/>
                    <a:pt x="556291" y="4061050"/>
                    <a:pt x="550589" y="4065123"/>
                  </a:cubicBezTo>
                  <a:cubicBezTo>
                    <a:pt x="544888" y="4069195"/>
                    <a:pt x="528598" y="4113177"/>
                    <a:pt x="528598" y="4131911"/>
                  </a:cubicBezTo>
                  <a:cubicBezTo>
                    <a:pt x="528598" y="4150644"/>
                    <a:pt x="535928" y="4194626"/>
                    <a:pt x="548960" y="4194626"/>
                  </a:cubicBezTo>
                  <a:cubicBezTo>
                    <a:pt x="561992" y="4194626"/>
                    <a:pt x="575024" y="4142499"/>
                    <a:pt x="576653" y="4131911"/>
                  </a:cubicBezTo>
                  <a:cubicBezTo>
                    <a:pt x="578282" y="4120508"/>
                    <a:pt x="605974" y="4100146"/>
                    <a:pt x="598644" y="4083856"/>
                  </a:cubicBezTo>
                  <a:cubicBezTo>
                    <a:pt x="591314" y="4067566"/>
                    <a:pt x="589685" y="4044761"/>
                    <a:pt x="598644" y="4056163"/>
                  </a:cubicBezTo>
                  <a:cubicBezTo>
                    <a:pt x="607603" y="4067566"/>
                    <a:pt x="619006" y="4037430"/>
                    <a:pt x="620635" y="4070824"/>
                  </a:cubicBezTo>
                  <a:cubicBezTo>
                    <a:pt x="622264" y="4104218"/>
                    <a:pt x="624708" y="4100146"/>
                    <a:pt x="616563" y="4139241"/>
                  </a:cubicBezTo>
                  <a:cubicBezTo>
                    <a:pt x="609232" y="4178336"/>
                    <a:pt x="620635" y="4226392"/>
                    <a:pt x="614934" y="4232093"/>
                  </a:cubicBezTo>
                  <a:cubicBezTo>
                    <a:pt x="609232" y="4237795"/>
                    <a:pt x="594572" y="4255713"/>
                    <a:pt x="596201" y="4265487"/>
                  </a:cubicBezTo>
                  <a:cubicBezTo>
                    <a:pt x="597830" y="4274447"/>
                    <a:pt x="622264" y="4306212"/>
                    <a:pt x="620635" y="4311913"/>
                  </a:cubicBezTo>
                  <a:cubicBezTo>
                    <a:pt x="619006" y="4317615"/>
                    <a:pt x="609232" y="4348565"/>
                    <a:pt x="598644" y="4348565"/>
                  </a:cubicBezTo>
                  <a:cubicBezTo>
                    <a:pt x="588056" y="4348565"/>
                    <a:pt x="570951" y="4367298"/>
                    <a:pt x="589685" y="4381959"/>
                  </a:cubicBezTo>
                  <a:cubicBezTo>
                    <a:pt x="608418" y="4396620"/>
                    <a:pt x="605974" y="4398249"/>
                    <a:pt x="593757" y="4408023"/>
                  </a:cubicBezTo>
                  <a:cubicBezTo>
                    <a:pt x="580725" y="4416982"/>
                    <a:pt x="571766" y="4456078"/>
                    <a:pt x="571766" y="4456078"/>
                  </a:cubicBezTo>
                  <a:cubicBezTo>
                    <a:pt x="571766" y="4456078"/>
                    <a:pt x="566064" y="4487843"/>
                    <a:pt x="549775" y="4474811"/>
                  </a:cubicBezTo>
                  <a:cubicBezTo>
                    <a:pt x="533485" y="4461779"/>
                    <a:pt x="527784" y="4473182"/>
                    <a:pt x="516381" y="4458521"/>
                  </a:cubicBezTo>
                  <a:cubicBezTo>
                    <a:pt x="504978" y="4443860"/>
                    <a:pt x="487059" y="4432457"/>
                    <a:pt x="475656" y="4447118"/>
                  </a:cubicBezTo>
                  <a:cubicBezTo>
                    <a:pt x="464253" y="4461779"/>
                    <a:pt x="479729" y="4478883"/>
                    <a:pt x="466697" y="4487843"/>
                  </a:cubicBezTo>
                  <a:cubicBezTo>
                    <a:pt x="462624" y="4491101"/>
                    <a:pt x="457737" y="4502504"/>
                    <a:pt x="453665" y="4515535"/>
                  </a:cubicBezTo>
                  <a:lnTo>
                    <a:pt x="694754" y="4515535"/>
                  </a:lnTo>
                  <a:cubicBezTo>
                    <a:pt x="693939" y="4487028"/>
                    <a:pt x="689867" y="4460150"/>
                    <a:pt x="686609" y="4443860"/>
                  </a:cubicBezTo>
                  <a:cubicBezTo>
                    <a:pt x="690681" y="4460150"/>
                    <a:pt x="693939" y="4487028"/>
                    <a:pt x="694754" y="4515535"/>
                  </a:cubicBezTo>
                  <a:lnTo>
                    <a:pt x="1009961" y="4515535"/>
                  </a:lnTo>
                  <a:cubicBezTo>
                    <a:pt x="996929" y="4498431"/>
                    <a:pt x="988784" y="4482141"/>
                    <a:pt x="993671" y="4473182"/>
                  </a:cubicBezTo>
                  <a:cubicBezTo>
                    <a:pt x="1002631" y="4454449"/>
                    <a:pt x="1014034" y="4438159"/>
                    <a:pt x="1032767" y="4412095"/>
                  </a:cubicBezTo>
                  <a:cubicBezTo>
                    <a:pt x="1051500" y="4386031"/>
                    <a:pt x="1112587" y="4364041"/>
                    <a:pt x="1123175" y="4364041"/>
                  </a:cubicBezTo>
                  <a:cubicBezTo>
                    <a:pt x="1134578" y="4364041"/>
                    <a:pt x="1137836" y="4349379"/>
                    <a:pt x="1145166" y="4336348"/>
                  </a:cubicBezTo>
                  <a:cubicBezTo>
                    <a:pt x="1152497" y="4323316"/>
                    <a:pt x="1169601" y="4314356"/>
                    <a:pt x="1169601" y="4304582"/>
                  </a:cubicBezTo>
                  <a:cubicBezTo>
                    <a:pt x="1169601" y="4295623"/>
                    <a:pt x="1169601" y="4230464"/>
                    <a:pt x="1178561" y="4215803"/>
                  </a:cubicBezTo>
                  <a:cubicBezTo>
                    <a:pt x="1187520" y="4201143"/>
                    <a:pt x="1238018" y="4162047"/>
                    <a:pt x="1224986" y="4156346"/>
                  </a:cubicBezTo>
                  <a:cubicBezTo>
                    <a:pt x="1211954" y="4150644"/>
                    <a:pt x="1188334" y="4149015"/>
                    <a:pt x="1198923" y="4137612"/>
                  </a:cubicBezTo>
                  <a:cubicBezTo>
                    <a:pt x="1210326" y="4126209"/>
                    <a:pt x="1235575" y="4104218"/>
                    <a:pt x="1224986" y="4095259"/>
                  </a:cubicBezTo>
                  <a:cubicBezTo>
                    <a:pt x="1213583" y="4086299"/>
                    <a:pt x="1178561" y="4039873"/>
                    <a:pt x="1175302" y="4012181"/>
                  </a:cubicBezTo>
                  <a:cubicBezTo>
                    <a:pt x="1171230" y="3984488"/>
                    <a:pt x="1179375" y="3960053"/>
                    <a:pt x="1204624" y="3973086"/>
                  </a:cubicBezTo>
                  <a:cubicBezTo>
                    <a:pt x="1230688" y="3986117"/>
                    <a:pt x="1268969" y="4004850"/>
                    <a:pt x="1302363" y="4000778"/>
                  </a:cubicBezTo>
                  <a:cubicBezTo>
                    <a:pt x="1335757" y="3996705"/>
                    <a:pt x="1357748" y="3999149"/>
                    <a:pt x="1374852" y="3978787"/>
                  </a:cubicBezTo>
                  <a:cubicBezTo>
                    <a:pt x="1391142" y="3958424"/>
                    <a:pt x="1374852" y="3919329"/>
                    <a:pt x="1380554" y="3898967"/>
                  </a:cubicBezTo>
                  <a:cubicBezTo>
                    <a:pt x="1386255" y="3878604"/>
                    <a:pt x="1369151" y="3824848"/>
                    <a:pt x="1387884" y="3814260"/>
                  </a:cubicBezTo>
                  <a:cubicBezTo>
                    <a:pt x="1406618" y="3802857"/>
                    <a:pt x="1412319" y="3799599"/>
                    <a:pt x="1448971" y="3799599"/>
                  </a:cubicBezTo>
                  <a:cubicBezTo>
                    <a:pt x="1485623" y="3799599"/>
                    <a:pt x="1530420" y="3790640"/>
                    <a:pt x="1567072" y="3784938"/>
                  </a:cubicBezTo>
                  <a:cubicBezTo>
                    <a:pt x="1603724" y="3779237"/>
                    <a:pt x="1707979" y="3744214"/>
                    <a:pt x="1729970" y="3703489"/>
                  </a:cubicBezTo>
                  <a:cubicBezTo>
                    <a:pt x="1751961" y="3662765"/>
                    <a:pt x="1776396" y="3629371"/>
                    <a:pt x="1774767" y="3603307"/>
                  </a:cubicBezTo>
                  <a:cubicBezTo>
                    <a:pt x="1773138" y="3577243"/>
                    <a:pt x="1763364" y="3568284"/>
                    <a:pt x="1748703" y="3564212"/>
                  </a:cubicBezTo>
                  <a:cubicBezTo>
                    <a:pt x="1734042" y="3560139"/>
                    <a:pt x="1716938" y="3549551"/>
                    <a:pt x="1724268" y="3532447"/>
                  </a:cubicBezTo>
                  <a:cubicBezTo>
                    <a:pt x="1731599" y="3516157"/>
                    <a:pt x="1756033" y="3495795"/>
                    <a:pt x="1737300" y="3478690"/>
                  </a:cubicBezTo>
                  <a:cubicBezTo>
                    <a:pt x="1718567" y="3462401"/>
                    <a:pt x="1664810" y="3415975"/>
                    <a:pt x="1650150" y="3404572"/>
                  </a:cubicBezTo>
                  <a:cubicBezTo>
                    <a:pt x="1640376" y="3397242"/>
                    <a:pt x="1630602" y="3385024"/>
                    <a:pt x="1628973" y="3376064"/>
                  </a:cubicBezTo>
                  <a:cubicBezTo>
                    <a:pt x="1639561" y="3381766"/>
                    <a:pt x="1648521" y="3386653"/>
                    <a:pt x="1652593" y="3389911"/>
                  </a:cubicBezTo>
                  <a:cubicBezTo>
                    <a:pt x="1663182" y="3398056"/>
                    <a:pt x="1703092" y="3392354"/>
                    <a:pt x="1715309" y="3402128"/>
                  </a:cubicBezTo>
                  <a:cubicBezTo>
                    <a:pt x="1727526" y="3412717"/>
                    <a:pt x="1747074" y="3437966"/>
                    <a:pt x="1784540" y="3435523"/>
                  </a:cubicBezTo>
                  <a:cubicBezTo>
                    <a:pt x="1822007" y="3433079"/>
                    <a:pt x="1916488" y="3427378"/>
                    <a:pt x="1937664" y="3410273"/>
                  </a:cubicBezTo>
                  <a:cubicBezTo>
                    <a:pt x="1958841" y="3393169"/>
                    <a:pt x="1988163" y="3363847"/>
                    <a:pt x="2010968" y="3328824"/>
                  </a:cubicBezTo>
                  <a:cubicBezTo>
                    <a:pt x="2027258" y="3303575"/>
                    <a:pt x="2041105" y="3271810"/>
                    <a:pt x="2048435" y="3249004"/>
                  </a:cubicBezTo>
                  <a:cubicBezTo>
                    <a:pt x="2024000" y="3231900"/>
                    <a:pt x="1996308" y="3209094"/>
                    <a:pt x="1971058" y="3183845"/>
                  </a:cubicBezTo>
                  <a:cubicBezTo>
                    <a:pt x="1930334" y="3143121"/>
                    <a:pt x="1945809" y="3130089"/>
                    <a:pt x="1889610" y="3102396"/>
                  </a:cubicBezTo>
                  <a:cubicBezTo>
                    <a:pt x="1833410" y="3073889"/>
                    <a:pt x="1779653" y="3039680"/>
                    <a:pt x="1745445" y="3014432"/>
                  </a:cubicBezTo>
                  <a:cubicBezTo>
                    <a:pt x="1743816" y="3012802"/>
                    <a:pt x="1741372" y="3011988"/>
                    <a:pt x="1738929" y="3010359"/>
                  </a:cubicBezTo>
                  <a:cubicBezTo>
                    <a:pt x="1757662" y="2988368"/>
                    <a:pt x="1800016" y="2973707"/>
                    <a:pt x="1830152" y="2948458"/>
                  </a:cubicBezTo>
                  <a:cubicBezTo>
                    <a:pt x="1865989" y="2918322"/>
                    <a:pt x="2017484" y="2845832"/>
                    <a:pt x="2020742" y="2823841"/>
                  </a:cubicBezTo>
                  <a:cubicBezTo>
                    <a:pt x="2023186" y="2805922"/>
                    <a:pt x="1980832" y="2730989"/>
                    <a:pt x="1951511" y="2696781"/>
                  </a:cubicBezTo>
                  <a:cubicBezTo>
                    <a:pt x="1985719" y="2672346"/>
                    <a:pt x="2019928" y="2646282"/>
                    <a:pt x="2037032" y="2628363"/>
                  </a:cubicBezTo>
                  <a:cubicBezTo>
                    <a:pt x="2039476" y="2625920"/>
                    <a:pt x="2041919" y="2623477"/>
                    <a:pt x="2043548" y="2621033"/>
                  </a:cubicBezTo>
                  <a:cubicBezTo>
                    <a:pt x="2043548" y="2621033"/>
                    <a:pt x="2043548" y="2621033"/>
                    <a:pt x="2044363" y="2620219"/>
                  </a:cubicBezTo>
                  <a:cubicBezTo>
                    <a:pt x="2044363" y="2620219"/>
                    <a:pt x="2044363" y="2620219"/>
                    <a:pt x="2044363" y="2620219"/>
                  </a:cubicBezTo>
                  <a:cubicBezTo>
                    <a:pt x="2046806" y="2618590"/>
                    <a:pt x="2047620" y="2616961"/>
                    <a:pt x="2046806" y="2616961"/>
                  </a:cubicBezTo>
                  <a:cubicBezTo>
                    <a:pt x="2039476" y="2610445"/>
                    <a:pt x="2037032" y="2603114"/>
                    <a:pt x="2045177" y="2591711"/>
                  </a:cubicBezTo>
                  <a:cubicBezTo>
                    <a:pt x="2061467" y="2569720"/>
                    <a:pt x="2059023" y="2514335"/>
                    <a:pt x="2045177" y="2497231"/>
                  </a:cubicBezTo>
                  <a:cubicBezTo>
                    <a:pt x="2031331" y="2480941"/>
                    <a:pt x="2015041" y="2471982"/>
                    <a:pt x="2015041" y="2447547"/>
                  </a:cubicBezTo>
                  <a:cubicBezTo>
                    <a:pt x="2015041" y="2422298"/>
                    <a:pt x="1998751" y="2378315"/>
                    <a:pt x="1984905" y="2370170"/>
                  </a:cubicBezTo>
                  <a:cubicBezTo>
                    <a:pt x="1971058" y="2362026"/>
                    <a:pt x="1761735" y="2385646"/>
                    <a:pt x="1756033" y="2352252"/>
                  </a:cubicBezTo>
                  <a:cubicBezTo>
                    <a:pt x="1750332" y="2318857"/>
                    <a:pt x="1752775" y="2295237"/>
                    <a:pt x="1744631" y="2267545"/>
                  </a:cubicBezTo>
                  <a:cubicBezTo>
                    <a:pt x="1740558" y="2252884"/>
                    <a:pt x="1735671" y="2237409"/>
                    <a:pt x="1735671" y="2222748"/>
                  </a:cubicBezTo>
                  <a:cubicBezTo>
                    <a:pt x="1738929" y="2224377"/>
                    <a:pt x="1742187" y="2226820"/>
                    <a:pt x="1744631" y="2228449"/>
                  </a:cubicBezTo>
                  <a:cubicBezTo>
                    <a:pt x="1746259" y="2223562"/>
                    <a:pt x="1738114" y="2216232"/>
                    <a:pt x="1737300" y="2210530"/>
                  </a:cubicBezTo>
                  <a:cubicBezTo>
                    <a:pt x="1737300" y="2208901"/>
                    <a:pt x="1738114" y="2207273"/>
                    <a:pt x="1738114" y="2205643"/>
                  </a:cubicBezTo>
                  <a:cubicBezTo>
                    <a:pt x="1760106" y="2177951"/>
                    <a:pt x="1714494" y="2089986"/>
                    <a:pt x="1698205" y="2073696"/>
                  </a:cubicBezTo>
                  <a:cubicBezTo>
                    <a:pt x="1681915" y="2057407"/>
                    <a:pt x="1650964" y="2057407"/>
                    <a:pt x="1650964" y="2032157"/>
                  </a:cubicBezTo>
                  <a:cubicBezTo>
                    <a:pt x="1650964" y="2006908"/>
                    <a:pt x="1656666" y="1965369"/>
                    <a:pt x="1637118" y="1962926"/>
                  </a:cubicBezTo>
                  <a:cubicBezTo>
                    <a:pt x="1617570" y="1960482"/>
                    <a:pt x="1573588" y="1976772"/>
                    <a:pt x="1554040" y="1957224"/>
                  </a:cubicBezTo>
                  <a:cubicBezTo>
                    <a:pt x="1534492" y="1937676"/>
                    <a:pt x="1520646" y="1890436"/>
                    <a:pt x="1501098" y="1862743"/>
                  </a:cubicBezTo>
                  <a:cubicBezTo>
                    <a:pt x="1481550" y="1835051"/>
                    <a:pt x="1506800" y="1823648"/>
                    <a:pt x="1489695" y="1801657"/>
                  </a:cubicBezTo>
                  <a:cubicBezTo>
                    <a:pt x="1473405" y="1779666"/>
                    <a:pt x="1406618" y="1793512"/>
                    <a:pt x="1387070" y="1773964"/>
                  </a:cubicBezTo>
                  <a:cubicBezTo>
                    <a:pt x="1367522" y="1754416"/>
                    <a:pt x="1342273" y="1732425"/>
                    <a:pt x="1309693" y="1721022"/>
                  </a:cubicBezTo>
                  <a:cubicBezTo>
                    <a:pt x="1276299" y="1709619"/>
                    <a:pt x="1229059" y="1709619"/>
                    <a:pt x="1204624" y="1687628"/>
                  </a:cubicBezTo>
                  <a:cubicBezTo>
                    <a:pt x="1179375" y="1665637"/>
                    <a:pt x="1141094" y="1637945"/>
                    <a:pt x="1135392" y="1620840"/>
                  </a:cubicBezTo>
                  <a:cubicBezTo>
                    <a:pt x="1129691" y="1604550"/>
                    <a:pt x="1157384" y="1498667"/>
                    <a:pt x="1121546" y="1498667"/>
                  </a:cubicBezTo>
                  <a:cubicBezTo>
                    <a:pt x="1085709" y="1498667"/>
                    <a:pt x="1031952" y="1487264"/>
                    <a:pt x="998558" y="1498667"/>
                  </a:cubicBezTo>
                  <a:cubicBezTo>
                    <a:pt x="965164" y="1510070"/>
                    <a:pt x="998558" y="1517400"/>
                    <a:pt x="953761" y="1520658"/>
                  </a:cubicBezTo>
                  <a:cubicBezTo>
                    <a:pt x="944802" y="1521472"/>
                    <a:pt x="926069" y="1536948"/>
                    <a:pt x="906521" y="1553237"/>
                  </a:cubicBezTo>
                  <a:cubicBezTo>
                    <a:pt x="876385" y="1549165"/>
                    <a:pt x="833217" y="1523916"/>
                    <a:pt x="827516" y="1512513"/>
                  </a:cubicBezTo>
                  <a:cubicBezTo>
                    <a:pt x="816113" y="1490522"/>
                    <a:pt x="825072" y="1407444"/>
                    <a:pt x="816113" y="1404186"/>
                  </a:cubicBezTo>
                  <a:cubicBezTo>
                    <a:pt x="807968" y="1401743"/>
                    <a:pt x="755026" y="1443281"/>
                    <a:pt x="727333" y="1437580"/>
                  </a:cubicBezTo>
                  <a:cubicBezTo>
                    <a:pt x="699641" y="1431879"/>
                    <a:pt x="563621" y="1488078"/>
                    <a:pt x="554662" y="1448983"/>
                  </a:cubicBezTo>
                  <a:cubicBezTo>
                    <a:pt x="546517" y="1409888"/>
                    <a:pt x="513123" y="1324366"/>
                    <a:pt x="518824" y="1312963"/>
                  </a:cubicBezTo>
                  <a:cubicBezTo>
                    <a:pt x="524525" y="1301560"/>
                    <a:pt x="605160" y="1265723"/>
                    <a:pt x="605160" y="1249433"/>
                  </a:cubicBezTo>
                  <a:cubicBezTo>
                    <a:pt x="605160" y="1233143"/>
                    <a:pt x="621450" y="1190790"/>
                    <a:pt x="652400" y="1182645"/>
                  </a:cubicBezTo>
                  <a:cubicBezTo>
                    <a:pt x="682536" y="1174500"/>
                    <a:pt x="705342" y="1188346"/>
                    <a:pt x="729777" y="1174500"/>
                  </a:cubicBezTo>
                  <a:cubicBezTo>
                    <a:pt x="750954" y="1163097"/>
                    <a:pt x="783533" y="1174500"/>
                    <a:pt x="796565" y="1167170"/>
                  </a:cubicBezTo>
                  <a:lnTo>
                    <a:pt x="808782" y="1173686"/>
                  </a:lnTo>
                  <a:cubicBezTo>
                    <a:pt x="808782" y="1173686"/>
                    <a:pt x="818556" y="1102010"/>
                    <a:pt x="841362" y="1057214"/>
                  </a:cubicBezTo>
                  <a:cubicBezTo>
                    <a:pt x="864168" y="1011602"/>
                    <a:pt x="886973" y="960289"/>
                    <a:pt x="880457" y="924452"/>
                  </a:cubicBezTo>
                  <a:cubicBezTo>
                    <a:pt x="873941" y="888614"/>
                    <a:pt x="818556" y="865808"/>
                    <a:pt x="838104" y="843817"/>
                  </a:cubicBezTo>
                  <a:cubicBezTo>
                    <a:pt x="857652" y="821012"/>
                    <a:pt x="877199" y="788432"/>
                    <a:pt x="903263" y="794948"/>
                  </a:cubicBezTo>
                  <a:cubicBezTo>
                    <a:pt x="929327" y="801464"/>
                    <a:pt x="971680" y="801464"/>
                    <a:pt x="971680" y="785174"/>
                  </a:cubicBezTo>
                  <a:cubicBezTo>
                    <a:pt x="971680" y="768884"/>
                    <a:pt x="948874" y="742821"/>
                    <a:pt x="978196" y="742821"/>
                  </a:cubicBezTo>
                  <a:cubicBezTo>
                    <a:pt x="999373" y="742821"/>
                    <a:pt x="1017291" y="733861"/>
                    <a:pt x="1027880" y="738748"/>
                  </a:cubicBezTo>
                  <a:cubicBezTo>
                    <a:pt x="1027880" y="738748"/>
                    <a:pt x="1027880" y="738748"/>
                    <a:pt x="1027880" y="738748"/>
                  </a:cubicBezTo>
                  <a:cubicBezTo>
                    <a:pt x="1031952" y="740377"/>
                    <a:pt x="1034396" y="743635"/>
                    <a:pt x="1036025" y="749337"/>
                  </a:cubicBezTo>
                  <a:cubicBezTo>
                    <a:pt x="1040912" y="766441"/>
                    <a:pt x="1066975" y="793319"/>
                    <a:pt x="1090596" y="806351"/>
                  </a:cubicBezTo>
                  <a:cubicBezTo>
                    <a:pt x="1088152" y="809609"/>
                    <a:pt x="1085709" y="812052"/>
                    <a:pt x="1084080" y="813681"/>
                  </a:cubicBezTo>
                  <a:cubicBezTo>
                    <a:pt x="1048242" y="859293"/>
                    <a:pt x="1778024" y="726531"/>
                    <a:pt x="1826079" y="715128"/>
                  </a:cubicBezTo>
                  <a:cubicBezTo>
                    <a:pt x="1817120" y="707798"/>
                    <a:pt x="1805717" y="698838"/>
                    <a:pt x="1795129" y="689064"/>
                  </a:cubicBezTo>
                  <a:cubicBezTo>
                    <a:pt x="1806532" y="698838"/>
                    <a:pt x="1817120" y="707798"/>
                    <a:pt x="1826894" y="715128"/>
                  </a:cubicBezTo>
                  <a:cubicBezTo>
                    <a:pt x="1829337" y="714314"/>
                    <a:pt x="1831781" y="713499"/>
                    <a:pt x="1834224" y="713499"/>
                  </a:cubicBezTo>
                  <a:cubicBezTo>
                    <a:pt x="1857030" y="708612"/>
                    <a:pt x="1884723" y="713499"/>
                    <a:pt x="1909972" y="720015"/>
                  </a:cubicBezTo>
                  <a:cubicBezTo>
                    <a:pt x="1909972" y="720015"/>
                    <a:pt x="1909972" y="720015"/>
                    <a:pt x="1909972" y="720015"/>
                  </a:cubicBezTo>
                  <a:cubicBezTo>
                    <a:pt x="1938479" y="726531"/>
                    <a:pt x="1963728" y="734676"/>
                    <a:pt x="1973502" y="733047"/>
                  </a:cubicBezTo>
                  <a:cubicBezTo>
                    <a:pt x="1993050" y="729789"/>
                    <a:pt x="2041919" y="713499"/>
                    <a:pt x="2076942" y="674403"/>
                  </a:cubicBezTo>
                  <a:cubicBezTo>
                    <a:pt x="2092417" y="658114"/>
                    <a:pt x="2113594" y="618204"/>
                    <a:pt x="2134771" y="576665"/>
                  </a:cubicBezTo>
                  <a:cubicBezTo>
                    <a:pt x="2107893" y="562004"/>
                    <a:pt x="2082644" y="547343"/>
                    <a:pt x="2071241" y="538384"/>
                  </a:cubicBezTo>
                  <a:close/>
                  <a:moveTo>
                    <a:pt x="78185" y="1109341"/>
                  </a:moveTo>
                  <a:cubicBezTo>
                    <a:pt x="70041" y="1115042"/>
                    <a:pt x="56194" y="1159025"/>
                    <a:pt x="56194" y="1159025"/>
                  </a:cubicBezTo>
                  <a:lnTo>
                    <a:pt x="56194" y="1159025"/>
                  </a:lnTo>
                  <a:cubicBezTo>
                    <a:pt x="56194" y="1159025"/>
                    <a:pt x="70041" y="1115042"/>
                    <a:pt x="78185" y="1109341"/>
                  </a:cubicBezTo>
                  <a:cubicBezTo>
                    <a:pt x="79000" y="1109341"/>
                    <a:pt x="79000" y="1108526"/>
                    <a:pt x="79000" y="1107712"/>
                  </a:cubicBezTo>
                  <a:cubicBezTo>
                    <a:pt x="79000" y="1108526"/>
                    <a:pt x="79000" y="1108526"/>
                    <a:pt x="78185" y="1109341"/>
                  </a:cubicBezTo>
                  <a:close/>
                  <a:moveTo>
                    <a:pt x="186512" y="1184274"/>
                  </a:moveTo>
                  <a:cubicBezTo>
                    <a:pt x="184883" y="1185088"/>
                    <a:pt x="182440" y="1185088"/>
                    <a:pt x="179997" y="1185088"/>
                  </a:cubicBezTo>
                  <a:cubicBezTo>
                    <a:pt x="182440" y="1185088"/>
                    <a:pt x="184883" y="1185088"/>
                    <a:pt x="186512" y="1184274"/>
                  </a:cubicBezTo>
                  <a:cubicBezTo>
                    <a:pt x="188142" y="1183459"/>
                    <a:pt x="189770" y="1182645"/>
                    <a:pt x="190585" y="1180201"/>
                  </a:cubicBezTo>
                  <a:cubicBezTo>
                    <a:pt x="189770" y="1181831"/>
                    <a:pt x="188142" y="1183459"/>
                    <a:pt x="186512" y="1184274"/>
                  </a:cubicBezTo>
                  <a:close/>
                  <a:moveTo>
                    <a:pt x="355926" y="853591"/>
                  </a:moveTo>
                  <a:cubicBezTo>
                    <a:pt x="353483" y="851962"/>
                    <a:pt x="349410" y="849519"/>
                    <a:pt x="343709" y="846261"/>
                  </a:cubicBezTo>
                  <a:cubicBezTo>
                    <a:pt x="349410" y="849519"/>
                    <a:pt x="353483" y="851962"/>
                    <a:pt x="355926" y="853591"/>
                  </a:cubicBezTo>
                  <a:cubicBezTo>
                    <a:pt x="356741" y="854406"/>
                    <a:pt x="358370" y="855220"/>
                    <a:pt x="359999" y="856035"/>
                  </a:cubicBezTo>
                  <a:cubicBezTo>
                    <a:pt x="358370" y="855220"/>
                    <a:pt x="356741" y="854406"/>
                    <a:pt x="355926" y="853591"/>
                  </a:cubicBezTo>
                  <a:close/>
                  <a:moveTo>
                    <a:pt x="389320" y="1036851"/>
                  </a:moveTo>
                  <a:cubicBezTo>
                    <a:pt x="388506" y="1037666"/>
                    <a:pt x="387691" y="1039295"/>
                    <a:pt x="386877" y="1040924"/>
                  </a:cubicBezTo>
                  <a:cubicBezTo>
                    <a:pt x="387691" y="1039295"/>
                    <a:pt x="388506" y="1038480"/>
                    <a:pt x="389320" y="1036851"/>
                  </a:cubicBezTo>
                  <a:cubicBezTo>
                    <a:pt x="390135" y="1035222"/>
                    <a:pt x="391764" y="1032779"/>
                    <a:pt x="393393" y="1030335"/>
                  </a:cubicBezTo>
                  <a:cubicBezTo>
                    <a:pt x="391764" y="1032779"/>
                    <a:pt x="390135" y="1035222"/>
                    <a:pt x="389320" y="1036851"/>
                  </a:cubicBezTo>
                  <a:close/>
                  <a:moveTo>
                    <a:pt x="464253" y="953773"/>
                  </a:moveTo>
                  <a:cubicBezTo>
                    <a:pt x="466697" y="939927"/>
                    <a:pt x="464253" y="912234"/>
                    <a:pt x="462624" y="886171"/>
                  </a:cubicBezTo>
                  <a:cubicBezTo>
                    <a:pt x="462624" y="886171"/>
                    <a:pt x="462624" y="886171"/>
                    <a:pt x="462624" y="886171"/>
                  </a:cubicBezTo>
                  <a:cubicBezTo>
                    <a:pt x="464253" y="912234"/>
                    <a:pt x="466697" y="940742"/>
                    <a:pt x="464253" y="953773"/>
                  </a:cubicBezTo>
                  <a:close/>
                  <a:moveTo>
                    <a:pt x="1839926" y="2776601"/>
                  </a:moveTo>
                  <a:cubicBezTo>
                    <a:pt x="1840740" y="2771714"/>
                    <a:pt x="1859473" y="2757867"/>
                    <a:pt x="1884723" y="2739949"/>
                  </a:cubicBezTo>
                  <a:cubicBezTo>
                    <a:pt x="1859473" y="2757867"/>
                    <a:pt x="1840740" y="2772528"/>
                    <a:pt x="1839926" y="2776601"/>
                  </a:cubicBezTo>
                  <a:cubicBezTo>
                    <a:pt x="1837482" y="2791261"/>
                    <a:pt x="1827708" y="2823027"/>
                    <a:pt x="1813862" y="2824655"/>
                  </a:cubicBezTo>
                  <a:cubicBezTo>
                    <a:pt x="1828523" y="2823027"/>
                    <a:pt x="1838297" y="2791261"/>
                    <a:pt x="1839926" y="2776601"/>
                  </a:cubicBezTo>
                  <a:close/>
                  <a:moveTo>
                    <a:pt x="1743001" y="2812438"/>
                  </a:moveTo>
                  <a:cubicBezTo>
                    <a:pt x="1758477" y="2812438"/>
                    <a:pt x="1767436" y="2801850"/>
                    <a:pt x="1778024" y="2801035"/>
                  </a:cubicBezTo>
                  <a:cubicBezTo>
                    <a:pt x="1767436" y="2801850"/>
                    <a:pt x="1758477" y="2812438"/>
                    <a:pt x="1743001" y="2812438"/>
                  </a:cubicBezTo>
                  <a:cubicBezTo>
                    <a:pt x="1734857" y="2812438"/>
                    <a:pt x="1721010" y="2813253"/>
                    <a:pt x="1704720" y="2813253"/>
                  </a:cubicBezTo>
                  <a:cubicBezTo>
                    <a:pt x="1721010" y="2813253"/>
                    <a:pt x="1735671" y="2812438"/>
                    <a:pt x="1743001" y="2812438"/>
                  </a:cubicBezTo>
                  <a:close/>
                  <a:moveTo>
                    <a:pt x="1604538" y="2168991"/>
                  </a:moveTo>
                  <a:cubicBezTo>
                    <a:pt x="1604538" y="2168991"/>
                    <a:pt x="1604538" y="2168991"/>
                    <a:pt x="1604538" y="2168991"/>
                  </a:cubicBezTo>
                  <a:cubicBezTo>
                    <a:pt x="1604538" y="2168991"/>
                    <a:pt x="1604538" y="2168991"/>
                    <a:pt x="1604538" y="2168991"/>
                  </a:cubicBezTo>
                  <a:cubicBezTo>
                    <a:pt x="1601280" y="2168177"/>
                    <a:pt x="1597208" y="2167363"/>
                    <a:pt x="1592321" y="2168177"/>
                  </a:cubicBezTo>
                  <a:cubicBezTo>
                    <a:pt x="1597208" y="2167363"/>
                    <a:pt x="1601280" y="2168177"/>
                    <a:pt x="1604538" y="2168991"/>
                  </a:cubicBezTo>
                  <a:close/>
                  <a:moveTo>
                    <a:pt x="1426165" y="2473610"/>
                  </a:moveTo>
                  <a:cubicBezTo>
                    <a:pt x="1430238" y="2472796"/>
                    <a:pt x="1434310" y="2468724"/>
                    <a:pt x="1440011" y="2466280"/>
                  </a:cubicBezTo>
                  <a:cubicBezTo>
                    <a:pt x="1433496" y="2468724"/>
                    <a:pt x="1429423" y="2471982"/>
                    <a:pt x="1426165" y="2473610"/>
                  </a:cubicBezTo>
                  <a:close/>
                  <a:moveTo>
                    <a:pt x="1447342" y="2463837"/>
                  </a:moveTo>
                  <a:cubicBezTo>
                    <a:pt x="1448971" y="2463837"/>
                    <a:pt x="1449785" y="2463022"/>
                    <a:pt x="1451414" y="2463022"/>
                  </a:cubicBezTo>
                  <a:cubicBezTo>
                    <a:pt x="1451414" y="2463022"/>
                    <a:pt x="1451414" y="2463022"/>
                    <a:pt x="1451414" y="2463022"/>
                  </a:cubicBezTo>
                  <a:cubicBezTo>
                    <a:pt x="1450600" y="2463022"/>
                    <a:pt x="1448971" y="2463837"/>
                    <a:pt x="1447342" y="2463837"/>
                  </a:cubicBezTo>
                  <a:close/>
                  <a:moveTo>
                    <a:pt x="1407432" y="2177136"/>
                  </a:moveTo>
                  <a:cubicBezTo>
                    <a:pt x="1436753" y="2182023"/>
                    <a:pt x="1462003" y="2199128"/>
                    <a:pt x="1488881" y="2197499"/>
                  </a:cubicBezTo>
                  <a:cubicBezTo>
                    <a:pt x="1462003" y="2199128"/>
                    <a:pt x="1436753" y="2182023"/>
                    <a:pt x="1407432" y="2177136"/>
                  </a:cubicBezTo>
                  <a:cubicBezTo>
                    <a:pt x="1404988" y="2177136"/>
                    <a:pt x="1403359" y="2176322"/>
                    <a:pt x="1400916" y="2176322"/>
                  </a:cubicBezTo>
                  <a:cubicBezTo>
                    <a:pt x="1403359" y="2177136"/>
                    <a:pt x="1404988" y="2177136"/>
                    <a:pt x="1407432" y="2177136"/>
                  </a:cubicBezTo>
                  <a:close/>
                  <a:moveTo>
                    <a:pt x="1360192" y="2419854"/>
                  </a:moveTo>
                  <a:cubicBezTo>
                    <a:pt x="1360192" y="2405193"/>
                    <a:pt x="1361006" y="2390533"/>
                    <a:pt x="1361006" y="2375057"/>
                  </a:cubicBezTo>
                  <a:cubicBezTo>
                    <a:pt x="1361006" y="2390533"/>
                    <a:pt x="1361006" y="2405193"/>
                    <a:pt x="1360192" y="2419854"/>
                  </a:cubicBezTo>
                  <a:cubicBezTo>
                    <a:pt x="1361006" y="2419854"/>
                    <a:pt x="1361006" y="2419854"/>
                    <a:pt x="1360192" y="2419854"/>
                  </a:cubicBezTo>
                  <a:cubicBezTo>
                    <a:pt x="1357748" y="2419040"/>
                    <a:pt x="1355305" y="2417411"/>
                    <a:pt x="1352861" y="2415782"/>
                  </a:cubicBezTo>
                  <a:cubicBezTo>
                    <a:pt x="1356119" y="2417411"/>
                    <a:pt x="1358562" y="2418225"/>
                    <a:pt x="1360192" y="2419854"/>
                  </a:cubicBezTo>
                  <a:close/>
                  <a:moveTo>
                    <a:pt x="1324354" y="2405193"/>
                  </a:moveTo>
                  <a:cubicBezTo>
                    <a:pt x="1328427" y="2406008"/>
                    <a:pt x="1332499" y="2407637"/>
                    <a:pt x="1335757" y="2408451"/>
                  </a:cubicBezTo>
                  <a:cubicBezTo>
                    <a:pt x="1331684" y="2406822"/>
                    <a:pt x="1328427" y="2406008"/>
                    <a:pt x="1324354" y="2405193"/>
                  </a:cubicBezTo>
                  <a:cubicBezTo>
                    <a:pt x="1320282" y="2404379"/>
                    <a:pt x="1316209" y="2403565"/>
                    <a:pt x="1312951" y="2402750"/>
                  </a:cubicBezTo>
                  <a:cubicBezTo>
                    <a:pt x="1316209" y="2403565"/>
                    <a:pt x="1320282" y="2404379"/>
                    <a:pt x="1324354" y="2405193"/>
                  </a:cubicBezTo>
                  <a:close/>
                  <a:moveTo>
                    <a:pt x="785162" y="3094251"/>
                  </a:moveTo>
                  <a:cubicBezTo>
                    <a:pt x="772130" y="3130903"/>
                    <a:pt x="788420" y="3200949"/>
                    <a:pt x="788420" y="3236787"/>
                  </a:cubicBezTo>
                  <a:cubicBezTo>
                    <a:pt x="788420" y="3200949"/>
                    <a:pt x="772130" y="3130903"/>
                    <a:pt x="785162" y="3094251"/>
                  </a:cubicBezTo>
                  <a:close/>
                  <a:moveTo>
                    <a:pt x="679278" y="4437345"/>
                  </a:moveTo>
                  <a:cubicBezTo>
                    <a:pt x="679278" y="4426756"/>
                    <a:pt x="684980" y="4418611"/>
                    <a:pt x="691496" y="4412095"/>
                  </a:cubicBezTo>
                  <a:cubicBezTo>
                    <a:pt x="684980" y="4418611"/>
                    <a:pt x="679278" y="4426756"/>
                    <a:pt x="679278" y="4437345"/>
                  </a:cubicBezTo>
                  <a:close/>
                  <a:moveTo>
                    <a:pt x="702084" y="4402321"/>
                  </a:moveTo>
                  <a:cubicBezTo>
                    <a:pt x="711044" y="4394176"/>
                    <a:pt x="716745" y="4387660"/>
                    <a:pt x="707786" y="4377886"/>
                  </a:cubicBezTo>
                  <a:cubicBezTo>
                    <a:pt x="690681" y="4358339"/>
                    <a:pt x="676021" y="4351823"/>
                    <a:pt x="678464" y="4346936"/>
                  </a:cubicBezTo>
                  <a:cubicBezTo>
                    <a:pt x="676021" y="4351823"/>
                    <a:pt x="691496" y="4358339"/>
                    <a:pt x="707786" y="4377886"/>
                  </a:cubicBezTo>
                  <a:cubicBezTo>
                    <a:pt x="716745" y="4387660"/>
                    <a:pt x="711044" y="4394176"/>
                    <a:pt x="702084" y="4402321"/>
                  </a:cubicBezTo>
                  <a:close/>
                  <a:moveTo>
                    <a:pt x="680093" y="4344493"/>
                  </a:moveTo>
                  <a:cubicBezTo>
                    <a:pt x="688238" y="4338791"/>
                    <a:pt x="741180" y="4346936"/>
                    <a:pt x="721632" y="4322501"/>
                  </a:cubicBezTo>
                  <a:cubicBezTo>
                    <a:pt x="703713" y="4298881"/>
                    <a:pt x="662989" y="4289922"/>
                    <a:pt x="667876" y="4263858"/>
                  </a:cubicBezTo>
                  <a:cubicBezTo>
                    <a:pt x="663803" y="4289922"/>
                    <a:pt x="703713" y="4298881"/>
                    <a:pt x="722446" y="4322501"/>
                  </a:cubicBezTo>
                  <a:cubicBezTo>
                    <a:pt x="741180" y="4346936"/>
                    <a:pt x="689052" y="4338791"/>
                    <a:pt x="680093" y="4344493"/>
                  </a:cubicBezTo>
                  <a:close/>
                  <a:moveTo>
                    <a:pt x="772130" y="3551180"/>
                  </a:moveTo>
                  <a:cubicBezTo>
                    <a:pt x="750139" y="3578873"/>
                    <a:pt x="722446" y="3612266"/>
                    <a:pt x="722446" y="3665208"/>
                  </a:cubicBezTo>
                  <a:cubicBezTo>
                    <a:pt x="722446" y="3718150"/>
                    <a:pt x="730591" y="3803671"/>
                    <a:pt x="722446" y="3812631"/>
                  </a:cubicBezTo>
                  <a:cubicBezTo>
                    <a:pt x="714302" y="3820776"/>
                    <a:pt x="697197" y="3865573"/>
                    <a:pt x="697197" y="3893265"/>
                  </a:cubicBezTo>
                  <a:cubicBezTo>
                    <a:pt x="697197" y="3920958"/>
                    <a:pt x="689052" y="3926660"/>
                    <a:pt x="685794" y="3962497"/>
                  </a:cubicBezTo>
                  <a:cubicBezTo>
                    <a:pt x="683351" y="3998335"/>
                    <a:pt x="669505" y="4073268"/>
                    <a:pt x="663803" y="4100960"/>
                  </a:cubicBezTo>
                  <a:cubicBezTo>
                    <a:pt x="658102" y="4128653"/>
                    <a:pt x="677649" y="4164491"/>
                    <a:pt x="691496" y="4197885"/>
                  </a:cubicBezTo>
                  <a:cubicBezTo>
                    <a:pt x="698826" y="4214174"/>
                    <a:pt x="695568" y="4222319"/>
                    <a:pt x="689867" y="4229650"/>
                  </a:cubicBezTo>
                  <a:cubicBezTo>
                    <a:pt x="695568" y="4222319"/>
                    <a:pt x="698826" y="4214989"/>
                    <a:pt x="691496" y="4197885"/>
                  </a:cubicBezTo>
                  <a:cubicBezTo>
                    <a:pt x="677649" y="4164491"/>
                    <a:pt x="658102" y="4128653"/>
                    <a:pt x="663803" y="4100960"/>
                  </a:cubicBezTo>
                  <a:cubicBezTo>
                    <a:pt x="669505" y="4073268"/>
                    <a:pt x="683351" y="3998335"/>
                    <a:pt x="685794" y="3962497"/>
                  </a:cubicBezTo>
                  <a:cubicBezTo>
                    <a:pt x="688238" y="3926660"/>
                    <a:pt x="697197" y="3920958"/>
                    <a:pt x="697197" y="3893265"/>
                  </a:cubicBezTo>
                  <a:cubicBezTo>
                    <a:pt x="697197" y="3865573"/>
                    <a:pt x="713487" y="3820776"/>
                    <a:pt x="722446" y="3812631"/>
                  </a:cubicBezTo>
                  <a:cubicBezTo>
                    <a:pt x="730591" y="3804486"/>
                    <a:pt x="722446" y="3718150"/>
                    <a:pt x="722446" y="3665208"/>
                  </a:cubicBezTo>
                  <a:cubicBezTo>
                    <a:pt x="722446" y="3611452"/>
                    <a:pt x="750139" y="3578873"/>
                    <a:pt x="772130" y="3551180"/>
                  </a:cubicBezTo>
                  <a:cubicBezTo>
                    <a:pt x="787606" y="3531632"/>
                    <a:pt x="786791" y="3488464"/>
                    <a:pt x="790049" y="3456699"/>
                  </a:cubicBezTo>
                  <a:cubicBezTo>
                    <a:pt x="786791" y="3488464"/>
                    <a:pt x="787606" y="3531632"/>
                    <a:pt x="772130" y="3551180"/>
                  </a:cubicBezTo>
                  <a:close/>
                  <a:moveTo>
                    <a:pt x="1253493" y="2401935"/>
                  </a:moveTo>
                  <a:cubicBezTo>
                    <a:pt x="1250235" y="2402750"/>
                    <a:pt x="1246978" y="2404379"/>
                    <a:pt x="1243720" y="2406822"/>
                  </a:cubicBezTo>
                  <a:cubicBezTo>
                    <a:pt x="1246163" y="2404379"/>
                    <a:pt x="1249421" y="2402750"/>
                    <a:pt x="1253493" y="2401935"/>
                  </a:cubicBezTo>
                  <a:close/>
                  <a:moveTo>
                    <a:pt x="1068604" y="2435330"/>
                  </a:moveTo>
                  <a:cubicBezTo>
                    <a:pt x="1084894" y="2427185"/>
                    <a:pt x="1182633" y="2451619"/>
                    <a:pt x="1204624" y="2454877"/>
                  </a:cubicBezTo>
                  <a:cubicBezTo>
                    <a:pt x="1226615" y="2457321"/>
                    <a:pt x="1221728" y="2427999"/>
                    <a:pt x="1237204" y="2410895"/>
                  </a:cubicBezTo>
                  <a:cubicBezTo>
                    <a:pt x="1220914" y="2427999"/>
                    <a:pt x="1226615" y="2457321"/>
                    <a:pt x="1204624" y="2454877"/>
                  </a:cubicBezTo>
                  <a:cubicBezTo>
                    <a:pt x="1182633" y="2452434"/>
                    <a:pt x="1085709" y="2427185"/>
                    <a:pt x="1068604" y="2435330"/>
                  </a:cubicBezTo>
                  <a:cubicBezTo>
                    <a:pt x="1066161" y="2436958"/>
                    <a:pt x="1061274" y="2439402"/>
                    <a:pt x="1055573" y="2443474"/>
                  </a:cubicBezTo>
                  <a:cubicBezTo>
                    <a:pt x="1061274" y="2439402"/>
                    <a:pt x="1066161" y="2436958"/>
                    <a:pt x="1068604" y="2435330"/>
                  </a:cubicBezTo>
                  <a:close/>
                  <a:moveTo>
                    <a:pt x="1044984" y="2450805"/>
                  </a:moveTo>
                  <a:cubicBezTo>
                    <a:pt x="1027065" y="2463022"/>
                    <a:pt x="1002631" y="2480126"/>
                    <a:pt x="983897" y="2493973"/>
                  </a:cubicBezTo>
                  <a:cubicBezTo>
                    <a:pt x="983897" y="2493973"/>
                    <a:pt x="983897" y="2493973"/>
                    <a:pt x="983897" y="2493973"/>
                  </a:cubicBezTo>
                  <a:cubicBezTo>
                    <a:pt x="1002631" y="2480126"/>
                    <a:pt x="1026251" y="2463022"/>
                    <a:pt x="1044984" y="2450805"/>
                  </a:cubicBezTo>
                  <a:close/>
                  <a:moveTo>
                    <a:pt x="888602" y="2063922"/>
                  </a:moveTo>
                  <a:cubicBezTo>
                    <a:pt x="869869" y="2085914"/>
                    <a:pt x="846249" y="2105461"/>
                    <a:pt x="846249" y="2105461"/>
                  </a:cubicBezTo>
                  <a:cubicBezTo>
                    <a:pt x="873941" y="2099760"/>
                    <a:pt x="862539" y="2127452"/>
                    <a:pt x="860095" y="2155145"/>
                  </a:cubicBezTo>
                  <a:cubicBezTo>
                    <a:pt x="857652" y="2182838"/>
                    <a:pt x="873941" y="2208087"/>
                    <a:pt x="899191" y="2241481"/>
                  </a:cubicBezTo>
                  <a:cubicBezTo>
                    <a:pt x="924440" y="2274875"/>
                    <a:pt x="891046" y="2266730"/>
                    <a:pt x="910593" y="2308269"/>
                  </a:cubicBezTo>
                  <a:cubicBezTo>
                    <a:pt x="930141" y="2349808"/>
                    <a:pt x="946431" y="2416596"/>
                    <a:pt x="955390" y="2463837"/>
                  </a:cubicBezTo>
                  <a:cubicBezTo>
                    <a:pt x="955390" y="2464651"/>
                    <a:pt x="955390" y="2464651"/>
                    <a:pt x="955390" y="2465466"/>
                  </a:cubicBezTo>
                  <a:cubicBezTo>
                    <a:pt x="955390" y="2464651"/>
                    <a:pt x="955390" y="2464651"/>
                    <a:pt x="955390" y="2463837"/>
                  </a:cubicBezTo>
                  <a:cubicBezTo>
                    <a:pt x="947245" y="2416596"/>
                    <a:pt x="930141" y="2349808"/>
                    <a:pt x="911408" y="2308269"/>
                  </a:cubicBezTo>
                  <a:cubicBezTo>
                    <a:pt x="891860" y="2266730"/>
                    <a:pt x="925254" y="2274875"/>
                    <a:pt x="900005" y="2241481"/>
                  </a:cubicBezTo>
                  <a:cubicBezTo>
                    <a:pt x="874756" y="2208087"/>
                    <a:pt x="858466" y="2182838"/>
                    <a:pt x="860910" y="2155145"/>
                  </a:cubicBezTo>
                  <a:cubicBezTo>
                    <a:pt x="863353" y="2127452"/>
                    <a:pt x="874756" y="2099760"/>
                    <a:pt x="847063" y="2105461"/>
                  </a:cubicBezTo>
                  <a:cubicBezTo>
                    <a:pt x="843805" y="2106276"/>
                    <a:pt x="838104" y="2108719"/>
                    <a:pt x="832402" y="2111977"/>
                  </a:cubicBezTo>
                  <a:cubicBezTo>
                    <a:pt x="838104" y="2108719"/>
                    <a:pt x="843805" y="2106276"/>
                    <a:pt x="847063" y="2105461"/>
                  </a:cubicBezTo>
                  <a:cubicBezTo>
                    <a:pt x="847063" y="2105461"/>
                    <a:pt x="870683" y="2085914"/>
                    <a:pt x="888602" y="2063922"/>
                  </a:cubicBezTo>
                  <a:close/>
                  <a:moveTo>
                    <a:pt x="829959" y="1883106"/>
                  </a:moveTo>
                  <a:cubicBezTo>
                    <a:pt x="843805" y="1861115"/>
                    <a:pt x="841362" y="1747086"/>
                    <a:pt x="851950" y="1721837"/>
                  </a:cubicBezTo>
                  <a:cubicBezTo>
                    <a:pt x="851950" y="1721837"/>
                    <a:pt x="851950" y="1721837"/>
                    <a:pt x="851950" y="1721837"/>
                  </a:cubicBezTo>
                  <a:cubicBezTo>
                    <a:pt x="851950" y="1721837"/>
                    <a:pt x="851950" y="1721837"/>
                    <a:pt x="851950" y="1721837"/>
                  </a:cubicBezTo>
                  <a:cubicBezTo>
                    <a:pt x="841362" y="1747086"/>
                    <a:pt x="843805" y="1861115"/>
                    <a:pt x="829959" y="1883106"/>
                  </a:cubicBezTo>
                  <a:cubicBezTo>
                    <a:pt x="827516" y="1886364"/>
                    <a:pt x="826701" y="1890436"/>
                    <a:pt x="825887" y="1893694"/>
                  </a:cubicBezTo>
                  <a:cubicBezTo>
                    <a:pt x="826701" y="1890436"/>
                    <a:pt x="828330" y="1886364"/>
                    <a:pt x="829959" y="1883106"/>
                  </a:cubicBezTo>
                  <a:close/>
                  <a:moveTo>
                    <a:pt x="877199" y="2774157"/>
                  </a:moveTo>
                  <a:cubicBezTo>
                    <a:pt x="888602" y="2738319"/>
                    <a:pt x="879643" y="2663387"/>
                    <a:pt x="913037" y="2635694"/>
                  </a:cubicBezTo>
                  <a:cubicBezTo>
                    <a:pt x="946431" y="2608001"/>
                    <a:pt x="1023807" y="2519222"/>
                    <a:pt x="1009961" y="2502118"/>
                  </a:cubicBezTo>
                  <a:cubicBezTo>
                    <a:pt x="1009147" y="2501303"/>
                    <a:pt x="1008332" y="2500489"/>
                    <a:pt x="1007518" y="2499674"/>
                  </a:cubicBezTo>
                  <a:cubicBezTo>
                    <a:pt x="1008332" y="2500489"/>
                    <a:pt x="1009147" y="2501303"/>
                    <a:pt x="1009961" y="2502118"/>
                  </a:cubicBezTo>
                  <a:cubicBezTo>
                    <a:pt x="1023807" y="2518407"/>
                    <a:pt x="946431" y="2607187"/>
                    <a:pt x="913037" y="2635694"/>
                  </a:cubicBezTo>
                  <a:cubicBezTo>
                    <a:pt x="880457" y="2662572"/>
                    <a:pt x="888602" y="2737505"/>
                    <a:pt x="877199" y="2774157"/>
                  </a:cubicBezTo>
                  <a:cubicBezTo>
                    <a:pt x="869054" y="2801850"/>
                    <a:pt x="827516" y="2954159"/>
                    <a:pt x="802266" y="3039680"/>
                  </a:cubicBezTo>
                  <a:cubicBezTo>
                    <a:pt x="827516" y="2954159"/>
                    <a:pt x="869054" y="2801850"/>
                    <a:pt x="877199" y="2774157"/>
                  </a:cubicBezTo>
                  <a:close/>
                  <a:moveTo>
                    <a:pt x="797379" y="3422490"/>
                  </a:moveTo>
                  <a:cubicBezTo>
                    <a:pt x="808782" y="3398056"/>
                    <a:pt x="792493" y="3296245"/>
                    <a:pt x="789234" y="3249819"/>
                  </a:cubicBezTo>
                  <a:cubicBezTo>
                    <a:pt x="792493" y="3295430"/>
                    <a:pt x="808782" y="3398056"/>
                    <a:pt x="797379" y="3422490"/>
                  </a:cubicBezTo>
                  <a:close/>
                  <a:moveTo>
                    <a:pt x="693125" y="175122"/>
                  </a:moveTo>
                  <a:cubicBezTo>
                    <a:pt x="717560" y="156388"/>
                    <a:pt x="734664" y="142542"/>
                    <a:pt x="741994" y="163719"/>
                  </a:cubicBezTo>
                  <a:cubicBezTo>
                    <a:pt x="749325" y="184895"/>
                    <a:pt x="793307" y="241095"/>
                    <a:pt x="751768" y="241095"/>
                  </a:cubicBezTo>
                  <a:cubicBezTo>
                    <a:pt x="728962" y="241095"/>
                    <a:pt x="676021" y="248426"/>
                    <a:pt x="683351" y="228063"/>
                  </a:cubicBezTo>
                  <a:cubicBezTo>
                    <a:pt x="691496" y="206887"/>
                    <a:pt x="668690" y="193855"/>
                    <a:pt x="693125" y="175122"/>
                  </a:cubicBezTo>
                  <a:close/>
                  <a:moveTo>
                    <a:pt x="613305" y="157203"/>
                  </a:moveTo>
                  <a:cubicBezTo>
                    <a:pt x="610047" y="173493"/>
                    <a:pt x="604345" y="192226"/>
                    <a:pt x="601902" y="206887"/>
                  </a:cubicBezTo>
                  <a:cubicBezTo>
                    <a:pt x="604345" y="192226"/>
                    <a:pt x="610047" y="173493"/>
                    <a:pt x="613305" y="157203"/>
                  </a:cubicBezTo>
                  <a:cubicBezTo>
                    <a:pt x="619006" y="129510"/>
                    <a:pt x="645070" y="72496"/>
                    <a:pt x="690681" y="74939"/>
                  </a:cubicBezTo>
                  <a:cubicBezTo>
                    <a:pt x="645070" y="72496"/>
                    <a:pt x="619006" y="129510"/>
                    <a:pt x="613305" y="157203"/>
                  </a:cubicBezTo>
                  <a:close/>
                  <a:moveTo>
                    <a:pt x="794121" y="1161468"/>
                  </a:moveTo>
                  <a:cubicBezTo>
                    <a:pt x="794121" y="1162283"/>
                    <a:pt x="794121" y="1162283"/>
                    <a:pt x="794121" y="1161468"/>
                  </a:cubicBezTo>
                  <a:cubicBezTo>
                    <a:pt x="794121" y="1162283"/>
                    <a:pt x="794121" y="1162283"/>
                    <a:pt x="794121" y="1161468"/>
                  </a:cubicBezTo>
                  <a:cubicBezTo>
                    <a:pt x="799823" y="1141920"/>
                    <a:pt x="768872" y="1119929"/>
                    <a:pt x="777832" y="1100382"/>
                  </a:cubicBezTo>
                  <a:cubicBezTo>
                    <a:pt x="784348" y="1085721"/>
                    <a:pt x="790049" y="1057214"/>
                    <a:pt x="786791" y="1042553"/>
                  </a:cubicBezTo>
                  <a:cubicBezTo>
                    <a:pt x="790049" y="1057214"/>
                    <a:pt x="783533" y="1085721"/>
                    <a:pt x="777832" y="1100382"/>
                  </a:cubicBezTo>
                  <a:cubicBezTo>
                    <a:pt x="768872" y="1119929"/>
                    <a:pt x="799823" y="1142735"/>
                    <a:pt x="794121" y="1161468"/>
                  </a:cubicBezTo>
                  <a:close/>
                  <a:moveTo>
                    <a:pt x="703713" y="390961"/>
                  </a:moveTo>
                  <a:cubicBezTo>
                    <a:pt x="685794" y="390961"/>
                    <a:pt x="663803" y="377929"/>
                    <a:pt x="649142" y="361640"/>
                  </a:cubicBezTo>
                  <a:cubicBezTo>
                    <a:pt x="664618" y="377115"/>
                    <a:pt x="685794" y="390961"/>
                    <a:pt x="703713" y="390961"/>
                  </a:cubicBezTo>
                  <a:cubicBezTo>
                    <a:pt x="727333" y="390961"/>
                    <a:pt x="809597" y="411324"/>
                    <a:pt x="864982" y="426799"/>
                  </a:cubicBezTo>
                  <a:cubicBezTo>
                    <a:pt x="809597" y="411324"/>
                    <a:pt x="727333" y="390961"/>
                    <a:pt x="703713" y="390961"/>
                  </a:cubicBezTo>
                  <a:close/>
                  <a:moveTo>
                    <a:pt x="973309" y="632865"/>
                  </a:moveTo>
                  <a:cubicBezTo>
                    <a:pt x="974938" y="640195"/>
                    <a:pt x="976567" y="647525"/>
                    <a:pt x="979011" y="654041"/>
                  </a:cubicBezTo>
                  <a:cubicBezTo>
                    <a:pt x="976567" y="647525"/>
                    <a:pt x="974938" y="640195"/>
                    <a:pt x="973309" y="632865"/>
                  </a:cubicBezTo>
                  <a:close/>
                  <a:moveTo>
                    <a:pt x="917109" y="440645"/>
                  </a:moveTo>
                  <a:cubicBezTo>
                    <a:pt x="946431" y="446346"/>
                    <a:pt x="970866" y="429242"/>
                    <a:pt x="988784" y="429242"/>
                  </a:cubicBezTo>
                  <a:cubicBezTo>
                    <a:pt x="988784" y="429242"/>
                    <a:pt x="988784" y="429242"/>
                    <a:pt x="988784" y="429242"/>
                  </a:cubicBezTo>
                  <a:cubicBezTo>
                    <a:pt x="970866" y="429242"/>
                    <a:pt x="947245" y="446346"/>
                    <a:pt x="917109" y="440645"/>
                  </a:cubicBezTo>
                  <a:close/>
                  <a:moveTo>
                    <a:pt x="1510872" y="361640"/>
                  </a:moveTo>
                  <a:cubicBezTo>
                    <a:pt x="1510872" y="361640"/>
                    <a:pt x="1510872" y="361640"/>
                    <a:pt x="1510872" y="361640"/>
                  </a:cubicBezTo>
                  <a:cubicBezTo>
                    <a:pt x="1510872" y="361640"/>
                    <a:pt x="1510872" y="361640"/>
                    <a:pt x="1510872" y="361640"/>
                  </a:cubicBezTo>
                  <a:cubicBezTo>
                    <a:pt x="1488881" y="336390"/>
                    <a:pt x="1445713" y="342092"/>
                    <a:pt x="1472591" y="321730"/>
                  </a:cubicBezTo>
                  <a:cubicBezTo>
                    <a:pt x="1448156" y="342092"/>
                    <a:pt x="1536936" y="340463"/>
                    <a:pt x="1510872" y="361640"/>
                  </a:cubicBezTo>
                  <a:close/>
                  <a:moveTo>
                    <a:pt x="1694947" y="579108"/>
                  </a:moveTo>
                  <a:cubicBezTo>
                    <a:pt x="1693318" y="583181"/>
                    <a:pt x="1694132" y="588068"/>
                    <a:pt x="1696575" y="593769"/>
                  </a:cubicBezTo>
                  <a:cubicBezTo>
                    <a:pt x="1694132" y="588068"/>
                    <a:pt x="1694132" y="583181"/>
                    <a:pt x="1694947" y="579108"/>
                  </a:cubicBezTo>
                  <a:close/>
                  <a:moveTo>
                    <a:pt x="1703906" y="562818"/>
                  </a:moveTo>
                  <a:cubicBezTo>
                    <a:pt x="1718567" y="537569"/>
                    <a:pt x="1734857" y="518836"/>
                    <a:pt x="1737300" y="496030"/>
                  </a:cubicBezTo>
                  <a:cubicBezTo>
                    <a:pt x="1734857" y="518836"/>
                    <a:pt x="1717752" y="537569"/>
                    <a:pt x="1703906" y="562818"/>
                  </a:cubicBezTo>
                  <a:close/>
                  <a:moveTo>
                    <a:pt x="1935221" y="670331"/>
                  </a:moveTo>
                  <a:cubicBezTo>
                    <a:pt x="1944995" y="653227"/>
                    <a:pt x="1951511" y="637751"/>
                    <a:pt x="1951511" y="627163"/>
                  </a:cubicBezTo>
                  <a:cubicBezTo>
                    <a:pt x="1951511" y="588068"/>
                    <a:pt x="1899384" y="549787"/>
                    <a:pt x="1905899" y="523723"/>
                  </a:cubicBezTo>
                  <a:cubicBezTo>
                    <a:pt x="1908343" y="515578"/>
                    <a:pt x="1916488" y="496845"/>
                    <a:pt x="1927076" y="474854"/>
                  </a:cubicBezTo>
                  <a:cubicBezTo>
                    <a:pt x="1916488" y="496030"/>
                    <a:pt x="1907528" y="514764"/>
                    <a:pt x="1905899" y="523723"/>
                  </a:cubicBezTo>
                  <a:cubicBezTo>
                    <a:pt x="1899384" y="549787"/>
                    <a:pt x="1951511" y="588882"/>
                    <a:pt x="1951511" y="627163"/>
                  </a:cubicBezTo>
                  <a:cubicBezTo>
                    <a:pt x="1951511" y="637751"/>
                    <a:pt x="1944995" y="653227"/>
                    <a:pt x="1935221" y="670331"/>
                  </a:cubicBezTo>
                  <a:close/>
                </a:path>
              </a:pathLst>
            </a:custGeom>
            <a:solidFill>
              <a:srgbClr val="878787"/>
            </a:solidFill>
            <a:ln w="4066" cap="flat">
              <a:solidFill>
                <a:srgbClr val="87878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54" name="Gráfico 241">
              <a:extLst>
                <a:ext uri="{FF2B5EF4-FFF2-40B4-BE49-F238E27FC236}">
                  <a16:creationId xmlns:a16="http://schemas.microsoft.com/office/drawing/2014/main" id="{030E24B7-D7E1-4CB6-6A30-744F155FA640}"/>
                </a:ext>
              </a:extLst>
            </p:cNvPr>
            <p:cNvGrpSpPr/>
            <p:nvPr/>
          </p:nvGrpSpPr>
          <p:grpSpPr>
            <a:xfrm>
              <a:off x="5181831" y="1369783"/>
              <a:ext cx="2911322" cy="2976450"/>
              <a:chOff x="5181831" y="1369783"/>
              <a:chExt cx="2911322" cy="2976450"/>
            </a:xfrm>
            <a:solidFill>
              <a:srgbClr val="52AE32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2B783EA9-B0D5-576E-D6D1-E0B10E88EF38}"/>
                  </a:ext>
                </a:extLst>
              </p:cNvPr>
              <p:cNvSpPr/>
              <p:nvPr/>
            </p:nvSpPr>
            <p:spPr>
              <a:xfrm>
                <a:off x="5205225" y="1576036"/>
                <a:ext cx="1297204" cy="953229"/>
              </a:xfrm>
              <a:custGeom>
                <a:avLst/>
                <a:gdLst>
                  <a:gd name="connsiteX0" fmla="*/ 296197 w 1297204"/>
                  <a:gd name="connsiteY0" fmla="*/ 388511 h 953229"/>
                  <a:gd name="connsiteX1" fmla="*/ 310043 w 1297204"/>
                  <a:gd name="connsiteY1" fmla="*/ 348601 h 953229"/>
                  <a:gd name="connsiteX2" fmla="*/ 313301 w 1297204"/>
                  <a:gd name="connsiteY2" fmla="*/ 302176 h 953229"/>
                  <a:gd name="connsiteX3" fmla="*/ 304342 w 1297204"/>
                  <a:gd name="connsiteY3" fmla="*/ 251677 h 953229"/>
                  <a:gd name="connsiteX4" fmla="*/ 274206 w 1297204"/>
                  <a:gd name="connsiteY4" fmla="*/ 217469 h 953229"/>
                  <a:gd name="connsiteX5" fmla="*/ 261174 w 1297204"/>
                  <a:gd name="connsiteY5" fmla="*/ 180002 h 953229"/>
                  <a:gd name="connsiteX6" fmla="*/ 284794 w 1297204"/>
                  <a:gd name="connsiteY6" fmla="*/ 152309 h 953229"/>
                  <a:gd name="connsiteX7" fmla="*/ 340994 w 1297204"/>
                  <a:gd name="connsiteY7" fmla="*/ 141721 h 953229"/>
                  <a:gd name="connsiteX8" fmla="*/ 331220 w 1297204"/>
                  <a:gd name="connsiteY8" fmla="*/ 120544 h 953229"/>
                  <a:gd name="connsiteX9" fmla="*/ 280722 w 1297204"/>
                  <a:gd name="connsiteY9" fmla="*/ 108327 h 953229"/>
                  <a:gd name="connsiteX10" fmla="*/ 277464 w 1297204"/>
                  <a:gd name="connsiteY10" fmla="*/ 74933 h 953229"/>
                  <a:gd name="connsiteX11" fmla="*/ 331220 w 1297204"/>
                  <a:gd name="connsiteY11" fmla="*/ 69232 h 953229"/>
                  <a:gd name="connsiteX12" fmla="*/ 390678 w 1297204"/>
                  <a:gd name="connsiteY12" fmla="*/ 62716 h 953229"/>
                  <a:gd name="connsiteX13" fmla="*/ 415113 w 1297204"/>
                  <a:gd name="connsiteY13" fmla="*/ 58643 h 953229"/>
                  <a:gd name="connsiteX14" fmla="*/ 438733 w 1297204"/>
                  <a:gd name="connsiteY14" fmla="*/ 56200 h 953229"/>
                  <a:gd name="connsiteX15" fmla="*/ 458280 w 1297204"/>
                  <a:gd name="connsiteY15" fmla="*/ 36652 h 953229"/>
                  <a:gd name="connsiteX16" fmla="*/ 481086 w 1297204"/>
                  <a:gd name="connsiteY16" fmla="*/ 65974 h 953229"/>
                  <a:gd name="connsiteX17" fmla="*/ 490045 w 1297204"/>
                  <a:gd name="connsiteY17" fmla="*/ 92037 h 953229"/>
                  <a:gd name="connsiteX18" fmla="*/ 482715 w 1297204"/>
                  <a:gd name="connsiteY18" fmla="*/ 115657 h 953229"/>
                  <a:gd name="connsiteX19" fmla="*/ 502263 w 1297204"/>
                  <a:gd name="connsiteY19" fmla="*/ 118101 h 953229"/>
                  <a:gd name="connsiteX20" fmla="*/ 515295 w 1297204"/>
                  <a:gd name="connsiteY20" fmla="*/ 118915 h 953229"/>
                  <a:gd name="connsiteX21" fmla="*/ 539729 w 1297204"/>
                  <a:gd name="connsiteY21" fmla="*/ 141721 h 953229"/>
                  <a:gd name="connsiteX22" fmla="*/ 603260 w 1297204"/>
                  <a:gd name="connsiteY22" fmla="*/ 137649 h 953229"/>
                  <a:gd name="connsiteX23" fmla="*/ 657016 w 1297204"/>
                  <a:gd name="connsiteY23" fmla="*/ 117286 h 953229"/>
                  <a:gd name="connsiteX24" fmla="*/ 712401 w 1297204"/>
                  <a:gd name="connsiteY24" fmla="*/ 77376 h 953229"/>
                  <a:gd name="connsiteX25" fmla="*/ 731949 w 1297204"/>
                  <a:gd name="connsiteY25" fmla="*/ 44797 h 953229"/>
                  <a:gd name="connsiteX26" fmla="*/ 738465 w 1297204"/>
                  <a:gd name="connsiteY26" fmla="*/ 8959 h 953229"/>
                  <a:gd name="connsiteX27" fmla="*/ 784076 w 1297204"/>
                  <a:gd name="connsiteY27" fmla="*/ 0 h 953229"/>
                  <a:gd name="connsiteX28" fmla="*/ 821543 w 1297204"/>
                  <a:gd name="connsiteY28" fmla="*/ 26878 h 953229"/>
                  <a:gd name="connsiteX29" fmla="*/ 871227 w 1297204"/>
                  <a:gd name="connsiteY29" fmla="*/ 163712 h 953229"/>
                  <a:gd name="connsiteX30" fmla="*/ 1017835 w 1297204"/>
                  <a:gd name="connsiteY30" fmla="*/ 150681 h 953229"/>
                  <a:gd name="connsiteX31" fmla="*/ 1140008 w 1297204"/>
                  <a:gd name="connsiteY31" fmla="*/ 186518 h 953229"/>
                  <a:gd name="connsiteX32" fmla="*/ 1195393 w 1297204"/>
                  <a:gd name="connsiteY32" fmla="*/ 282628 h 953229"/>
                  <a:gd name="connsiteX33" fmla="*/ 1297204 w 1297204"/>
                  <a:gd name="connsiteY33" fmla="*/ 364891 h 953229"/>
                  <a:gd name="connsiteX34" fmla="*/ 1261367 w 1297204"/>
                  <a:gd name="connsiteY34" fmla="*/ 460186 h 953229"/>
                  <a:gd name="connsiteX35" fmla="*/ 1205982 w 1297204"/>
                  <a:gd name="connsiteY35" fmla="*/ 599464 h 953229"/>
                  <a:gd name="connsiteX36" fmla="*/ 1205167 w 1297204"/>
                  <a:gd name="connsiteY36" fmla="*/ 720009 h 953229"/>
                  <a:gd name="connsiteX37" fmla="*/ 1192950 w 1297204"/>
                  <a:gd name="connsiteY37" fmla="*/ 878834 h 953229"/>
                  <a:gd name="connsiteX38" fmla="*/ 1070776 w 1297204"/>
                  <a:gd name="connsiteY38" fmla="*/ 911414 h 953229"/>
                  <a:gd name="connsiteX39" fmla="*/ 878557 w 1297204"/>
                  <a:gd name="connsiteY39" fmla="*/ 914671 h 953229"/>
                  <a:gd name="connsiteX40" fmla="*/ 739279 w 1297204"/>
                  <a:gd name="connsiteY40" fmla="*/ 935034 h 953229"/>
                  <a:gd name="connsiteX41" fmla="*/ 630138 w 1297204"/>
                  <a:gd name="connsiteY41" fmla="*/ 926074 h 953229"/>
                  <a:gd name="connsiteX42" fmla="*/ 563349 w 1297204"/>
                  <a:gd name="connsiteY42" fmla="*/ 928518 h 953229"/>
                  <a:gd name="connsiteX43" fmla="*/ 486787 w 1297204"/>
                  <a:gd name="connsiteY43" fmla="*/ 952138 h 953229"/>
                  <a:gd name="connsiteX44" fmla="*/ 388234 w 1297204"/>
                  <a:gd name="connsiteY44" fmla="*/ 943179 h 953229"/>
                  <a:gd name="connsiteX45" fmla="*/ 238368 w 1297204"/>
                  <a:gd name="connsiteY45" fmla="*/ 867431 h 953229"/>
                  <a:gd name="connsiteX46" fmla="*/ 38004 w 1297204"/>
                  <a:gd name="connsiteY46" fmla="*/ 796570 h 953229"/>
                  <a:gd name="connsiteX47" fmla="*/ 1352 w 1297204"/>
                  <a:gd name="connsiteY47" fmla="*/ 729783 h 953229"/>
                  <a:gd name="connsiteX48" fmla="*/ 20085 w 1297204"/>
                  <a:gd name="connsiteY48" fmla="*/ 710235 h 953229"/>
                  <a:gd name="connsiteX49" fmla="*/ 41262 w 1297204"/>
                  <a:gd name="connsiteY49" fmla="*/ 693945 h 953229"/>
                  <a:gd name="connsiteX50" fmla="*/ 37189 w 1297204"/>
                  <a:gd name="connsiteY50" fmla="*/ 640189 h 953229"/>
                  <a:gd name="connsiteX51" fmla="*/ 57552 w 1297204"/>
                  <a:gd name="connsiteY51" fmla="*/ 601093 h 953229"/>
                  <a:gd name="connsiteX52" fmla="*/ 91760 w 1297204"/>
                  <a:gd name="connsiteY52" fmla="*/ 566885 h 953229"/>
                  <a:gd name="connsiteX53" fmla="*/ 160992 w 1297204"/>
                  <a:gd name="connsiteY53" fmla="*/ 545708 h 953229"/>
                  <a:gd name="connsiteX54" fmla="*/ 204160 w 1297204"/>
                  <a:gd name="connsiteY54" fmla="*/ 524531 h 953229"/>
                  <a:gd name="connsiteX55" fmla="*/ 260360 w 1297204"/>
                  <a:gd name="connsiteY55" fmla="*/ 523717 h 953229"/>
                  <a:gd name="connsiteX56" fmla="*/ 281536 w 1297204"/>
                  <a:gd name="connsiteY56" fmla="*/ 463444 h 953229"/>
                  <a:gd name="connsiteX57" fmla="*/ 285609 w 1297204"/>
                  <a:gd name="connsiteY57" fmla="*/ 432494 h 953229"/>
                  <a:gd name="connsiteX58" fmla="*/ 296197 w 1297204"/>
                  <a:gd name="connsiteY58" fmla="*/ 388511 h 95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297204" h="953229">
                    <a:moveTo>
                      <a:pt x="296197" y="388511"/>
                    </a:moveTo>
                    <a:cubicBezTo>
                      <a:pt x="305971" y="367335"/>
                      <a:pt x="308414" y="364891"/>
                      <a:pt x="310043" y="348601"/>
                    </a:cubicBezTo>
                    <a:cubicBezTo>
                      <a:pt x="312487" y="332312"/>
                      <a:pt x="319817" y="322538"/>
                      <a:pt x="313301" y="302176"/>
                    </a:cubicBezTo>
                    <a:cubicBezTo>
                      <a:pt x="306785" y="281813"/>
                      <a:pt x="322261" y="267967"/>
                      <a:pt x="304342" y="251677"/>
                    </a:cubicBezTo>
                    <a:cubicBezTo>
                      <a:pt x="287238" y="235387"/>
                      <a:pt x="287238" y="236202"/>
                      <a:pt x="274206" y="217469"/>
                    </a:cubicBezTo>
                    <a:cubicBezTo>
                      <a:pt x="261174" y="197921"/>
                      <a:pt x="251400" y="191405"/>
                      <a:pt x="261174" y="180002"/>
                    </a:cubicBezTo>
                    <a:cubicBezTo>
                      <a:pt x="270948" y="167785"/>
                      <a:pt x="263617" y="157196"/>
                      <a:pt x="284794" y="152309"/>
                    </a:cubicBezTo>
                    <a:cubicBezTo>
                      <a:pt x="305971" y="146608"/>
                      <a:pt x="340994" y="158825"/>
                      <a:pt x="340994" y="141721"/>
                    </a:cubicBezTo>
                    <a:cubicBezTo>
                      <a:pt x="340994" y="124617"/>
                      <a:pt x="356469" y="122173"/>
                      <a:pt x="331220" y="120544"/>
                    </a:cubicBezTo>
                    <a:cubicBezTo>
                      <a:pt x="306785" y="118101"/>
                      <a:pt x="284794" y="127060"/>
                      <a:pt x="280722" y="108327"/>
                    </a:cubicBezTo>
                    <a:cubicBezTo>
                      <a:pt x="276649" y="89594"/>
                      <a:pt x="260360" y="79005"/>
                      <a:pt x="277464" y="74933"/>
                    </a:cubicBezTo>
                    <a:cubicBezTo>
                      <a:pt x="294568" y="70861"/>
                      <a:pt x="306785" y="67603"/>
                      <a:pt x="331220" y="69232"/>
                    </a:cubicBezTo>
                    <a:cubicBezTo>
                      <a:pt x="355655" y="71675"/>
                      <a:pt x="378460" y="71675"/>
                      <a:pt x="390678" y="62716"/>
                    </a:cubicBezTo>
                    <a:cubicBezTo>
                      <a:pt x="402895" y="53756"/>
                      <a:pt x="404524" y="52942"/>
                      <a:pt x="415113" y="58643"/>
                    </a:cubicBezTo>
                    <a:cubicBezTo>
                      <a:pt x="425701" y="64345"/>
                      <a:pt x="428959" y="72490"/>
                      <a:pt x="438733" y="56200"/>
                    </a:cubicBezTo>
                    <a:cubicBezTo>
                      <a:pt x="448506" y="39910"/>
                      <a:pt x="442805" y="22806"/>
                      <a:pt x="458280" y="36652"/>
                    </a:cubicBezTo>
                    <a:cubicBezTo>
                      <a:pt x="473756" y="50498"/>
                      <a:pt x="471312" y="52127"/>
                      <a:pt x="481086" y="65974"/>
                    </a:cubicBezTo>
                    <a:cubicBezTo>
                      <a:pt x="490860" y="79820"/>
                      <a:pt x="498190" y="81449"/>
                      <a:pt x="490045" y="92037"/>
                    </a:cubicBezTo>
                    <a:cubicBezTo>
                      <a:pt x="481086" y="102626"/>
                      <a:pt x="471312" y="104255"/>
                      <a:pt x="482715" y="115657"/>
                    </a:cubicBezTo>
                    <a:cubicBezTo>
                      <a:pt x="493303" y="127875"/>
                      <a:pt x="499005" y="119730"/>
                      <a:pt x="502263" y="118101"/>
                    </a:cubicBezTo>
                    <a:cubicBezTo>
                      <a:pt x="505521" y="115657"/>
                      <a:pt x="501448" y="100997"/>
                      <a:pt x="515295" y="118915"/>
                    </a:cubicBezTo>
                    <a:cubicBezTo>
                      <a:pt x="529141" y="137649"/>
                      <a:pt x="499005" y="139278"/>
                      <a:pt x="539729" y="141721"/>
                    </a:cubicBezTo>
                    <a:cubicBezTo>
                      <a:pt x="580454" y="144165"/>
                      <a:pt x="560092" y="144979"/>
                      <a:pt x="603260" y="137649"/>
                    </a:cubicBezTo>
                    <a:cubicBezTo>
                      <a:pt x="646427" y="130318"/>
                      <a:pt x="637468" y="138463"/>
                      <a:pt x="657016" y="117286"/>
                    </a:cubicBezTo>
                    <a:cubicBezTo>
                      <a:pt x="676564" y="96110"/>
                      <a:pt x="694482" y="86336"/>
                      <a:pt x="712401" y="77376"/>
                    </a:cubicBezTo>
                    <a:cubicBezTo>
                      <a:pt x="729505" y="68417"/>
                      <a:pt x="731949" y="51313"/>
                      <a:pt x="731949" y="44797"/>
                    </a:cubicBezTo>
                    <a:cubicBezTo>
                      <a:pt x="731949" y="38281"/>
                      <a:pt x="735207" y="10588"/>
                      <a:pt x="738465" y="8959"/>
                    </a:cubicBezTo>
                    <a:cubicBezTo>
                      <a:pt x="741723" y="8145"/>
                      <a:pt x="784076" y="0"/>
                      <a:pt x="784076" y="0"/>
                    </a:cubicBezTo>
                    <a:cubicBezTo>
                      <a:pt x="784076" y="0"/>
                      <a:pt x="819914" y="20362"/>
                      <a:pt x="821543" y="26878"/>
                    </a:cubicBezTo>
                    <a:cubicBezTo>
                      <a:pt x="823986" y="33394"/>
                      <a:pt x="871227" y="163712"/>
                      <a:pt x="871227" y="163712"/>
                    </a:cubicBezTo>
                    <a:lnTo>
                      <a:pt x="1017835" y="150681"/>
                    </a:lnTo>
                    <a:lnTo>
                      <a:pt x="1140008" y="186518"/>
                    </a:lnTo>
                    <a:lnTo>
                      <a:pt x="1195393" y="282628"/>
                    </a:lnTo>
                    <a:lnTo>
                      <a:pt x="1297204" y="364891"/>
                    </a:lnTo>
                    <a:lnTo>
                      <a:pt x="1261367" y="460186"/>
                    </a:lnTo>
                    <a:lnTo>
                      <a:pt x="1205982" y="599464"/>
                    </a:lnTo>
                    <a:lnTo>
                      <a:pt x="1205167" y="720009"/>
                    </a:lnTo>
                    <a:lnTo>
                      <a:pt x="1192950" y="878834"/>
                    </a:lnTo>
                    <a:lnTo>
                      <a:pt x="1070776" y="911414"/>
                    </a:lnTo>
                    <a:lnTo>
                      <a:pt x="878557" y="914671"/>
                    </a:lnTo>
                    <a:cubicBezTo>
                      <a:pt x="878557" y="914671"/>
                      <a:pt x="754754" y="935034"/>
                      <a:pt x="739279" y="935034"/>
                    </a:cubicBezTo>
                    <a:cubicBezTo>
                      <a:pt x="723804" y="935034"/>
                      <a:pt x="630138" y="926074"/>
                      <a:pt x="630138" y="926074"/>
                    </a:cubicBezTo>
                    <a:lnTo>
                      <a:pt x="563349" y="928518"/>
                    </a:lnTo>
                    <a:lnTo>
                      <a:pt x="486787" y="952138"/>
                    </a:lnTo>
                    <a:cubicBezTo>
                      <a:pt x="486787" y="952138"/>
                      <a:pt x="425701" y="957840"/>
                      <a:pt x="388234" y="943179"/>
                    </a:cubicBezTo>
                    <a:cubicBezTo>
                      <a:pt x="351582" y="929332"/>
                      <a:pt x="238368" y="867431"/>
                      <a:pt x="238368" y="867431"/>
                    </a:cubicBezTo>
                    <a:lnTo>
                      <a:pt x="38004" y="796570"/>
                    </a:lnTo>
                    <a:cubicBezTo>
                      <a:pt x="38004" y="796570"/>
                      <a:pt x="-8422" y="739556"/>
                      <a:pt x="1352" y="729783"/>
                    </a:cubicBezTo>
                    <a:cubicBezTo>
                      <a:pt x="11126" y="720009"/>
                      <a:pt x="7868" y="712678"/>
                      <a:pt x="20085" y="710235"/>
                    </a:cubicBezTo>
                    <a:cubicBezTo>
                      <a:pt x="32303" y="707791"/>
                      <a:pt x="44520" y="717565"/>
                      <a:pt x="41262" y="693945"/>
                    </a:cubicBezTo>
                    <a:cubicBezTo>
                      <a:pt x="38004" y="670325"/>
                      <a:pt x="29045" y="658107"/>
                      <a:pt x="37189" y="640189"/>
                    </a:cubicBezTo>
                    <a:cubicBezTo>
                      <a:pt x="44520" y="621455"/>
                      <a:pt x="41262" y="619826"/>
                      <a:pt x="57552" y="601093"/>
                    </a:cubicBezTo>
                    <a:cubicBezTo>
                      <a:pt x="73841" y="582360"/>
                      <a:pt x="55108" y="578287"/>
                      <a:pt x="91760" y="566885"/>
                    </a:cubicBezTo>
                    <a:cubicBezTo>
                      <a:pt x="128412" y="554667"/>
                      <a:pt x="137372" y="559554"/>
                      <a:pt x="160992" y="545708"/>
                    </a:cubicBezTo>
                    <a:cubicBezTo>
                      <a:pt x="184612" y="531861"/>
                      <a:pt x="177282" y="521273"/>
                      <a:pt x="204160" y="524531"/>
                    </a:cubicBezTo>
                    <a:cubicBezTo>
                      <a:pt x="231038" y="527789"/>
                      <a:pt x="248142" y="538378"/>
                      <a:pt x="260360" y="523717"/>
                    </a:cubicBezTo>
                    <a:cubicBezTo>
                      <a:pt x="272577" y="508241"/>
                      <a:pt x="283165" y="478105"/>
                      <a:pt x="281536" y="463444"/>
                    </a:cubicBezTo>
                    <a:cubicBezTo>
                      <a:pt x="280722" y="447969"/>
                      <a:pt x="281536" y="450413"/>
                      <a:pt x="285609" y="432494"/>
                    </a:cubicBezTo>
                    <a:cubicBezTo>
                      <a:pt x="290496" y="411317"/>
                      <a:pt x="296197" y="388511"/>
                      <a:pt x="296197" y="388511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3BF3D13-FD45-8CA7-F71A-38746EB3BFBB}"/>
                  </a:ext>
                </a:extLst>
              </p:cNvPr>
              <p:cNvSpPr/>
              <p:nvPr/>
            </p:nvSpPr>
            <p:spPr>
              <a:xfrm>
                <a:off x="5861172" y="1369783"/>
                <a:ext cx="461255" cy="499417"/>
              </a:xfrm>
              <a:custGeom>
                <a:avLst/>
                <a:gdLst>
                  <a:gd name="connsiteX0" fmla="*/ 40979 w 461255"/>
                  <a:gd name="connsiteY0" fmla="*/ 168787 h 499417"/>
                  <a:gd name="connsiteX1" fmla="*/ 54010 w 461255"/>
                  <a:gd name="connsiteY1" fmla="*/ 144352 h 499417"/>
                  <a:gd name="connsiteX2" fmla="*/ 41793 w 461255"/>
                  <a:gd name="connsiteY2" fmla="*/ 117474 h 499417"/>
                  <a:gd name="connsiteX3" fmla="*/ 14915 w 461255"/>
                  <a:gd name="connsiteY3" fmla="*/ 100370 h 499417"/>
                  <a:gd name="connsiteX4" fmla="*/ 9214 w 461255"/>
                  <a:gd name="connsiteY4" fmla="*/ 83265 h 499417"/>
                  <a:gd name="connsiteX5" fmla="*/ 51567 w 461255"/>
                  <a:gd name="connsiteY5" fmla="*/ 89781 h 499417"/>
                  <a:gd name="connsiteX6" fmla="*/ 76002 w 461255"/>
                  <a:gd name="connsiteY6" fmla="*/ 102813 h 499417"/>
                  <a:gd name="connsiteX7" fmla="*/ 106138 w 461255"/>
                  <a:gd name="connsiteY7" fmla="*/ 106886 h 499417"/>
                  <a:gd name="connsiteX8" fmla="*/ 136274 w 461255"/>
                  <a:gd name="connsiteY8" fmla="*/ 119918 h 499417"/>
                  <a:gd name="connsiteX9" fmla="*/ 165596 w 461255"/>
                  <a:gd name="connsiteY9" fmla="*/ 112587 h 499417"/>
                  <a:gd name="connsiteX10" fmla="*/ 175370 w 461255"/>
                  <a:gd name="connsiteY10" fmla="*/ 92225 h 499417"/>
                  <a:gd name="connsiteX11" fmla="*/ 230755 w 461255"/>
                  <a:gd name="connsiteY11" fmla="*/ 88967 h 499417"/>
                  <a:gd name="connsiteX12" fmla="*/ 254375 w 461255"/>
                  <a:gd name="connsiteY12" fmla="*/ 67790 h 499417"/>
                  <a:gd name="connsiteX13" fmla="*/ 277995 w 461255"/>
                  <a:gd name="connsiteY13" fmla="*/ 53944 h 499417"/>
                  <a:gd name="connsiteX14" fmla="*/ 294285 w 461255"/>
                  <a:gd name="connsiteY14" fmla="*/ 61274 h 499417"/>
                  <a:gd name="connsiteX15" fmla="*/ 321163 w 461255"/>
                  <a:gd name="connsiteY15" fmla="*/ 40098 h 499417"/>
                  <a:gd name="connsiteX16" fmla="*/ 320349 w 461255"/>
                  <a:gd name="connsiteY16" fmla="*/ 14034 h 499417"/>
                  <a:gd name="connsiteX17" fmla="*/ 344783 w 461255"/>
                  <a:gd name="connsiteY17" fmla="*/ 4260 h 499417"/>
                  <a:gd name="connsiteX18" fmla="*/ 374919 w 461255"/>
                  <a:gd name="connsiteY18" fmla="*/ 28695 h 499417"/>
                  <a:gd name="connsiteX19" fmla="*/ 359444 w 461255"/>
                  <a:gd name="connsiteY19" fmla="*/ 53129 h 499417"/>
                  <a:gd name="connsiteX20" fmla="*/ 378177 w 461255"/>
                  <a:gd name="connsiteY20" fmla="*/ 75935 h 499417"/>
                  <a:gd name="connsiteX21" fmla="*/ 394467 w 461255"/>
                  <a:gd name="connsiteY21" fmla="*/ 100370 h 499417"/>
                  <a:gd name="connsiteX22" fmla="*/ 388766 w 461255"/>
                  <a:gd name="connsiteY22" fmla="*/ 129691 h 499417"/>
                  <a:gd name="connsiteX23" fmla="*/ 365960 w 461255"/>
                  <a:gd name="connsiteY23" fmla="*/ 155755 h 499417"/>
                  <a:gd name="connsiteX24" fmla="*/ 372476 w 461255"/>
                  <a:gd name="connsiteY24" fmla="*/ 196480 h 499417"/>
                  <a:gd name="connsiteX25" fmla="*/ 372476 w 461255"/>
                  <a:gd name="connsiteY25" fmla="*/ 237204 h 499417"/>
                  <a:gd name="connsiteX26" fmla="*/ 388766 w 461255"/>
                  <a:gd name="connsiteY26" fmla="*/ 255937 h 499417"/>
                  <a:gd name="connsiteX27" fmla="*/ 399354 w 461255"/>
                  <a:gd name="connsiteY27" fmla="*/ 283630 h 499417"/>
                  <a:gd name="connsiteX28" fmla="*/ 451481 w 461255"/>
                  <a:gd name="connsiteY28" fmla="*/ 332499 h 499417"/>
                  <a:gd name="connsiteX29" fmla="*/ 461255 w 461255"/>
                  <a:gd name="connsiteY29" fmla="*/ 398473 h 499417"/>
                  <a:gd name="connsiteX30" fmla="*/ 424603 w 461255"/>
                  <a:gd name="connsiteY30" fmla="*/ 391957 h 499417"/>
                  <a:gd name="connsiteX31" fmla="*/ 383879 w 461255"/>
                  <a:gd name="connsiteY31" fmla="*/ 382998 h 499417"/>
                  <a:gd name="connsiteX32" fmla="*/ 361073 w 461255"/>
                  <a:gd name="connsiteY32" fmla="*/ 396029 h 499417"/>
                  <a:gd name="connsiteX33" fmla="*/ 357001 w 461255"/>
                  <a:gd name="connsiteY33" fmla="*/ 426166 h 499417"/>
                  <a:gd name="connsiteX34" fmla="*/ 341525 w 461255"/>
                  <a:gd name="connsiteY34" fmla="*/ 440012 h 499417"/>
                  <a:gd name="connsiteX35" fmla="*/ 331751 w 461255"/>
                  <a:gd name="connsiteY35" fmla="*/ 469334 h 499417"/>
                  <a:gd name="connsiteX36" fmla="*/ 295099 w 461255"/>
                  <a:gd name="connsiteY36" fmla="*/ 455487 h 499417"/>
                  <a:gd name="connsiteX37" fmla="*/ 270665 w 461255"/>
                  <a:gd name="connsiteY37" fmla="*/ 445713 h 499417"/>
                  <a:gd name="connsiteX38" fmla="*/ 251117 w 461255"/>
                  <a:gd name="connsiteY38" fmla="*/ 465261 h 499417"/>
                  <a:gd name="connsiteX39" fmla="*/ 234013 w 461255"/>
                  <a:gd name="connsiteY39" fmla="*/ 498655 h 499417"/>
                  <a:gd name="connsiteX40" fmla="*/ 204691 w 461255"/>
                  <a:gd name="connsiteY40" fmla="*/ 486438 h 499417"/>
                  <a:gd name="connsiteX41" fmla="*/ 184329 w 461255"/>
                  <a:gd name="connsiteY41" fmla="*/ 457116 h 499417"/>
                  <a:gd name="connsiteX42" fmla="*/ 181885 w 461255"/>
                  <a:gd name="connsiteY42" fmla="*/ 404174 h 499417"/>
                  <a:gd name="connsiteX43" fmla="*/ 182700 w 461255"/>
                  <a:gd name="connsiteY43" fmla="*/ 344717 h 499417"/>
                  <a:gd name="connsiteX44" fmla="*/ 165596 w 461255"/>
                  <a:gd name="connsiteY44" fmla="*/ 300734 h 499417"/>
                  <a:gd name="connsiteX45" fmla="*/ 139532 w 461255"/>
                  <a:gd name="connsiteY45" fmla="*/ 242091 h 499417"/>
                  <a:gd name="connsiteX46" fmla="*/ 118355 w 461255"/>
                  <a:gd name="connsiteY46" fmla="*/ 218471 h 499417"/>
                  <a:gd name="connsiteX47" fmla="*/ 80889 w 461255"/>
                  <a:gd name="connsiteY47" fmla="*/ 233946 h 499417"/>
                  <a:gd name="connsiteX48" fmla="*/ 44237 w 461255"/>
                  <a:gd name="connsiteY48" fmla="*/ 220914 h 499417"/>
                  <a:gd name="connsiteX49" fmla="*/ 30390 w 461255"/>
                  <a:gd name="connsiteY49" fmla="*/ 194036 h 499417"/>
                  <a:gd name="connsiteX50" fmla="*/ 40979 w 461255"/>
                  <a:gd name="connsiteY50" fmla="*/ 168787 h 49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61255" h="499417">
                    <a:moveTo>
                      <a:pt x="40979" y="168787"/>
                    </a:moveTo>
                    <a:cubicBezTo>
                      <a:pt x="49938" y="159013"/>
                      <a:pt x="58083" y="165529"/>
                      <a:pt x="54010" y="144352"/>
                    </a:cubicBezTo>
                    <a:cubicBezTo>
                      <a:pt x="49938" y="123176"/>
                      <a:pt x="61341" y="125619"/>
                      <a:pt x="41793" y="117474"/>
                    </a:cubicBezTo>
                    <a:cubicBezTo>
                      <a:pt x="22245" y="108515"/>
                      <a:pt x="20617" y="117474"/>
                      <a:pt x="14915" y="100370"/>
                    </a:cubicBezTo>
                    <a:cubicBezTo>
                      <a:pt x="9214" y="83265"/>
                      <a:pt x="-11963" y="81637"/>
                      <a:pt x="9214" y="83265"/>
                    </a:cubicBezTo>
                    <a:cubicBezTo>
                      <a:pt x="30390" y="84080"/>
                      <a:pt x="36906" y="87338"/>
                      <a:pt x="51567" y="89781"/>
                    </a:cubicBezTo>
                    <a:cubicBezTo>
                      <a:pt x="65413" y="92225"/>
                      <a:pt x="58897" y="95483"/>
                      <a:pt x="76002" y="102813"/>
                    </a:cubicBezTo>
                    <a:cubicBezTo>
                      <a:pt x="93106" y="110144"/>
                      <a:pt x="94735" y="106071"/>
                      <a:pt x="106138" y="106886"/>
                    </a:cubicBezTo>
                    <a:cubicBezTo>
                      <a:pt x="118355" y="107700"/>
                      <a:pt x="124871" y="104442"/>
                      <a:pt x="136274" y="119918"/>
                    </a:cubicBezTo>
                    <a:cubicBezTo>
                      <a:pt x="148491" y="135393"/>
                      <a:pt x="163152" y="127248"/>
                      <a:pt x="165596" y="112587"/>
                    </a:cubicBezTo>
                    <a:cubicBezTo>
                      <a:pt x="168039" y="97112"/>
                      <a:pt x="155007" y="88967"/>
                      <a:pt x="175370" y="92225"/>
                    </a:cubicBezTo>
                    <a:cubicBezTo>
                      <a:pt x="195732" y="95483"/>
                      <a:pt x="214465" y="98741"/>
                      <a:pt x="230755" y="88967"/>
                    </a:cubicBezTo>
                    <a:cubicBezTo>
                      <a:pt x="247044" y="79193"/>
                      <a:pt x="241343" y="83265"/>
                      <a:pt x="254375" y="67790"/>
                    </a:cubicBezTo>
                    <a:cubicBezTo>
                      <a:pt x="267407" y="51500"/>
                      <a:pt x="264963" y="46613"/>
                      <a:pt x="277995" y="53944"/>
                    </a:cubicBezTo>
                    <a:cubicBezTo>
                      <a:pt x="291027" y="61274"/>
                      <a:pt x="277995" y="71048"/>
                      <a:pt x="294285" y="61274"/>
                    </a:cubicBezTo>
                    <a:cubicBezTo>
                      <a:pt x="310575" y="51500"/>
                      <a:pt x="321163" y="54758"/>
                      <a:pt x="321163" y="40098"/>
                    </a:cubicBezTo>
                    <a:cubicBezTo>
                      <a:pt x="321163" y="24622"/>
                      <a:pt x="305688" y="22993"/>
                      <a:pt x="320349" y="14034"/>
                    </a:cubicBezTo>
                    <a:cubicBezTo>
                      <a:pt x="334195" y="5075"/>
                      <a:pt x="326050" y="-6328"/>
                      <a:pt x="344783" y="4260"/>
                    </a:cubicBezTo>
                    <a:cubicBezTo>
                      <a:pt x="364331" y="14848"/>
                      <a:pt x="378177" y="18106"/>
                      <a:pt x="374919" y="28695"/>
                    </a:cubicBezTo>
                    <a:cubicBezTo>
                      <a:pt x="371661" y="39283"/>
                      <a:pt x="356186" y="34396"/>
                      <a:pt x="359444" y="53129"/>
                    </a:cubicBezTo>
                    <a:cubicBezTo>
                      <a:pt x="362702" y="72677"/>
                      <a:pt x="358630" y="66161"/>
                      <a:pt x="378177" y="75935"/>
                    </a:cubicBezTo>
                    <a:cubicBezTo>
                      <a:pt x="397725" y="85709"/>
                      <a:pt x="394467" y="88967"/>
                      <a:pt x="394467" y="100370"/>
                    </a:cubicBezTo>
                    <a:cubicBezTo>
                      <a:pt x="394467" y="111773"/>
                      <a:pt x="408313" y="113402"/>
                      <a:pt x="388766" y="129691"/>
                    </a:cubicBezTo>
                    <a:cubicBezTo>
                      <a:pt x="369218" y="145981"/>
                      <a:pt x="368403" y="132135"/>
                      <a:pt x="365960" y="155755"/>
                    </a:cubicBezTo>
                    <a:cubicBezTo>
                      <a:pt x="363516" y="179375"/>
                      <a:pt x="370032" y="183448"/>
                      <a:pt x="372476" y="196480"/>
                    </a:cubicBezTo>
                    <a:cubicBezTo>
                      <a:pt x="374919" y="209511"/>
                      <a:pt x="365960" y="226616"/>
                      <a:pt x="372476" y="237204"/>
                    </a:cubicBezTo>
                    <a:cubicBezTo>
                      <a:pt x="378992" y="247792"/>
                      <a:pt x="384693" y="233946"/>
                      <a:pt x="388766" y="255937"/>
                    </a:cubicBezTo>
                    <a:cubicBezTo>
                      <a:pt x="392838" y="277114"/>
                      <a:pt x="379806" y="268155"/>
                      <a:pt x="399354" y="283630"/>
                    </a:cubicBezTo>
                    <a:cubicBezTo>
                      <a:pt x="418902" y="299920"/>
                      <a:pt x="449852" y="325983"/>
                      <a:pt x="451481" y="332499"/>
                    </a:cubicBezTo>
                    <a:cubicBezTo>
                      <a:pt x="452296" y="339015"/>
                      <a:pt x="461255" y="398473"/>
                      <a:pt x="461255" y="398473"/>
                    </a:cubicBezTo>
                    <a:cubicBezTo>
                      <a:pt x="461255" y="398473"/>
                      <a:pt x="437635" y="392771"/>
                      <a:pt x="424603" y="391957"/>
                    </a:cubicBezTo>
                    <a:cubicBezTo>
                      <a:pt x="411571" y="391142"/>
                      <a:pt x="408313" y="378925"/>
                      <a:pt x="383879" y="382998"/>
                    </a:cubicBezTo>
                    <a:cubicBezTo>
                      <a:pt x="359444" y="387070"/>
                      <a:pt x="362702" y="379740"/>
                      <a:pt x="361073" y="396029"/>
                    </a:cubicBezTo>
                    <a:cubicBezTo>
                      <a:pt x="360258" y="412319"/>
                      <a:pt x="370847" y="416392"/>
                      <a:pt x="357001" y="426166"/>
                    </a:cubicBezTo>
                    <a:cubicBezTo>
                      <a:pt x="343154" y="435939"/>
                      <a:pt x="344783" y="417206"/>
                      <a:pt x="341525" y="440012"/>
                    </a:cubicBezTo>
                    <a:cubicBezTo>
                      <a:pt x="338267" y="462818"/>
                      <a:pt x="348041" y="467705"/>
                      <a:pt x="331751" y="469334"/>
                    </a:cubicBezTo>
                    <a:cubicBezTo>
                      <a:pt x="315462" y="470148"/>
                      <a:pt x="314647" y="466075"/>
                      <a:pt x="295099" y="455487"/>
                    </a:cubicBezTo>
                    <a:cubicBezTo>
                      <a:pt x="275552" y="444899"/>
                      <a:pt x="277995" y="439197"/>
                      <a:pt x="270665" y="445713"/>
                    </a:cubicBezTo>
                    <a:cubicBezTo>
                      <a:pt x="263334" y="452229"/>
                      <a:pt x="264963" y="448971"/>
                      <a:pt x="251117" y="465261"/>
                    </a:cubicBezTo>
                    <a:cubicBezTo>
                      <a:pt x="237271" y="481551"/>
                      <a:pt x="248674" y="496212"/>
                      <a:pt x="234013" y="498655"/>
                    </a:cubicBezTo>
                    <a:cubicBezTo>
                      <a:pt x="218537" y="501099"/>
                      <a:pt x="215279" y="497841"/>
                      <a:pt x="204691" y="486438"/>
                    </a:cubicBezTo>
                    <a:cubicBezTo>
                      <a:pt x="194103" y="475849"/>
                      <a:pt x="190845" y="483180"/>
                      <a:pt x="184329" y="457116"/>
                    </a:cubicBezTo>
                    <a:cubicBezTo>
                      <a:pt x="177813" y="431053"/>
                      <a:pt x="177813" y="426166"/>
                      <a:pt x="181885" y="404174"/>
                    </a:cubicBezTo>
                    <a:cubicBezTo>
                      <a:pt x="185958" y="382998"/>
                      <a:pt x="190845" y="361006"/>
                      <a:pt x="182700" y="344717"/>
                    </a:cubicBezTo>
                    <a:cubicBezTo>
                      <a:pt x="175370" y="328427"/>
                      <a:pt x="179442" y="324354"/>
                      <a:pt x="165596" y="300734"/>
                    </a:cubicBezTo>
                    <a:cubicBezTo>
                      <a:pt x="151749" y="277114"/>
                      <a:pt x="145233" y="255123"/>
                      <a:pt x="139532" y="242091"/>
                    </a:cubicBezTo>
                    <a:cubicBezTo>
                      <a:pt x="133831" y="229059"/>
                      <a:pt x="139532" y="219285"/>
                      <a:pt x="118355" y="218471"/>
                    </a:cubicBezTo>
                    <a:cubicBezTo>
                      <a:pt x="97179" y="217656"/>
                      <a:pt x="92292" y="232317"/>
                      <a:pt x="80889" y="233946"/>
                    </a:cubicBezTo>
                    <a:cubicBezTo>
                      <a:pt x="68671" y="234761"/>
                      <a:pt x="50753" y="228245"/>
                      <a:pt x="44237" y="220914"/>
                    </a:cubicBezTo>
                    <a:cubicBezTo>
                      <a:pt x="37721" y="213584"/>
                      <a:pt x="28761" y="210326"/>
                      <a:pt x="30390" y="194036"/>
                    </a:cubicBezTo>
                    <a:cubicBezTo>
                      <a:pt x="31205" y="177746"/>
                      <a:pt x="40979" y="168787"/>
                      <a:pt x="40979" y="168787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21555BDF-CEC1-361F-9E9A-BF93D4D01843}"/>
                  </a:ext>
                </a:extLst>
              </p:cNvPr>
              <p:cNvSpPr/>
              <p:nvPr/>
            </p:nvSpPr>
            <p:spPr>
              <a:xfrm>
                <a:off x="6577362" y="1435182"/>
                <a:ext cx="428668" cy="428106"/>
              </a:xfrm>
              <a:custGeom>
                <a:avLst/>
                <a:gdLst>
                  <a:gd name="connsiteX0" fmla="*/ 131133 w 428668"/>
                  <a:gd name="connsiteY0" fmla="*/ 165289 h 428106"/>
                  <a:gd name="connsiteX1" fmla="*/ 160454 w 428668"/>
                  <a:gd name="connsiteY1" fmla="*/ 177506 h 428106"/>
                  <a:gd name="connsiteX2" fmla="*/ 196292 w 428668"/>
                  <a:gd name="connsiteY2" fmla="*/ 167732 h 428106"/>
                  <a:gd name="connsiteX3" fmla="*/ 200364 w 428668"/>
                  <a:gd name="connsiteY3" fmla="*/ 131895 h 428106"/>
                  <a:gd name="connsiteX4" fmla="*/ 221541 w 428668"/>
                  <a:gd name="connsiteY4" fmla="*/ 108275 h 428106"/>
                  <a:gd name="connsiteX5" fmla="*/ 227242 w 428668"/>
                  <a:gd name="connsiteY5" fmla="*/ 77324 h 428106"/>
                  <a:gd name="connsiteX6" fmla="*/ 245976 w 428668"/>
                  <a:gd name="connsiteY6" fmla="*/ 56147 h 428106"/>
                  <a:gd name="connsiteX7" fmla="*/ 278555 w 428668"/>
                  <a:gd name="connsiteY7" fmla="*/ 22753 h 428106"/>
                  <a:gd name="connsiteX8" fmla="*/ 278555 w 428668"/>
                  <a:gd name="connsiteY8" fmla="*/ 6464 h 428106"/>
                  <a:gd name="connsiteX9" fmla="*/ 308691 w 428668"/>
                  <a:gd name="connsiteY9" fmla="*/ 30898 h 428106"/>
                  <a:gd name="connsiteX10" fmla="*/ 307877 w 428668"/>
                  <a:gd name="connsiteY10" fmla="*/ 68365 h 428106"/>
                  <a:gd name="connsiteX11" fmla="*/ 315207 w 428668"/>
                  <a:gd name="connsiteY11" fmla="*/ 98501 h 428106"/>
                  <a:gd name="connsiteX12" fmla="*/ 329054 w 428668"/>
                  <a:gd name="connsiteY12" fmla="*/ 131895 h 428106"/>
                  <a:gd name="connsiteX13" fmla="*/ 331497 w 428668"/>
                  <a:gd name="connsiteY13" fmla="*/ 157959 h 428106"/>
                  <a:gd name="connsiteX14" fmla="*/ 346972 w 428668"/>
                  <a:gd name="connsiteY14" fmla="*/ 181579 h 428106"/>
                  <a:gd name="connsiteX15" fmla="*/ 382810 w 428668"/>
                  <a:gd name="connsiteY15" fmla="*/ 204384 h 428106"/>
                  <a:gd name="connsiteX16" fmla="*/ 407245 w 428668"/>
                  <a:gd name="connsiteY16" fmla="*/ 211715 h 428106"/>
                  <a:gd name="connsiteX17" fmla="*/ 417833 w 428668"/>
                  <a:gd name="connsiteY17" fmla="*/ 228819 h 428106"/>
                  <a:gd name="connsiteX18" fmla="*/ 381995 w 428668"/>
                  <a:gd name="connsiteY18" fmla="*/ 263028 h 428106"/>
                  <a:gd name="connsiteX19" fmla="*/ 363262 w 428668"/>
                  <a:gd name="connsiteY19" fmla="*/ 287462 h 428106"/>
                  <a:gd name="connsiteX20" fmla="*/ 324167 w 428668"/>
                  <a:gd name="connsiteY20" fmla="*/ 320856 h 428106"/>
                  <a:gd name="connsiteX21" fmla="*/ 304619 w 428668"/>
                  <a:gd name="connsiteY21" fmla="*/ 350993 h 428106"/>
                  <a:gd name="connsiteX22" fmla="*/ 270410 w 428668"/>
                  <a:gd name="connsiteY22" fmla="*/ 391717 h 428106"/>
                  <a:gd name="connsiteX23" fmla="*/ 258193 w 428668"/>
                  <a:gd name="connsiteY23" fmla="*/ 418595 h 428106"/>
                  <a:gd name="connsiteX24" fmla="*/ 234573 w 428668"/>
                  <a:gd name="connsiteY24" fmla="*/ 427554 h 428106"/>
                  <a:gd name="connsiteX25" fmla="*/ 175930 w 428668"/>
                  <a:gd name="connsiteY25" fmla="*/ 418595 h 428106"/>
                  <a:gd name="connsiteX26" fmla="*/ 96110 w 428668"/>
                  <a:gd name="connsiteY26" fmla="*/ 329001 h 428106"/>
                  <a:gd name="connsiteX27" fmla="*/ 0 w 428668"/>
                  <a:gd name="connsiteY27" fmla="*/ 216602 h 428106"/>
                  <a:gd name="connsiteX28" fmla="*/ 21177 w 428668"/>
                  <a:gd name="connsiteY28" fmla="*/ 156330 h 428106"/>
                  <a:gd name="connsiteX29" fmla="*/ 50498 w 428668"/>
                  <a:gd name="connsiteY29" fmla="*/ 152257 h 428106"/>
                  <a:gd name="connsiteX30" fmla="*/ 77376 w 428668"/>
                  <a:gd name="connsiteY30" fmla="*/ 175063 h 428106"/>
                  <a:gd name="connsiteX31" fmla="*/ 107512 w 428668"/>
                  <a:gd name="connsiteY31" fmla="*/ 184022 h 428106"/>
                  <a:gd name="connsiteX32" fmla="*/ 131133 w 428668"/>
                  <a:gd name="connsiteY32" fmla="*/ 165289 h 42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28668" h="428106">
                    <a:moveTo>
                      <a:pt x="131133" y="165289"/>
                    </a:moveTo>
                    <a:cubicBezTo>
                      <a:pt x="144164" y="166103"/>
                      <a:pt x="148237" y="166103"/>
                      <a:pt x="160454" y="177506"/>
                    </a:cubicBezTo>
                    <a:cubicBezTo>
                      <a:pt x="172672" y="188095"/>
                      <a:pt x="190590" y="179950"/>
                      <a:pt x="196292" y="167732"/>
                    </a:cubicBezTo>
                    <a:cubicBezTo>
                      <a:pt x="201993" y="155515"/>
                      <a:pt x="200364" y="147370"/>
                      <a:pt x="200364" y="131895"/>
                    </a:cubicBezTo>
                    <a:cubicBezTo>
                      <a:pt x="200364" y="116420"/>
                      <a:pt x="215840" y="122936"/>
                      <a:pt x="221541" y="108275"/>
                    </a:cubicBezTo>
                    <a:cubicBezTo>
                      <a:pt x="228057" y="92799"/>
                      <a:pt x="219098" y="89541"/>
                      <a:pt x="227242" y="77324"/>
                    </a:cubicBezTo>
                    <a:cubicBezTo>
                      <a:pt x="234573" y="64292"/>
                      <a:pt x="227242" y="71623"/>
                      <a:pt x="245976" y="56147"/>
                    </a:cubicBezTo>
                    <a:cubicBezTo>
                      <a:pt x="264709" y="39858"/>
                      <a:pt x="279370" y="43116"/>
                      <a:pt x="278555" y="22753"/>
                    </a:cubicBezTo>
                    <a:cubicBezTo>
                      <a:pt x="277741" y="2391"/>
                      <a:pt x="264709" y="-7383"/>
                      <a:pt x="278555" y="6464"/>
                    </a:cubicBezTo>
                    <a:cubicBezTo>
                      <a:pt x="292402" y="20310"/>
                      <a:pt x="298917" y="15423"/>
                      <a:pt x="308691" y="30898"/>
                    </a:cubicBezTo>
                    <a:cubicBezTo>
                      <a:pt x="318465" y="47188"/>
                      <a:pt x="307877" y="54518"/>
                      <a:pt x="307877" y="68365"/>
                    </a:cubicBezTo>
                    <a:cubicBezTo>
                      <a:pt x="307877" y="82211"/>
                      <a:pt x="308691" y="78953"/>
                      <a:pt x="315207" y="98501"/>
                    </a:cubicBezTo>
                    <a:cubicBezTo>
                      <a:pt x="321723" y="118049"/>
                      <a:pt x="325796" y="122121"/>
                      <a:pt x="329054" y="131895"/>
                    </a:cubicBezTo>
                    <a:cubicBezTo>
                      <a:pt x="332312" y="141669"/>
                      <a:pt x="320094" y="141669"/>
                      <a:pt x="331497" y="157959"/>
                    </a:cubicBezTo>
                    <a:cubicBezTo>
                      <a:pt x="342085" y="174248"/>
                      <a:pt x="324981" y="161216"/>
                      <a:pt x="346972" y="181579"/>
                    </a:cubicBezTo>
                    <a:cubicBezTo>
                      <a:pt x="368964" y="201941"/>
                      <a:pt x="367335" y="204384"/>
                      <a:pt x="382810" y="204384"/>
                    </a:cubicBezTo>
                    <a:cubicBezTo>
                      <a:pt x="398285" y="204384"/>
                      <a:pt x="392584" y="201941"/>
                      <a:pt x="407245" y="211715"/>
                    </a:cubicBezTo>
                    <a:cubicBezTo>
                      <a:pt x="422720" y="221489"/>
                      <a:pt x="440639" y="217416"/>
                      <a:pt x="417833" y="228819"/>
                    </a:cubicBezTo>
                    <a:cubicBezTo>
                      <a:pt x="395027" y="241036"/>
                      <a:pt x="397471" y="245109"/>
                      <a:pt x="381995" y="263028"/>
                    </a:cubicBezTo>
                    <a:cubicBezTo>
                      <a:pt x="366520" y="281761"/>
                      <a:pt x="388511" y="272802"/>
                      <a:pt x="363262" y="287462"/>
                    </a:cubicBezTo>
                    <a:cubicBezTo>
                      <a:pt x="338828" y="302938"/>
                      <a:pt x="339642" y="300494"/>
                      <a:pt x="324167" y="320856"/>
                    </a:cubicBezTo>
                    <a:cubicBezTo>
                      <a:pt x="308691" y="341219"/>
                      <a:pt x="324167" y="330630"/>
                      <a:pt x="304619" y="350993"/>
                    </a:cubicBezTo>
                    <a:cubicBezTo>
                      <a:pt x="285071" y="371355"/>
                      <a:pt x="281813" y="375427"/>
                      <a:pt x="270410" y="391717"/>
                    </a:cubicBezTo>
                    <a:cubicBezTo>
                      <a:pt x="258193" y="408007"/>
                      <a:pt x="259822" y="414523"/>
                      <a:pt x="258193" y="418595"/>
                    </a:cubicBezTo>
                    <a:cubicBezTo>
                      <a:pt x="257379" y="422668"/>
                      <a:pt x="244347" y="424297"/>
                      <a:pt x="234573" y="427554"/>
                    </a:cubicBezTo>
                    <a:cubicBezTo>
                      <a:pt x="224799" y="430813"/>
                      <a:pt x="175930" y="418595"/>
                      <a:pt x="175930" y="418595"/>
                    </a:cubicBezTo>
                    <a:cubicBezTo>
                      <a:pt x="175930" y="418595"/>
                      <a:pt x="108327" y="342848"/>
                      <a:pt x="96110" y="329001"/>
                    </a:cubicBezTo>
                    <a:cubicBezTo>
                      <a:pt x="83892" y="315155"/>
                      <a:pt x="0" y="216602"/>
                      <a:pt x="0" y="216602"/>
                    </a:cubicBezTo>
                    <a:lnTo>
                      <a:pt x="21177" y="156330"/>
                    </a:lnTo>
                    <a:cubicBezTo>
                      <a:pt x="21177" y="156330"/>
                      <a:pt x="42353" y="145741"/>
                      <a:pt x="50498" y="152257"/>
                    </a:cubicBezTo>
                    <a:cubicBezTo>
                      <a:pt x="57829" y="158773"/>
                      <a:pt x="71675" y="167732"/>
                      <a:pt x="77376" y="175063"/>
                    </a:cubicBezTo>
                    <a:cubicBezTo>
                      <a:pt x="83078" y="182393"/>
                      <a:pt x="97739" y="190538"/>
                      <a:pt x="107512" y="184022"/>
                    </a:cubicBezTo>
                    <a:cubicBezTo>
                      <a:pt x="118101" y="177506"/>
                      <a:pt x="131133" y="165289"/>
                      <a:pt x="131133" y="165289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D21D133-AEBD-4AE6-3372-14998A58A393}"/>
                  </a:ext>
                </a:extLst>
              </p:cNvPr>
              <p:cNvSpPr/>
              <p:nvPr/>
            </p:nvSpPr>
            <p:spPr>
              <a:xfrm>
                <a:off x="5181831" y="2319695"/>
                <a:ext cx="551536" cy="305200"/>
              </a:xfrm>
              <a:custGeom>
                <a:avLst/>
                <a:gdLst>
                  <a:gd name="connsiteX0" fmla="*/ 104566 w 551536"/>
                  <a:gd name="connsiteY0" fmla="*/ 36622 h 305200"/>
                  <a:gd name="connsiteX1" fmla="*/ 154250 w 551536"/>
                  <a:gd name="connsiteY1" fmla="*/ 52098 h 305200"/>
                  <a:gd name="connsiteX2" fmla="*/ 207191 w 551536"/>
                  <a:gd name="connsiteY2" fmla="*/ 58613 h 305200"/>
                  <a:gd name="connsiteX3" fmla="*/ 266649 w 551536"/>
                  <a:gd name="connsiteY3" fmla="*/ 83048 h 305200"/>
                  <a:gd name="connsiteX4" fmla="*/ 309003 w 551536"/>
                  <a:gd name="connsiteY4" fmla="*/ 103410 h 305200"/>
                  <a:gd name="connsiteX5" fmla="*/ 371718 w 551536"/>
                  <a:gd name="connsiteY5" fmla="*/ 136805 h 305200"/>
                  <a:gd name="connsiteX6" fmla="*/ 436063 w 551536"/>
                  <a:gd name="connsiteY6" fmla="*/ 163683 h 305200"/>
                  <a:gd name="connsiteX7" fmla="*/ 497964 w 551536"/>
                  <a:gd name="connsiteY7" fmla="*/ 187303 h 305200"/>
                  <a:gd name="connsiteX8" fmla="*/ 550906 w 551536"/>
                  <a:gd name="connsiteY8" fmla="*/ 199520 h 305200"/>
                  <a:gd name="connsiteX9" fmla="*/ 533802 w 551536"/>
                  <a:gd name="connsiteY9" fmla="*/ 225584 h 305200"/>
                  <a:gd name="connsiteX10" fmla="*/ 526471 w 551536"/>
                  <a:gd name="connsiteY10" fmla="*/ 248389 h 305200"/>
                  <a:gd name="connsiteX11" fmla="*/ 495521 w 551536"/>
                  <a:gd name="connsiteY11" fmla="*/ 245946 h 305200"/>
                  <a:gd name="connsiteX12" fmla="*/ 476787 w 551536"/>
                  <a:gd name="connsiteY12" fmla="*/ 258978 h 305200"/>
                  <a:gd name="connsiteX13" fmla="*/ 464570 w 551536"/>
                  <a:gd name="connsiteY13" fmla="*/ 277711 h 305200"/>
                  <a:gd name="connsiteX14" fmla="*/ 444208 w 551536"/>
                  <a:gd name="connsiteY14" fmla="*/ 277711 h 305200"/>
                  <a:gd name="connsiteX15" fmla="*/ 423846 w 551536"/>
                  <a:gd name="connsiteY15" fmla="*/ 276897 h 305200"/>
                  <a:gd name="connsiteX16" fmla="*/ 405112 w 551536"/>
                  <a:gd name="connsiteY16" fmla="*/ 303775 h 305200"/>
                  <a:gd name="connsiteX17" fmla="*/ 371718 w 551536"/>
                  <a:gd name="connsiteY17" fmla="*/ 300517 h 305200"/>
                  <a:gd name="connsiteX18" fmla="*/ 339139 w 551536"/>
                  <a:gd name="connsiteY18" fmla="*/ 280969 h 305200"/>
                  <a:gd name="connsiteX19" fmla="*/ 322035 w 551536"/>
                  <a:gd name="connsiteY19" fmla="*/ 289928 h 305200"/>
                  <a:gd name="connsiteX20" fmla="*/ 285383 w 551536"/>
                  <a:gd name="connsiteY20" fmla="*/ 294001 h 305200"/>
                  <a:gd name="connsiteX21" fmla="*/ 260948 w 551536"/>
                  <a:gd name="connsiteY21" fmla="*/ 289928 h 305200"/>
                  <a:gd name="connsiteX22" fmla="*/ 243844 w 551536"/>
                  <a:gd name="connsiteY22" fmla="*/ 266308 h 305200"/>
                  <a:gd name="connsiteX23" fmla="*/ 247102 w 551536"/>
                  <a:gd name="connsiteY23" fmla="*/ 232100 h 305200"/>
                  <a:gd name="connsiteX24" fmla="*/ 263391 w 551536"/>
                  <a:gd name="connsiteY24" fmla="*/ 201964 h 305200"/>
                  <a:gd name="connsiteX25" fmla="*/ 253617 w 551536"/>
                  <a:gd name="connsiteY25" fmla="*/ 171013 h 305200"/>
                  <a:gd name="connsiteX26" fmla="*/ 233255 w 551536"/>
                  <a:gd name="connsiteY26" fmla="*/ 180787 h 305200"/>
                  <a:gd name="connsiteX27" fmla="*/ 223481 w 551536"/>
                  <a:gd name="connsiteY27" fmla="*/ 206851 h 305200"/>
                  <a:gd name="connsiteX28" fmla="*/ 197418 w 551536"/>
                  <a:gd name="connsiteY28" fmla="*/ 215810 h 305200"/>
                  <a:gd name="connsiteX29" fmla="*/ 169725 w 551536"/>
                  <a:gd name="connsiteY29" fmla="*/ 222326 h 305200"/>
                  <a:gd name="connsiteX30" fmla="*/ 145290 w 551536"/>
                  <a:gd name="connsiteY30" fmla="*/ 213366 h 305200"/>
                  <a:gd name="connsiteX31" fmla="*/ 124928 w 551536"/>
                  <a:gd name="connsiteY31" fmla="*/ 196262 h 305200"/>
                  <a:gd name="connsiteX32" fmla="*/ 121670 w 551536"/>
                  <a:gd name="connsiteY32" fmla="*/ 168570 h 305200"/>
                  <a:gd name="connsiteX33" fmla="*/ 68728 w 551536"/>
                  <a:gd name="connsiteY33" fmla="*/ 166126 h 305200"/>
                  <a:gd name="connsiteX34" fmla="*/ 77688 w 551536"/>
                  <a:gd name="connsiteY34" fmla="*/ 150651 h 305200"/>
                  <a:gd name="connsiteX35" fmla="*/ 71986 w 551536"/>
                  <a:gd name="connsiteY35" fmla="*/ 127031 h 305200"/>
                  <a:gd name="connsiteX36" fmla="*/ 44294 w 551536"/>
                  <a:gd name="connsiteY36" fmla="*/ 109926 h 305200"/>
                  <a:gd name="connsiteX37" fmla="*/ 16601 w 551536"/>
                  <a:gd name="connsiteY37" fmla="*/ 63500 h 305200"/>
                  <a:gd name="connsiteX38" fmla="*/ 1126 w 551536"/>
                  <a:gd name="connsiteY38" fmla="*/ 26034 h 305200"/>
                  <a:gd name="connsiteX39" fmla="*/ 17415 w 551536"/>
                  <a:gd name="connsiteY39" fmla="*/ 1599 h 305200"/>
                  <a:gd name="connsiteX40" fmla="*/ 50810 w 551536"/>
                  <a:gd name="connsiteY40" fmla="*/ 17074 h 305200"/>
                  <a:gd name="connsiteX41" fmla="*/ 104566 w 551536"/>
                  <a:gd name="connsiteY41" fmla="*/ 36622 h 3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51536" h="305200">
                    <a:moveTo>
                      <a:pt x="104566" y="36622"/>
                    </a:moveTo>
                    <a:cubicBezTo>
                      <a:pt x="120856" y="39880"/>
                      <a:pt x="128186" y="49654"/>
                      <a:pt x="154250" y="52098"/>
                    </a:cubicBezTo>
                    <a:cubicBezTo>
                      <a:pt x="180313" y="54541"/>
                      <a:pt x="175426" y="45582"/>
                      <a:pt x="207191" y="58613"/>
                    </a:cubicBezTo>
                    <a:cubicBezTo>
                      <a:pt x="238142" y="71645"/>
                      <a:pt x="240586" y="69202"/>
                      <a:pt x="266649" y="83048"/>
                    </a:cubicBezTo>
                    <a:cubicBezTo>
                      <a:pt x="292713" y="96895"/>
                      <a:pt x="280496" y="83863"/>
                      <a:pt x="309003" y="103410"/>
                    </a:cubicBezTo>
                    <a:cubicBezTo>
                      <a:pt x="336695" y="122958"/>
                      <a:pt x="345655" y="127031"/>
                      <a:pt x="371718" y="136805"/>
                    </a:cubicBezTo>
                    <a:cubicBezTo>
                      <a:pt x="397782" y="146578"/>
                      <a:pt x="405112" y="147393"/>
                      <a:pt x="436063" y="163683"/>
                    </a:cubicBezTo>
                    <a:cubicBezTo>
                      <a:pt x="467014" y="179972"/>
                      <a:pt x="472715" y="184859"/>
                      <a:pt x="497964" y="187303"/>
                    </a:cubicBezTo>
                    <a:cubicBezTo>
                      <a:pt x="522399" y="189746"/>
                      <a:pt x="556607" y="190561"/>
                      <a:pt x="550906" y="199520"/>
                    </a:cubicBezTo>
                    <a:cubicBezTo>
                      <a:pt x="545205" y="208479"/>
                      <a:pt x="537060" y="216624"/>
                      <a:pt x="533802" y="225584"/>
                    </a:cubicBezTo>
                    <a:cubicBezTo>
                      <a:pt x="530544" y="234543"/>
                      <a:pt x="536245" y="248389"/>
                      <a:pt x="526471" y="248389"/>
                    </a:cubicBezTo>
                    <a:cubicBezTo>
                      <a:pt x="516697" y="248389"/>
                      <a:pt x="513440" y="245946"/>
                      <a:pt x="495521" y="245946"/>
                    </a:cubicBezTo>
                    <a:cubicBezTo>
                      <a:pt x="476787" y="245946"/>
                      <a:pt x="479231" y="248389"/>
                      <a:pt x="476787" y="258978"/>
                    </a:cubicBezTo>
                    <a:cubicBezTo>
                      <a:pt x="474344" y="269566"/>
                      <a:pt x="474344" y="276082"/>
                      <a:pt x="464570" y="277711"/>
                    </a:cubicBezTo>
                    <a:cubicBezTo>
                      <a:pt x="454796" y="278526"/>
                      <a:pt x="452353" y="287485"/>
                      <a:pt x="444208" y="277711"/>
                    </a:cubicBezTo>
                    <a:cubicBezTo>
                      <a:pt x="435248" y="267937"/>
                      <a:pt x="437692" y="262236"/>
                      <a:pt x="423846" y="276897"/>
                    </a:cubicBezTo>
                    <a:cubicBezTo>
                      <a:pt x="409999" y="290743"/>
                      <a:pt x="419773" y="302960"/>
                      <a:pt x="405112" y="303775"/>
                    </a:cubicBezTo>
                    <a:cubicBezTo>
                      <a:pt x="391266" y="304589"/>
                      <a:pt x="379049" y="307847"/>
                      <a:pt x="371718" y="300517"/>
                    </a:cubicBezTo>
                    <a:cubicBezTo>
                      <a:pt x="364388" y="293186"/>
                      <a:pt x="356243" y="280969"/>
                      <a:pt x="339139" y="280969"/>
                    </a:cubicBezTo>
                    <a:cubicBezTo>
                      <a:pt x="322035" y="280969"/>
                      <a:pt x="345655" y="286670"/>
                      <a:pt x="322035" y="289928"/>
                    </a:cubicBezTo>
                    <a:cubicBezTo>
                      <a:pt x="298414" y="293186"/>
                      <a:pt x="291084" y="283413"/>
                      <a:pt x="285383" y="294001"/>
                    </a:cubicBezTo>
                    <a:cubicBezTo>
                      <a:pt x="279681" y="304589"/>
                      <a:pt x="268278" y="301331"/>
                      <a:pt x="260948" y="289928"/>
                    </a:cubicBezTo>
                    <a:cubicBezTo>
                      <a:pt x="253617" y="277711"/>
                      <a:pt x="240586" y="285856"/>
                      <a:pt x="243844" y="266308"/>
                    </a:cubicBezTo>
                    <a:cubicBezTo>
                      <a:pt x="247102" y="246761"/>
                      <a:pt x="236513" y="241874"/>
                      <a:pt x="247102" y="232100"/>
                    </a:cubicBezTo>
                    <a:cubicBezTo>
                      <a:pt x="257690" y="222326"/>
                      <a:pt x="265835" y="222326"/>
                      <a:pt x="263391" y="201964"/>
                    </a:cubicBezTo>
                    <a:cubicBezTo>
                      <a:pt x="260948" y="181601"/>
                      <a:pt x="265835" y="169384"/>
                      <a:pt x="253617" y="171013"/>
                    </a:cubicBezTo>
                    <a:cubicBezTo>
                      <a:pt x="241400" y="171827"/>
                      <a:pt x="238142" y="162054"/>
                      <a:pt x="233255" y="180787"/>
                    </a:cubicBezTo>
                    <a:cubicBezTo>
                      <a:pt x="227554" y="199520"/>
                      <a:pt x="237328" y="201964"/>
                      <a:pt x="223481" y="206851"/>
                    </a:cubicBezTo>
                    <a:cubicBezTo>
                      <a:pt x="209635" y="210923"/>
                      <a:pt x="207191" y="203592"/>
                      <a:pt x="197418" y="215810"/>
                    </a:cubicBezTo>
                    <a:cubicBezTo>
                      <a:pt x="187644" y="228027"/>
                      <a:pt x="181128" y="228027"/>
                      <a:pt x="169725" y="222326"/>
                    </a:cubicBezTo>
                    <a:cubicBezTo>
                      <a:pt x="157508" y="216624"/>
                      <a:pt x="166467" y="214996"/>
                      <a:pt x="145290" y="213366"/>
                    </a:cubicBezTo>
                    <a:cubicBezTo>
                      <a:pt x="124114" y="212552"/>
                      <a:pt x="122485" y="215810"/>
                      <a:pt x="124928" y="196262"/>
                    </a:cubicBezTo>
                    <a:cubicBezTo>
                      <a:pt x="127372" y="176714"/>
                      <a:pt x="154250" y="173457"/>
                      <a:pt x="121670" y="168570"/>
                    </a:cubicBezTo>
                    <a:cubicBezTo>
                      <a:pt x="89091" y="162868"/>
                      <a:pt x="85018" y="168570"/>
                      <a:pt x="68728" y="166126"/>
                    </a:cubicBezTo>
                    <a:cubicBezTo>
                      <a:pt x="52439" y="163683"/>
                      <a:pt x="68728" y="162868"/>
                      <a:pt x="77688" y="150651"/>
                    </a:cubicBezTo>
                    <a:cubicBezTo>
                      <a:pt x="86647" y="138433"/>
                      <a:pt x="90720" y="135175"/>
                      <a:pt x="71986" y="127031"/>
                    </a:cubicBezTo>
                    <a:cubicBezTo>
                      <a:pt x="53253" y="118071"/>
                      <a:pt x="56511" y="135990"/>
                      <a:pt x="44294" y="109926"/>
                    </a:cubicBezTo>
                    <a:cubicBezTo>
                      <a:pt x="31262" y="83863"/>
                      <a:pt x="24746" y="78976"/>
                      <a:pt x="16601" y="63500"/>
                    </a:cubicBezTo>
                    <a:cubicBezTo>
                      <a:pt x="7642" y="48025"/>
                      <a:pt x="6013" y="33364"/>
                      <a:pt x="1126" y="26034"/>
                    </a:cubicBezTo>
                    <a:cubicBezTo>
                      <a:pt x="-2947" y="18704"/>
                      <a:pt x="4384" y="-6546"/>
                      <a:pt x="17415" y="1599"/>
                    </a:cubicBezTo>
                    <a:cubicBezTo>
                      <a:pt x="30447" y="8930"/>
                      <a:pt x="23117" y="10559"/>
                      <a:pt x="50810" y="17074"/>
                    </a:cubicBezTo>
                    <a:cubicBezTo>
                      <a:pt x="76059" y="20332"/>
                      <a:pt x="104566" y="36622"/>
                      <a:pt x="104566" y="36622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5CA651A8-008C-EAA1-073E-DDC54DA805CE}"/>
                  </a:ext>
                </a:extLst>
              </p:cNvPr>
              <p:cNvSpPr/>
              <p:nvPr/>
            </p:nvSpPr>
            <p:spPr>
              <a:xfrm>
                <a:off x="5717220" y="2377667"/>
                <a:ext cx="554708" cy="439880"/>
              </a:xfrm>
              <a:custGeom>
                <a:avLst/>
                <a:gdLst>
                  <a:gd name="connsiteX0" fmla="*/ 188188 w 554708"/>
                  <a:gd name="connsiteY0" fmla="*/ 350057 h 439880"/>
                  <a:gd name="connsiteX1" fmla="*/ 158866 w 554708"/>
                  <a:gd name="connsiteY1" fmla="*/ 339469 h 439880"/>
                  <a:gd name="connsiteX2" fmla="*/ 132803 w 554708"/>
                  <a:gd name="connsiteY2" fmla="*/ 310147 h 439880"/>
                  <a:gd name="connsiteX3" fmla="*/ 118956 w 554708"/>
                  <a:gd name="connsiteY3" fmla="*/ 279196 h 439880"/>
                  <a:gd name="connsiteX4" fmla="*/ 103481 w 554708"/>
                  <a:gd name="connsiteY4" fmla="*/ 239286 h 439880"/>
                  <a:gd name="connsiteX5" fmla="*/ 107554 w 554708"/>
                  <a:gd name="connsiteY5" fmla="*/ 182272 h 439880"/>
                  <a:gd name="connsiteX6" fmla="*/ 104296 w 554708"/>
                  <a:gd name="connsiteY6" fmla="*/ 138290 h 439880"/>
                  <a:gd name="connsiteX7" fmla="*/ 78232 w 554708"/>
                  <a:gd name="connsiteY7" fmla="*/ 134217 h 439880"/>
                  <a:gd name="connsiteX8" fmla="*/ 51354 w 554708"/>
                  <a:gd name="connsiteY8" fmla="*/ 143177 h 439880"/>
                  <a:gd name="connsiteX9" fmla="*/ 26919 w 554708"/>
                  <a:gd name="connsiteY9" fmla="*/ 148878 h 439880"/>
                  <a:gd name="connsiteX10" fmla="*/ 41 w 554708"/>
                  <a:gd name="connsiteY10" fmla="*/ 148064 h 439880"/>
                  <a:gd name="connsiteX11" fmla="*/ 20403 w 554708"/>
                  <a:gd name="connsiteY11" fmla="*/ 117927 h 439880"/>
                  <a:gd name="connsiteX12" fmla="*/ 51354 w 554708"/>
                  <a:gd name="connsiteY12" fmla="*/ 113855 h 439880"/>
                  <a:gd name="connsiteX13" fmla="*/ 94522 w 554708"/>
                  <a:gd name="connsiteY13" fmla="*/ 114670 h 439880"/>
                  <a:gd name="connsiteX14" fmla="*/ 137690 w 554708"/>
                  <a:gd name="connsiteY14" fmla="*/ 95936 h 439880"/>
                  <a:gd name="connsiteX15" fmla="*/ 164568 w 554708"/>
                  <a:gd name="connsiteY15" fmla="*/ 82090 h 439880"/>
                  <a:gd name="connsiteX16" fmla="*/ 193889 w 554708"/>
                  <a:gd name="connsiteY16" fmla="*/ 66615 h 439880"/>
                  <a:gd name="connsiteX17" fmla="*/ 210179 w 554708"/>
                  <a:gd name="connsiteY17" fmla="*/ 45438 h 439880"/>
                  <a:gd name="connsiteX18" fmla="*/ 230541 w 554708"/>
                  <a:gd name="connsiteY18" fmla="*/ 32406 h 439880"/>
                  <a:gd name="connsiteX19" fmla="*/ 251718 w 554708"/>
                  <a:gd name="connsiteY19" fmla="*/ 16116 h 439880"/>
                  <a:gd name="connsiteX20" fmla="*/ 261492 w 554708"/>
                  <a:gd name="connsiteY20" fmla="*/ 641 h 439880"/>
                  <a:gd name="connsiteX21" fmla="*/ 307104 w 554708"/>
                  <a:gd name="connsiteY21" fmla="*/ 11229 h 439880"/>
                  <a:gd name="connsiteX22" fmla="*/ 327466 w 554708"/>
                  <a:gd name="connsiteY22" fmla="*/ 38922 h 439880"/>
                  <a:gd name="connsiteX23" fmla="*/ 373892 w 554708"/>
                  <a:gd name="connsiteY23" fmla="*/ 56026 h 439880"/>
                  <a:gd name="connsiteX24" fmla="*/ 408100 w 554708"/>
                  <a:gd name="connsiteY24" fmla="*/ 75574 h 439880"/>
                  <a:gd name="connsiteX25" fmla="*/ 426833 w 554708"/>
                  <a:gd name="connsiteY25" fmla="*/ 114670 h 439880"/>
                  <a:gd name="connsiteX26" fmla="*/ 477332 w 554708"/>
                  <a:gd name="connsiteY26" fmla="*/ 200191 h 439880"/>
                  <a:gd name="connsiteX27" fmla="*/ 554708 w 554708"/>
                  <a:gd name="connsiteY27" fmla="*/ 249060 h 439880"/>
                  <a:gd name="connsiteX28" fmla="*/ 545749 w 554708"/>
                  <a:gd name="connsiteY28" fmla="*/ 301188 h 439880"/>
                  <a:gd name="connsiteX29" fmla="*/ 513169 w 554708"/>
                  <a:gd name="connsiteY29" fmla="*/ 429877 h 439880"/>
                  <a:gd name="connsiteX30" fmla="*/ 443938 w 554708"/>
                  <a:gd name="connsiteY30" fmla="*/ 438836 h 439880"/>
                  <a:gd name="connsiteX31" fmla="*/ 403213 w 554708"/>
                  <a:gd name="connsiteY31" fmla="*/ 419288 h 439880"/>
                  <a:gd name="connsiteX32" fmla="*/ 378779 w 554708"/>
                  <a:gd name="connsiteY32" fmla="*/ 426619 h 439880"/>
                  <a:gd name="connsiteX33" fmla="*/ 355973 w 554708"/>
                  <a:gd name="connsiteY33" fmla="*/ 406257 h 439880"/>
                  <a:gd name="connsiteX34" fmla="*/ 337240 w 554708"/>
                  <a:gd name="connsiteY34" fmla="*/ 397297 h 439880"/>
                  <a:gd name="connsiteX35" fmla="*/ 307104 w 554708"/>
                  <a:gd name="connsiteY35" fmla="*/ 391596 h 439880"/>
                  <a:gd name="connsiteX36" fmla="*/ 268008 w 554708"/>
                  <a:gd name="connsiteY36" fmla="*/ 354944 h 439880"/>
                  <a:gd name="connsiteX37" fmla="*/ 247646 w 554708"/>
                  <a:gd name="connsiteY37" fmla="*/ 354944 h 439880"/>
                  <a:gd name="connsiteX38" fmla="*/ 228913 w 554708"/>
                  <a:gd name="connsiteY38" fmla="*/ 352501 h 439880"/>
                  <a:gd name="connsiteX39" fmla="*/ 206107 w 554708"/>
                  <a:gd name="connsiteY39" fmla="*/ 345170 h 439880"/>
                  <a:gd name="connsiteX40" fmla="*/ 188188 w 554708"/>
                  <a:gd name="connsiteY40" fmla="*/ 350057 h 43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54708" h="439880">
                    <a:moveTo>
                      <a:pt x="188188" y="350057"/>
                    </a:moveTo>
                    <a:cubicBezTo>
                      <a:pt x="180858" y="344356"/>
                      <a:pt x="178414" y="345984"/>
                      <a:pt x="158866" y="339469"/>
                    </a:cubicBezTo>
                    <a:cubicBezTo>
                      <a:pt x="139319" y="332953"/>
                      <a:pt x="134432" y="319106"/>
                      <a:pt x="132803" y="310147"/>
                    </a:cubicBezTo>
                    <a:cubicBezTo>
                      <a:pt x="131988" y="301188"/>
                      <a:pt x="123843" y="285712"/>
                      <a:pt x="118956" y="279196"/>
                    </a:cubicBezTo>
                    <a:cubicBezTo>
                      <a:pt x="113255" y="272680"/>
                      <a:pt x="105110" y="260463"/>
                      <a:pt x="103481" y="239286"/>
                    </a:cubicBezTo>
                    <a:cubicBezTo>
                      <a:pt x="102667" y="218110"/>
                      <a:pt x="99409" y="196933"/>
                      <a:pt x="107554" y="182272"/>
                    </a:cubicBezTo>
                    <a:cubicBezTo>
                      <a:pt x="116513" y="166797"/>
                      <a:pt x="104296" y="138290"/>
                      <a:pt x="104296" y="138290"/>
                    </a:cubicBezTo>
                    <a:cubicBezTo>
                      <a:pt x="104296" y="138290"/>
                      <a:pt x="90449" y="127701"/>
                      <a:pt x="78232" y="134217"/>
                    </a:cubicBezTo>
                    <a:cubicBezTo>
                      <a:pt x="66015" y="140733"/>
                      <a:pt x="59499" y="143991"/>
                      <a:pt x="51354" y="143177"/>
                    </a:cubicBezTo>
                    <a:cubicBezTo>
                      <a:pt x="42395" y="142362"/>
                      <a:pt x="42395" y="143991"/>
                      <a:pt x="26919" y="148878"/>
                    </a:cubicBezTo>
                    <a:cubicBezTo>
                      <a:pt x="10629" y="152951"/>
                      <a:pt x="-774" y="156209"/>
                      <a:pt x="41" y="148064"/>
                    </a:cubicBezTo>
                    <a:cubicBezTo>
                      <a:pt x="856" y="139104"/>
                      <a:pt x="13073" y="121185"/>
                      <a:pt x="20403" y="117927"/>
                    </a:cubicBezTo>
                    <a:cubicBezTo>
                      <a:pt x="27734" y="114670"/>
                      <a:pt x="39951" y="112226"/>
                      <a:pt x="51354" y="113855"/>
                    </a:cubicBezTo>
                    <a:cubicBezTo>
                      <a:pt x="63571" y="114670"/>
                      <a:pt x="79047" y="120371"/>
                      <a:pt x="94522" y="114670"/>
                    </a:cubicBezTo>
                    <a:cubicBezTo>
                      <a:pt x="109997" y="108968"/>
                      <a:pt x="127101" y="104896"/>
                      <a:pt x="137690" y="95936"/>
                    </a:cubicBezTo>
                    <a:cubicBezTo>
                      <a:pt x="148278" y="86977"/>
                      <a:pt x="153165" y="86162"/>
                      <a:pt x="164568" y="82090"/>
                    </a:cubicBezTo>
                    <a:cubicBezTo>
                      <a:pt x="176785" y="78018"/>
                      <a:pt x="183301" y="78832"/>
                      <a:pt x="193889" y="66615"/>
                    </a:cubicBezTo>
                    <a:cubicBezTo>
                      <a:pt x="204478" y="54397"/>
                      <a:pt x="206921" y="56026"/>
                      <a:pt x="210179" y="45438"/>
                    </a:cubicBezTo>
                    <a:cubicBezTo>
                      <a:pt x="213437" y="34850"/>
                      <a:pt x="214252" y="35664"/>
                      <a:pt x="230541" y="32406"/>
                    </a:cubicBezTo>
                    <a:cubicBezTo>
                      <a:pt x="246831" y="29148"/>
                      <a:pt x="249275" y="25076"/>
                      <a:pt x="251718" y="16116"/>
                    </a:cubicBezTo>
                    <a:cubicBezTo>
                      <a:pt x="254976" y="7157"/>
                      <a:pt x="238686" y="-2617"/>
                      <a:pt x="261492" y="641"/>
                    </a:cubicBezTo>
                    <a:cubicBezTo>
                      <a:pt x="284298" y="3899"/>
                      <a:pt x="298144" y="-6689"/>
                      <a:pt x="307104" y="11229"/>
                    </a:cubicBezTo>
                    <a:cubicBezTo>
                      <a:pt x="316063" y="29963"/>
                      <a:pt x="301402" y="29963"/>
                      <a:pt x="327466" y="38922"/>
                    </a:cubicBezTo>
                    <a:cubicBezTo>
                      <a:pt x="353529" y="48696"/>
                      <a:pt x="356787" y="47881"/>
                      <a:pt x="373892" y="56026"/>
                    </a:cubicBezTo>
                    <a:cubicBezTo>
                      <a:pt x="390996" y="64986"/>
                      <a:pt x="399955" y="69058"/>
                      <a:pt x="408100" y="75574"/>
                    </a:cubicBezTo>
                    <a:cubicBezTo>
                      <a:pt x="417060" y="82090"/>
                      <a:pt x="410544" y="95122"/>
                      <a:pt x="426833" y="114670"/>
                    </a:cubicBezTo>
                    <a:cubicBezTo>
                      <a:pt x="443123" y="134217"/>
                      <a:pt x="447196" y="174127"/>
                      <a:pt x="477332" y="200191"/>
                    </a:cubicBezTo>
                    <a:cubicBezTo>
                      <a:pt x="507468" y="226255"/>
                      <a:pt x="554708" y="249060"/>
                      <a:pt x="554708" y="249060"/>
                    </a:cubicBezTo>
                    <a:cubicBezTo>
                      <a:pt x="554708" y="249060"/>
                      <a:pt x="549007" y="273495"/>
                      <a:pt x="545749" y="301188"/>
                    </a:cubicBezTo>
                    <a:cubicBezTo>
                      <a:pt x="542491" y="328066"/>
                      <a:pt x="513169" y="429877"/>
                      <a:pt x="513169" y="429877"/>
                    </a:cubicBezTo>
                    <a:cubicBezTo>
                      <a:pt x="513169" y="429877"/>
                      <a:pt x="460227" y="443723"/>
                      <a:pt x="443938" y="438836"/>
                    </a:cubicBezTo>
                    <a:cubicBezTo>
                      <a:pt x="427648" y="433135"/>
                      <a:pt x="417874" y="409515"/>
                      <a:pt x="403213" y="419288"/>
                    </a:cubicBezTo>
                    <a:cubicBezTo>
                      <a:pt x="387738" y="429062"/>
                      <a:pt x="386923" y="435578"/>
                      <a:pt x="378779" y="426619"/>
                    </a:cubicBezTo>
                    <a:cubicBezTo>
                      <a:pt x="369819" y="417660"/>
                      <a:pt x="361674" y="414402"/>
                      <a:pt x="355973" y="406257"/>
                    </a:cubicBezTo>
                    <a:cubicBezTo>
                      <a:pt x="350271" y="397297"/>
                      <a:pt x="355158" y="397297"/>
                      <a:pt x="337240" y="397297"/>
                    </a:cubicBezTo>
                    <a:cubicBezTo>
                      <a:pt x="320135" y="397297"/>
                      <a:pt x="323393" y="407886"/>
                      <a:pt x="307104" y="391596"/>
                    </a:cubicBezTo>
                    <a:cubicBezTo>
                      <a:pt x="290814" y="375306"/>
                      <a:pt x="276153" y="363903"/>
                      <a:pt x="268008" y="354944"/>
                    </a:cubicBezTo>
                    <a:cubicBezTo>
                      <a:pt x="260678" y="345984"/>
                      <a:pt x="254162" y="350871"/>
                      <a:pt x="247646" y="354944"/>
                    </a:cubicBezTo>
                    <a:cubicBezTo>
                      <a:pt x="241130" y="359016"/>
                      <a:pt x="237057" y="365532"/>
                      <a:pt x="228913" y="352501"/>
                    </a:cubicBezTo>
                    <a:cubicBezTo>
                      <a:pt x="221582" y="339469"/>
                      <a:pt x="209365" y="339469"/>
                      <a:pt x="206107" y="345170"/>
                    </a:cubicBezTo>
                    <a:cubicBezTo>
                      <a:pt x="205292" y="348428"/>
                      <a:pt x="188188" y="350057"/>
                      <a:pt x="188188" y="350057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29008114-ACB6-2B5B-E485-F92B41C8FD6D}"/>
                  </a:ext>
                </a:extLst>
              </p:cNvPr>
              <p:cNvSpPr/>
              <p:nvPr/>
            </p:nvSpPr>
            <p:spPr>
              <a:xfrm>
                <a:off x="6302916" y="1580398"/>
                <a:ext cx="976535" cy="974654"/>
              </a:xfrm>
              <a:custGeom>
                <a:avLst/>
                <a:gdLst>
                  <a:gd name="connsiteX0" fmla="*/ 92814 w 976535"/>
                  <a:gd name="connsiteY0" fmla="*/ 525871 h 974654"/>
                  <a:gd name="connsiteX1" fmla="*/ 99331 w 976535"/>
                  <a:gd name="connsiteY1" fmla="*/ 481888 h 974654"/>
                  <a:gd name="connsiteX2" fmla="*/ 120507 w 976535"/>
                  <a:gd name="connsiteY2" fmla="*/ 431390 h 974654"/>
                  <a:gd name="connsiteX3" fmla="*/ 148200 w 976535"/>
                  <a:gd name="connsiteY3" fmla="*/ 385779 h 974654"/>
                  <a:gd name="connsiteX4" fmla="*/ 150643 w 976535"/>
                  <a:gd name="connsiteY4" fmla="*/ 345869 h 974654"/>
                  <a:gd name="connsiteX5" fmla="*/ 122951 w 976535"/>
                  <a:gd name="connsiteY5" fmla="*/ 324692 h 974654"/>
                  <a:gd name="connsiteX6" fmla="*/ 82226 w 976535"/>
                  <a:gd name="connsiteY6" fmla="*/ 324692 h 974654"/>
                  <a:gd name="connsiteX7" fmla="*/ 51276 w 976535"/>
                  <a:gd name="connsiteY7" fmla="*/ 291298 h 974654"/>
                  <a:gd name="connsiteX8" fmla="*/ 21140 w 976535"/>
                  <a:gd name="connsiteY8" fmla="*/ 254646 h 974654"/>
                  <a:gd name="connsiteX9" fmla="*/ 5664 w 976535"/>
                  <a:gd name="connsiteY9" fmla="*/ 221252 h 974654"/>
                  <a:gd name="connsiteX10" fmla="*/ 5664 w 976535"/>
                  <a:gd name="connsiteY10" fmla="*/ 169124 h 974654"/>
                  <a:gd name="connsiteX11" fmla="*/ 3221 w 976535"/>
                  <a:gd name="connsiteY11" fmla="*/ 110481 h 974654"/>
                  <a:gd name="connsiteX12" fmla="*/ 35800 w 976535"/>
                  <a:gd name="connsiteY12" fmla="*/ 96635 h 974654"/>
                  <a:gd name="connsiteX13" fmla="*/ 43131 w 976535"/>
                  <a:gd name="connsiteY13" fmla="*/ 77087 h 974654"/>
                  <a:gd name="connsiteX14" fmla="*/ 89557 w 976535"/>
                  <a:gd name="connsiteY14" fmla="*/ 74644 h 974654"/>
                  <a:gd name="connsiteX15" fmla="*/ 117249 w 976535"/>
                  <a:gd name="connsiteY15" fmla="*/ 57539 h 974654"/>
                  <a:gd name="connsiteX16" fmla="*/ 144942 w 976535"/>
                  <a:gd name="connsiteY16" fmla="*/ 47766 h 974654"/>
                  <a:gd name="connsiteX17" fmla="*/ 214174 w 976535"/>
                  <a:gd name="connsiteY17" fmla="*/ 47766 h 974654"/>
                  <a:gd name="connsiteX18" fmla="*/ 223133 w 976535"/>
                  <a:gd name="connsiteY18" fmla="*/ 31476 h 974654"/>
                  <a:gd name="connsiteX19" fmla="*/ 210101 w 976535"/>
                  <a:gd name="connsiteY19" fmla="*/ 17629 h 974654"/>
                  <a:gd name="connsiteX20" fmla="*/ 243495 w 976535"/>
                  <a:gd name="connsiteY20" fmla="*/ 8670 h 974654"/>
                  <a:gd name="connsiteX21" fmla="*/ 270373 w 976535"/>
                  <a:gd name="connsiteY21" fmla="*/ 11113 h 974654"/>
                  <a:gd name="connsiteX22" fmla="*/ 293993 w 976535"/>
                  <a:gd name="connsiteY22" fmla="*/ 525 h 974654"/>
                  <a:gd name="connsiteX23" fmla="*/ 304582 w 976535"/>
                  <a:gd name="connsiteY23" fmla="*/ 14372 h 974654"/>
                  <a:gd name="connsiteX24" fmla="*/ 304582 w 976535"/>
                  <a:gd name="connsiteY24" fmla="*/ 42064 h 974654"/>
                  <a:gd name="connsiteX25" fmla="*/ 332275 w 976535"/>
                  <a:gd name="connsiteY25" fmla="*/ 55096 h 974654"/>
                  <a:gd name="connsiteX26" fmla="*/ 382773 w 976535"/>
                  <a:gd name="connsiteY26" fmla="*/ 77902 h 974654"/>
                  <a:gd name="connsiteX27" fmla="*/ 413723 w 976535"/>
                  <a:gd name="connsiteY27" fmla="*/ 121070 h 974654"/>
                  <a:gd name="connsiteX28" fmla="*/ 426755 w 976535"/>
                  <a:gd name="connsiteY28" fmla="*/ 144690 h 974654"/>
                  <a:gd name="connsiteX29" fmla="*/ 436529 w 976535"/>
                  <a:gd name="connsiteY29" fmla="*/ 183785 h 974654"/>
                  <a:gd name="connsiteX30" fmla="*/ 452004 w 976535"/>
                  <a:gd name="connsiteY30" fmla="*/ 206591 h 974654"/>
                  <a:gd name="connsiteX31" fmla="*/ 473181 w 976535"/>
                  <a:gd name="connsiteY31" fmla="*/ 243243 h 974654"/>
                  <a:gd name="connsiteX32" fmla="*/ 492729 w 976535"/>
                  <a:gd name="connsiteY32" fmla="*/ 274194 h 974654"/>
                  <a:gd name="connsiteX33" fmla="*/ 517163 w 976535"/>
                  <a:gd name="connsiteY33" fmla="*/ 283967 h 974654"/>
                  <a:gd name="connsiteX34" fmla="*/ 501688 w 976535"/>
                  <a:gd name="connsiteY34" fmla="*/ 300257 h 974654"/>
                  <a:gd name="connsiteX35" fmla="*/ 510648 w 976535"/>
                  <a:gd name="connsiteY35" fmla="*/ 317362 h 974654"/>
                  <a:gd name="connsiteX36" fmla="*/ 546485 w 976535"/>
                  <a:gd name="connsiteY36" fmla="*/ 304330 h 974654"/>
                  <a:gd name="connsiteX37" fmla="*/ 565218 w 976535"/>
                  <a:gd name="connsiteY37" fmla="*/ 284782 h 974654"/>
                  <a:gd name="connsiteX38" fmla="*/ 601870 w 976535"/>
                  <a:gd name="connsiteY38" fmla="*/ 292112 h 974654"/>
                  <a:gd name="connsiteX39" fmla="*/ 604314 w 976535"/>
                  <a:gd name="connsiteY39" fmla="*/ 255460 h 974654"/>
                  <a:gd name="connsiteX40" fmla="*/ 605128 w 976535"/>
                  <a:gd name="connsiteY40" fmla="*/ 214736 h 974654"/>
                  <a:gd name="connsiteX41" fmla="*/ 627934 w 976535"/>
                  <a:gd name="connsiteY41" fmla="*/ 202518 h 974654"/>
                  <a:gd name="connsiteX42" fmla="*/ 663772 w 976535"/>
                  <a:gd name="connsiteY42" fmla="*/ 214736 h 974654"/>
                  <a:gd name="connsiteX43" fmla="*/ 704496 w 976535"/>
                  <a:gd name="connsiteY43" fmla="*/ 208220 h 974654"/>
                  <a:gd name="connsiteX44" fmla="*/ 741963 w 976535"/>
                  <a:gd name="connsiteY44" fmla="*/ 207405 h 974654"/>
                  <a:gd name="connsiteX45" fmla="*/ 775357 w 976535"/>
                  <a:gd name="connsiteY45" fmla="*/ 216365 h 974654"/>
                  <a:gd name="connsiteX46" fmla="*/ 776171 w 976535"/>
                  <a:gd name="connsiteY46" fmla="*/ 259533 h 974654"/>
                  <a:gd name="connsiteX47" fmla="*/ 751737 w 976535"/>
                  <a:gd name="connsiteY47" fmla="*/ 296999 h 974654"/>
                  <a:gd name="connsiteX48" fmla="*/ 745220 w 976535"/>
                  <a:gd name="connsiteY48" fmla="*/ 318176 h 974654"/>
                  <a:gd name="connsiteX49" fmla="*/ 706125 w 976535"/>
                  <a:gd name="connsiteY49" fmla="*/ 317362 h 974654"/>
                  <a:gd name="connsiteX50" fmla="*/ 682505 w 976535"/>
                  <a:gd name="connsiteY50" fmla="*/ 331208 h 974654"/>
                  <a:gd name="connsiteX51" fmla="*/ 662957 w 976535"/>
                  <a:gd name="connsiteY51" fmla="*/ 334466 h 974654"/>
                  <a:gd name="connsiteX52" fmla="*/ 686577 w 976535"/>
                  <a:gd name="connsiteY52" fmla="*/ 346683 h 974654"/>
                  <a:gd name="connsiteX53" fmla="*/ 716713 w 976535"/>
                  <a:gd name="connsiteY53" fmla="*/ 349941 h 974654"/>
                  <a:gd name="connsiteX54" fmla="*/ 750922 w 976535"/>
                  <a:gd name="connsiteY54" fmla="*/ 362158 h 974654"/>
                  <a:gd name="connsiteX55" fmla="*/ 778615 w 976535"/>
                  <a:gd name="connsiteY55" fmla="*/ 336095 h 974654"/>
                  <a:gd name="connsiteX56" fmla="*/ 792461 w 976535"/>
                  <a:gd name="connsiteY56" fmla="*/ 318990 h 974654"/>
                  <a:gd name="connsiteX57" fmla="*/ 791646 w 976535"/>
                  <a:gd name="connsiteY57" fmla="*/ 295370 h 974654"/>
                  <a:gd name="connsiteX58" fmla="*/ 812823 w 976535"/>
                  <a:gd name="connsiteY58" fmla="*/ 264420 h 974654"/>
                  <a:gd name="connsiteX59" fmla="*/ 839701 w 976535"/>
                  <a:gd name="connsiteY59" fmla="*/ 254646 h 974654"/>
                  <a:gd name="connsiteX60" fmla="*/ 883684 w 976535"/>
                  <a:gd name="connsiteY60" fmla="*/ 247315 h 974654"/>
                  <a:gd name="connsiteX61" fmla="*/ 913005 w 976535"/>
                  <a:gd name="connsiteY61" fmla="*/ 262791 h 974654"/>
                  <a:gd name="connsiteX62" fmla="*/ 956988 w 976535"/>
                  <a:gd name="connsiteY62" fmla="*/ 287225 h 974654"/>
                  <a:gd name="connsiteX63" fmla="*/ 976535 w 976535"/>
                  <a:gd name="connsiteY63" fmla="*/ 360529 h 974654"/>
                  <a:gd name="connsiteX64" fmla="*/ 945585 w 976535"/>
                  <a:gd name="connsiteY64" fmla="*/ 514468 h 974654"/>
                  <a:gd name="connsiteX65" fmla="*/ 892643 w 976535"/>
                  <a:gd name="connsiteY65" fmla="*/ 656189 h 974654"/>
                  <a:gd name="connsiteX66" fmla="*/ 774542 w 976535"/>
                  <a:gd name="connsiteY66" fmla="*/ 779177 h 974654"/>
                  <a:gd name="connsiteX67" fmla="*/ 685763 w 976535"/>
                  <a:gd name="connsiteY67" fmla="*/ 944518 h 974654"/>
                  <a:gd name="connsiteX68" fmla="*/ 579879 w 976535"/>
                  <a:gd name="connsiteY68" fmla="*/ 973840 h 974654"/>
                  <a:gd name="connsiteX69" fmla="*/ 342863 w 976535"/>
                  <a:gd name="connsiteY69" fmla="*/ 974655 h 974654"/>
                  <a:gd name="connsiteX70" fmla="*/ 124580 w 976535"/>
                  <a:gd name="connsiteY70" fmla="*/ 940446 h 974654"/>
                  <a:gd name="connsiteX71" fmla="*/ 74896 w 976535"/>
                  <a:gd name="connsiteY71" fmla="*/ 823159 h 974654"/>
                  <a:gd name="connsiteX72" fmla="*/ 65122 w 976535"/>
                  <a:gd name="connsiteY72" fmla="*/ 740081 h 974654"/>
                  <a:gd name="connsiteX73" fmla="*/ 41502 w 976535"/>
                  <a:gd name="connsiteY73" fmla="*/ 700986 h 974654"/>
                  <a:gd name="connsiteX74" fmla="*/ 37429 w 976535"/>
                  <a:gd name="connsiteY74" fmla="*/ 670850 h 974654"/>
                  <a:gd name="connsiteX75" fmla="*/ 64307 w 976535"/>
                  <a:gd name="connsiteY75" fmla="*/ 613836 h 974654"/>
                  <a:gd name="connsiteX76" fmla="*/ 73267 w 976535"/>
                  <a:gd name="connsiteY76" fmla="*/ 571482 h 974654"/>
                  <a:gd name="connsiteX77" fmla="*/ 92814 w 976535"/>
                  <a:gd name="connsiteY77" fmla="*/ 525871 h 97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976535" h="974654">
                    <a:moveTo>
                      <a:pt x="92814" y="525871"/>
                    </a:moveTo>
                    <a:cubicBezTo>
                      <a:pt x="96073" y="509581"/>
                      <a:pt x="89557" y="502251"/>
                      <a:pt x="99331" y="481888"/>
                    </a:cubicBezTo>
                    <a:cubicBezTo>
                      <a:pt x="109104" y="461526"/>
                      <a:pt x="111548" y="446051"/>
                      <a:pt x="120507" y="431390"/>
                    </a:cubicBezTo>
                    <a:cubicBezTo>
                      <a:pt x="130281" y="415915"/>
                      <a:pt x="141684" y="411028"/>
                      <a:pt x="148200" y="385779"/>
                    </a:cubicBezTo>
                    <a:cubicBezTo>
                      <a:pt x="154716" y="361344"/>
                      <a:pt x="164490" y="358901"/>
                      <a:pt x="150643" y="345869"/>
                    </a:cubicBezTo>
                    <a:cubicBezTo>
                      <a:pt x="136797" y="332837"/>
                      <a:pt x="140870" y="324692"/>
                      <a:pt x="122951" y="324692"/>
                    </a:cubicBezTo>
                    <a:cubicBezTo>
                      <a:pt x="104218" y="324692"/>
                      <a:pt x="100145" y="334466"/>
                      <a:pt x="82226" y="324692"/>
                    </a:cubicBezTo>
                    <a:cubicBezTo>
                      <a:pt x="63493" y="314918"/>
                      <a:pt x="62679" y="310846"/>
                      <a:pt x="51276" y="291298"/>
                    </a:cubicBezTo>
                    <a:cubicBezTo>
                      <a:pt x="39058" y="271750"/>
                      <a:pt x="34986" y="270121"/>
                      <a:pt x="21140" y="254646"/>
                    </a:cubicBezTo>
                    <a:cubicBezTo>
                      <a:pt x="7293" y="239171"/>
                      <a:pt x="5664" y="235913"/>
                      <a:pt x="5664" y="221252"/>
                    </a:cubicBezTo>
                    <a:cubicBezTo>
                      <a:pt x="5664" y="205777"/>
                      <a:pt x="6479" y="187858"/>
                      <a:pt x="5664" y="169124"/>
                    </a:cubicBezTo>
                    <a:cubicBezTo>
                      <a:pt x="4850" y="150391"/>
                      <a:pt x="-4924" y="112110"/>
                      <a:pt x="3221" y="110481"/>
                    </a:cubicBezTo>
                    <a:cubicBezTo>
                      <a:pt x="12180" y="109667"/>
                      <a:pt x="32542" y="109667"/>
                      <a:pt x="35800" y="96635"/>
                    </a:cubicBezTo>
                    <a:cubicBezTo>
                      <a:pt x="39058" y="83603"/>
                      <a:pt x="30099" y="77087"/>
                      <a:pt x="43131" y="77087"/>
                    </a:cubicBezTo>
                    <a:cubicBezTo>
                      <a:pt x="56162" y="77087"/>
                      <a:pt x="64307" y="83603"/>
                      <a:pt x="89557" y="74644"/>
                    </a:cubicBezTo>
                    <a:cubicBezTo>
                      <a:pt x="113991" y="65684"/>
                      <a:pt x="109919" y="65684"/>
                      <a:pt x="117249" y="57539"/>
                    </a:cubicBezTo>
                    <a:cubicBezTo>
                      <a:pt x="124580" y="48580"/>
                      <a:pt x="121322" y="45322"/>
                      <a:pt x="144942" y="47766"/>
                    </a:cubicBezTo>
                    <a:cubicBezTo>
                      <a:pt x="168562" y="50209"/>
                      <a:pt x="205214" y="55096"/>
                      <a:pt x="214174" y="47766"/>
                    </a:cubicBezTo>
                    <a:cubicBezTo>
                      <a:pt x="223133" y="40435"/>
                      <a:pt x="234536" y="40435"/>
                      <a:pt x="223133" y="31476"/>
                    </a:cubicBezTo>
                    <a:cubicBezTo>
                      <a:pt x="210915" y="22516"/>
                      <a:pt x="196255" y="24145"/>
                      <a:pt x="210101" y="17629"/>
                    </a:cubicBezTo>
                    <a:cubicBezTo>
                      <a:pt x="223947" y="11113"/>
                      <a:pt x="219875" y="5412"/>
                      <a:pt x="243495" y="8670"/>
                    </a:cubicBezTo>
                    <a:cubicBezTo>
                      <a:pt x="267115" y="11928"/>
                      <a:pt x="259785" y="17629"/>
                      <a:pt x="270373" y="11113"/>
                    </a:cubicBezTo>
                    <a:cubicBezTo>
                      <a:pt x="280962" y="4598"/>
                      <a:pt x="285849" y="-1918"/>
                      <a:pt x="293993" y="525"/>
                    </a:cubicBezTo>
                    <a:cubicBezTo>
                      <a:pt x="302953" y="2969"/>
                      <a:pt x="304582" y="525"/>
                      <a:pt x="304582" y="14372"/>
                    </a:cubicBezTo>
                    <a:cubicBezTo>
                      <a:pt x="304582" y="28218"/>
                      <a:pt x="298880" y="38806"/>
                      <a:pt x="304582" y="42064"/>
                    </a:cubicBezTo>
                    <a:cubicBezTo>
                      <a:pt x="310283" y="45322"/>
                      <a:pt x="314356" y="48580"/>
                      <a:pt x="332275" y="55096"/>
                    </a:cubicBezTo>
                    <a:cubicBezTo>
                      <a:pt x="351008" y="61612"/>
                      <a:pt x="363225" y="55910"/>
                      <a:pt x="382773" y="77902"/>
                    </a:cubicBezTo>
                    <a:cubicBezTo>
                      <a:pt x="402320" y="99078"/>
                      <a:pt x="407207" y="103965"/>
                      <a:pt x="413723" y="121070"/>
                    </a:cubicBezTo>
                    <a:cubicBezTo>
                      <a:pt x="420239" y="138174"/>
                      <a:pt x="419425" y="130844"/>
                      <a:pt x="426755" y="144690"/>
                    </a:cubicBezTo>
                    <a:cubicBezTo>
                      <a:pt x="434086" y="158536"/>
                      <a:pt x="433271" y="168310"/>
                      <a:pt x="436529" y="183785"/>
                    </a:cubicBezTo>
                    <a:cubicBezTo>
                      <a:pt x="439787" y="199261"/>
                      <a:pt x="432457" y="196003"/>
                      <a:pt x="452004" y="206591"/>
                    </a:cubicBezTo>
                    <a:cubicBezTo>
                      <a:pt x="471552" y="217179"/>
                      <a:pt x="468294" y="226953"/>
                      <a:pt x="473181" y="243243"/>
                    </a:cubicBezTo>
                    <a:cubicBezTo>
                      <a:pt x="478883" y="259533"/>
                      <a:pt x="478883" y="272565"/>
                      <a:pt x="492729" y="274194"/>
                    </a:cubicBezTo>
                    <a:cubicBezTo>
                      <a:pt x="506575" y="276637"/>
                      <a:pt x="526937" y="274194"/>
                      <a:pt x="517163" y="283967"/>
                    </a:cubicBezTo>
                    <a:cubicBezTo>
                      <a:pt x="507390" y="293741"/>
                      <a:pt x="506575" y="290483"/>
                      <a:pt x="501688" y="300257"/>
                    </a:cubicBezTo>
                    <a:cubicBezTo>
                      <a:pt x="497616" y="310031"/>
                      <a:pt x="488656" y="318990"/>
                      <a:pt x="510648" y="317362"/>
                    </a:cubicBezTo>
                    <a:cubicBezTo>
                      <a:pt x="531824" y="316547"/>
                      <a:pt x="541598" y="320619"/>
                      <a:pt x="546485" y="304330"/>
                    </a:cubicBezTo>
                    <a:cubicBezTo>
                      <a:pt x="550558" y="288040"/>
                      <a:pt x="547300" y="277452"/>
                      <a:pt x="565218" y="284782"/>
                    </a:cubicBezTo>
                    <a:cubicBezTo>
                      <a:pt x="582323" y="292112"/>
                      <a:pt x="599427" y="301072"/>
                      <a:pt x="601870" y="292112"/>
                    </a:cubicBezTo>
                    <a:cubicBezTo>
                      <a:pt x="604314" y="283153"/>
                      <a:pt x="605128" y="271750"/>
                      <a:pt x="604314" y="255460"/>
                    </a:cubicBezTo>
                    <a:cubicBezTo>
                      <a:pt x="603499" y="239171"/>
                      <a:pt x="590467" y="222881"/>
                      <a:pt x="605128" y="214736"/>
                    </a:cubicBezTo>
                    <a:cubicBezTo>
                      <a:pt x="620604" y="205777"/>
                      <a:pt x="612459" y="195188"/>
                      <a:pt x="627934" y="202518"/>
                    </a:cubicBezTo>
                    <a:cubicBezTo>
                      <a:pt x="643409" y="209849"/>
                      <a:pt x="645038" y="214736"/>
                      <a:pt x="663772" y="214736"/>
                    </a:cubicBezTo>
                    <a:cubicBezTo>
                      <a:pt x="682505" y="214736"/>
                      <a:pt x="688206" y="214736"/>
                      <a:pt x="704496" y="208220"/>
                    </a:cubicBezTo>
                    <a:cubicBezTo>
                      <a:pt x="720786" y="201704"/>
                      <a:pt x="725673" y="201704"/>
                      <a:pt x="741963" y="207405"/>
                    </a:cubicBezTo>
                    <a:cubicBezTo>
                      <a:pt x="758252" y="213107"/>
                      <a:pt x="775357" y="200890"/>
                      <a:pt x="775357" y="216365"/>
                    </a:cubicBezTo>
                    <a:cubicBezTo>
                      <a:pt x="775357" y="231840"/>
                      <a:pt x="792461" y="239985"/>
                      <a:pt x="776171" y="259533"/>
                    </a:cubicBezTo>
                    <a:cubicBezTo>
                      <a:pt x="759881" y="279081"/>
                      <a:pt x="751737" y="283967"/>
                      <a:pt x="751737" y="296999"/>
                    </a:cubicBezTo>
                    <a:cubicBezTo>
                      <a:pt x="751737" y="310031"/>
                      <a:pt x="761510" y="317362"/>
                      <a:pt x="745220" y="318176"/>
                    </a:cubicBezTo>
                    <a:cubicBezTo>
                      <a:pt x="728931" y="318990"/>
                      <a:pt x="721600" y="314918"/>
                      <a:pt x="706125" y="317362"/>
                    </a:cubicBezTo>
                    <a:cubicBezTo>
                      <a:pt x="690650" y="319805"/>
                      <a:pt x="698795" y="327950"/>
                      <a:pt x="682505" y="331208"/>
                    </a:cubicBezTo>
                    <a:cubicBezTo>
                      <a:pt x="666215" y="334466"/>
                      <a:pt x="652369" y="324692"/>
                      <a:pt x="662957" y="334466"/>
                    </a:cubicBezTo>
                    <a:cubicBezTo>
                      <a:pt x="673546" y="344240"/>
                      <a:pt x="665401" y="346683"/>
                      <a:pt x="686577" y="346683"/>
                    </a:cubicBezTo>
                    <a:cubicBezTo>
                      <a:pt x="707754" y="346683"/>
                      <a:pt x="709383" y="340982"/>
                      <a:pt x="716713" y="349941"/>
                    </a:cubicBezTo>
                    <a:cubicBezTo>
                      <a:pt x="724044" y="358901"/>
                      <a:pt x="737076" y="366231"/>
                      <a:pt x="750922" y="362158"/>
                    </a:cubicBezTo>
                    <a:cubicBezTo>
                      <a:pt x="764768" y="358086"/>
                      <a:pt x="766397" y="339353"/>
                      <a:pt x="778615" y="336095"/>
                    </a:cubicBezTo>
                    <a:cubicBezTo>
                      <a:pt x="791646" y="332837"/>
                      <a:pt x="798162" y="327135"/>
                      <a:pt x="792461" y="318990"/>
                    </a:cubicBezTo>
                    <a:cubicBezTo>
                      <a:pt x="786759" y="310031"/>
                      <a:pt x="780244" y="313289"/>
                      <a:pt x="791646" y="295370"/>
                    </a:cubicBezTo>
                    <a:cubicBezTo>
                      <a:pt x="802235" y="276637"/>
                      <a:pt x="802235" y="269307"/>
                      <a:pt x="812823" y="264420"/>
                    </a:cubicBezTo>
                    <a:cubicBezTo>
                      <a:pt x="823411" y="258718"/>
                      <a:pt x="823411" y="253831"/>
                      <a:pt x="839701" y="254646"/>
                    </a:cubicBezTo>
                    <a:cubicBezTo>
                      <a:pt x="855991" y="255460"/>
                      <a:pt x="872281" y="244057"/>
                      <a:pt x="883684" y="247315"/>
                    </a:cubicBezTo>
                    <a:cubicBezTo>
                      <a:pt x="895901" y="250573"/>
                      <a:pt x="903231" y="259533"/>
                      <a:pt x="913005" y="262791"/>
                    </a:cubicBezTo>
                    <a:cubicBezTo>
                      <a:pt x="922779" y="266049"/>
                      <a:pt x="955359" y="281524"/>
                      <a:pt x="956988" y="287225"/>
                    </a:cubicBezTo>
                    <a:cubicBezTo>
                      <a:pt x="959431" y="293741"/>
                      <a:pt x="976535" y="360529"/>
                      <a:pt x="976535" y="360529"/>
                    </a:cubicBezTo>
                    <a:lnTo>
                      <a:pt x="945585" y="514468"/>
                    </a:lnTo>
                    <a:lnTo>
                      <a:pt x="892643" y="656189"/>
                    </a:lnTo>
                    <a:lnTo>
                      <a:pt x="774542" y="779177"/>
                    </a:lnTo>
                    <a:lnTo>
                      <a:pt x="685763" y="944518"/>
                    </a:lnTo>
                    <a:lnTo>
                      <a:pt x="579879" y="973840"/>
                    </a:lnTo>
                    <a:lnTo>
                      <a:pt x="342863" y="974655"/>
                    </a:lnTo>
                    <a:lnTo>
                      <a:pt x="124580" y="940446"/>
                    </a:lnTo>
                    <a:cubicBezTo>
                      <a:pt x="124580" y="940446"/>
                      <a:pt x="74896" y="826417"/>
                      <a:pt x="74896" y="823159"/>
                    </a:cubicBezTo>
                    <a:cubicBezTo>
                      <a:pt x="74896" y="819902"/>
                      <a:pt x="71638" y="753113"/>
                      <a:pt x="65122" y="740081"/>
                    </a:cubicBezTo>
                    <a:cubicBezTo>
                      <a:pt x="58606" y="727050"/>
                      <a:pt x="48832" y="707502"/>
                      <a:pt x="41502" y="700986"/>
                    </a:cubicBezTo>
                    <a:cubicBezTo>
                      <a:pt x="34171" y="694470"/>
                      <a:pt x="29284" y="682253"/>
                      <a:pt x="37429" y="670850"/>
                    </a:cubicBezTo>
                    <a:cubicBezTo>
                      <a:pt x="44760" y="658633"/>
                      <a:pt x="61049" y="633383"/>
                      <a:pt x="64307" y="613836"/>
                    </a:cubicBezTo>
                    <a:cubicBezTo>
                      <a:pt x="67566" y="594288"/>
                      <a:pt x="65122" y="583700"/>
                      <a:pt x="73267" y="571482"/>
                    </a:cubicBezTo>
                    <a:cubicBezTo>
                      <a:pt x="80597" y="559265"/>
                      <a:pt x="92814" y="525871"/>
                      <a:pt x="92814" y="525871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F0C842B6-FF37-52DF-845F-3D0F8A0F187B}"/>
                  </a:ext>
                </a:extLst>
              </p:cNvPr>
              <p:cNvSpPr/>
              <p:nvPr/>
            </p:nvSpPr>
            <p:spPr>
              <a:xfrm>
                <a:off x="7066719" y="1863614"/>
                <a:ext cx="521225" cy="757411"/>
              </a:xfrm>
              <a:custGeom>
                <a:avLst/>
                <a:gdLst>
                  <a:gd name="connsiteX0" fmla="*/ 104406 w 521225"/>
                  <a:gd name="connsiteY0" fmla="*/ 204374 h 757411"/>
                  <a:gd name="connsiteX1" fmla="*/ 132098 w 521225"/>
                  <a:gd name="connsiteY1" fmla="*/ 167722 h 757411"/>
                  <a:gd name="connsiteX2" fmla="*/ 152460 w 521225"/>
                  <a:gd name="connsiteY2" fmla="*/ 136771 h 757411"/>
                  <a:gd name="connsiteX3" fmla="*/ 168750 w 521225"/>
                  <a:gd name="connsiteY3" fmla="*/ 103377 h 757411"/>
                  <a:gd name="connsiteX4" fmla="*/ 172823 w 521225"/>
                  <a:gd name="connsiteY4" fmla="*/ 65911 h 757411"/>
                  <a:gd name="connsiteX5" fmla="*/ 192370 w 521225"/>
                  <a:gd name="connsiteY5" fmla="*/ 9711 h 757411"/>
                  <a:gd name="connsiteX6" fmla="*/ 196443 w 521225"/>
                  <a:gd name="connsiteY6" fmla="*/ 751 h 757411"/>
                  <a:gd name="connsiteX7" fmla="*/ 227394 w 521225"/>
                  <a:gd name="connsiteY7" fmla="*/ 8082 h 757411"/>
                  <a:gd name="connsiteX8" fmla="*/ 246941 w 521225"/>
                  <a:gd name="connsiteY8" fmla="*/ 34960 h 757411"/>
                  <a:gd name="connsiteX9" fmla="*/ 269747 w 521225"/>
                  <a:gd name="connsiteY9" fmla="*/ 35775 h 757411"/>
                  <a:gd name="connsiteX10" fmla="*/ 299069 w 521225"/>
                  <a:gd name="connsiteY10" fmla="*/ 47992 h 757411"/>
                  <a:gd name="connsiteX11" fmla="*/ 312915 w 521225"/>
                  <a:gd name="connsiteY11" fmla="*/ 74055 h 757411"/>
                  <a:gd name="connsiteX12" fmla="*/ 303956 w 521225"/>
                  <a:gd name="connsiteY12" fmla="*/ 92789 h 757411"/>
                  <a:gd name="connsiteX13" fmla="*/ 306399 w 521225"/>
                  <a:gd name="connsiteY13" fmla="*/ 115594 h 757411"/>
                  <a:gd name="connsiteX14" fmla="*/ 299883 w 521225"/>
                  <a:gd name="connsiteY14" fmla="*/ 143287 h 757411"/>
                  <a:gd name="connsiteX15" fmla="*/ 319431 w 521225"/>
                  <a:gd name="connsiteY15" fmla="*/ 135957 h 757411"/>
                  <a:gd name="connsiteX16" fmla="*/ 343865 w 521225"/>
                  <a:gd name="connsiteY16" fmla="*/ 111522 h 757411"/>
                  <a:gd name="connsiteX17" fmla="*/ 381332 w 521225"/>
                  <a:gd name="connsiteY17" fmla="*/ 107450 h 757411"/>
                  <a:gd name="connsiteX18" fmla="*/ 403323 w 521225"/>
                  <a:gd name="connsiteY18" fmla="*/ 97676 h 757411"/>
                  <a:gd name="connsiteX19" fmla="*/ 440790 w 521225"/>
                  <a:gd name="connsiteY19" fmla="*/ 113151 h 757411"/>
                  <a:gd name="connsiteX20" fmla="*/ 480700 w 521225"/>
                  <a:gd name="connsiteY20" fmla="*/ 129441 h 757411"/>
                  <a:gd name="connsiteX21" fmla="*/ 518166 w 521225"/>
                  <a:gd name="connsiteY21" fmla="*/ 133513 h 757411"/>
                  <a:gd name="connsiteX22" fmla="*/ 517352 w 521225"/>
                  <a:gd name="connsiteY22" fmla="*/ 263832 h 757411"/>
                  <a:gd name="connsiteX23" fmla="*/ 489659 w 521225"/>
                  <a:gd name="connsiteY23" fmla="*/ 443019 h 757411"/>
                  <a:gd name="connsiteX24" fmla="*/ 450564 w 521225"/>
                  <a:gd name="connsiteY24" fmla="*/ 533427 h 757411"/>
                  <a:gd name="connsiteX25" fmla="*/ 334092 w 521225"/>
                  <a:gd name="connsiteY25" fmla="*/ 588813 h 757411"/>
                  <a:gd name="connsiteX26" fmla="*/ 259973 w 521225"/>
                  <a:gd name="connsiteY26" fmla="*/ 711801 h 757411"/>
                  <a:gd name="connsiteX27" fmla="*/ 211104 w 521225"/>
                  <a:gd name="connsiteY27" fmla="*/ 757412 h 757411"/>
                  <a:gd name="connsiteX28" fmla="*/ 123953 w 521225"/>
                  <a:gd name="connsiteY28" fmla="*/ 727276 h 757411"/>
                  <a:gd name="connsiteX29" fmla="*/ 53907 w 521225"/>
                  <a:gd name="connsiteY29" fmla="*/ 578224 h 757411"/>
                  <a:gd name="connsiteX30" fmla="*/ 59609 w 521225"/>
                  <a:gd name="connsiteY30" fmla="*/ 388448 h 757411"/>
                  <a:gd name="connsiteX31" fmla="*/ 47391 w 521225"/>
                  <a:gd name="connsiteY31" fmla="*/ 319217 h 757411"/>
                  <a:gd name="connsiteX32" fmla="*/ 151 w 521225"/>
                  <a:gd name="connsiteY32" fmla="*/ 309443 h 757411"/>
                  <a:gd name="connsiteX33" fmla="*/ 9110 w 521225"/>
                  <a:gd name="connsiteY33" fmla="*/ 282565 h 757411"/>
                  <a:gd name="connsiteX34" fmla="*/ 49835 w 521225"/>
                  <a:gd name="connsiteY34" fmla="*/ 254872 h 757411"/>
                  <a:gd name="connsiteX35" fmla="*/ 72641 w 521225"/>
                  <a:gd name="connsiteY35" fmla="*/ 232066 h 757411"/>
                  <a:gd name="connsiteX36" fmla="*/ 104406 w 521225"/>
                  <a:gd name="connsiteY36" fmla="*/ 204374 h 75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21225" h="757411">
                    <a:moveTo>
                      <a:pt x="104406" y="204374"/>
                    </a:moveTo>
                    <a:cubicBezTo>
                      <a:pt x="114994" y="195414"/>
                      <a:pt x="128026" y="179939"/>
                      <a:pt x="132098" y="167722"/>
                    </a:cubicBezTo>
                    <a:cubicBezTo>
                      <a:pt x="136171" y="155504"/>
                      <a:pt x="144316" y="151432"/>
                      <a:pt x="152460" y="136771"/>
                    </a:cubicBezTo>
                    <a:cubicBezTo>
                      <a:pt x="161420" y="121296"/>
                      <a:pt x="164678" y="126183"/>
                      <a:pt x="168750" y="103377"/>
                    </a:cubicBezTo>
                    <a:cubicBezTo>
                      <a:pt x="172823" y="80571"/>
                      <a:pt x="164678" y="83015"/>
                      <a:pt x="172823" y="65911"/>
                    </a:cubicBezTo>
                    <a:cubicBezTo>
                      <a:pt x="181782" y="48806"/>
                      <a:pt x="192370" y="13783"/>
                      <a:pt x="192370" y="9711"/>
                    </a:cubicBezTo>
                    <a:cubicBezTo>
                      <a:pt x="192370" y="5638"/>
                      <a:pt x="185040" y="-2506"/>
                      <a:pt x="196443" y="751"/>
                    </a:cubicBezTo>
                    <a:cubicBezTo>
                      <a:pt x="208660" y="4009"/>
                      <a:pt x="211918" y="-1692"/>
                      <a:pt x="227394" y="8082"/>
                    </a:cubicBezTo>
                    <a:cubicBezTo>
                      <a:pt x="243683" y="17856"/>
                      <a:pt x="239611" y="27630"/>
                      <a:pt x="246941" y="34960"/>
                    </a:cubicBezTo>
                    <a:cubicBezTo>
                      <a:pt x="254272" y="42290"/>
                      <a:pt x="269747" y="35775"/>
                      <a:pt x="269747" y="35775"/>
                    </a:cubicBezTo>
                    <a:cubicBezTo>
                      <a:pt x="269747" y="35775"/>
                      <a:pt x="281964" y="28444"/>
                      <a:pt x="299069" y="47992"/>
                    </a:cubicBezTo>
                    <a:cubicBezTo>
                      <a:pt x="316173" y="67540"/>
                      <a:pt x="321874" y="64282"/>
                      <a:pt x="312915" y="74055"/>
                    </a:cubicBezTo>
                    <a:cubicBezTo>
                      <a:pt x="303956" y="83829"/>
                      <a:pt x="296625" y="84644"/>
                      <a:pt x="303956" y="92789"/>
                    </a:cubicBezTo>
                    <a:cubicBezTo>
                      <a:pt x="311286" y="100119"/>
                      <a:pt x="309657" y="108264"/>
                      <a:pt x="306399" y="115594"/>
                    </a:cubicBezTo>
                    <a:cubicBezTo>
                      <a:pt x="303141" y="122925"/>
                      <a:pt x="294182" y="135957"/>
                      <a:pt x="299883" y="143287"/>
                    </a:cubicBezTo>
                    <a:cubicBezTo>
                      <a:pt x="305585" y="150618"/>
                      <a:pt x="312100" y="149803"/>
                      <a:pt x="319431" y="135957"/>
                    </a:cubicBezTo>
                    <a:cubicBezTo>
                      <a:pt x="326761" y="122110"/>
                      <a:pt x="322689" y="113151"/>
                      <a:pt x="343865" y="111522"/>
                    </a:cubicBezTo>
                    <a:cubicBezTo>
                      <a:pt x="365042" y="109079"/>
                      <a:pt x="365042" y="115594"/>
                      <a:pt x="381332" y="107450"/>
                    </a:cubicBezTo>
                    <a:cubicBezTo>
                      <a:pt x="397622" y="98490"/>
                      <a:pt x="384590" y="91974"/>
                      <a:pt x="403323" y="97676"/>
                    </a:cubicBezTo>
                    <a:cubicBezTo>
                      <a:pt x="422056" y="103377"/>
                      <a:pt x="426943" y="101748"/>
                      <a:pt x="440790" y="113151"/>
                    </a:cubicBezTo>
                    <a:cubicBezTo>
                      <a:pt x="454636" y="123739"/>
                      <a:pt x="471740" y="130255"/>
                      <a:pt x="480700" y="129441"/>
                    </a:cubicBezTo>
                    <a:cubicBezTo>
                      <a:pt x="489659" y="128626"/>
                      <a:pt x="510836" y="125368"/>
                      <a:pt x="518166" y="133513"/>
                    </a:cubicBezTo>
                    <a:cubicBezTo>
                      <a:pt x="525497" y="142473"/>
                      <a:pt x="517352" y="263832"/>
                      <a:pt x="517352" y="263832"/>
                    </a:cubicBezTo>
                    <a:lnTo>
                      <a:pt x="489659" y="443019"/>
                    </a:lnTo>
                    <a:lnTo>
                      <a:pt x="450564" y="533427"/>
                    </a:lnTo>
                    <a:lnTo>
                      <a:pt x="334092" y="588813"/>
                    </a:lnTo>
                    <a:lnTo>
                      <a:pt x="259973" y="711801"/>
                    </a:lnTo>
                    <a:lnTo>
                      <a:pt x="211104" y="757412"/>
                    </a:lnTo>
                    <a:cubicBezTo>
                      <a:pt x="211104" y="757412"/>
                      <a:pt x="124768" y="730534"/>
                      <a:pt x="123953" y="727276"/>
                    </a:cubicBezTo>
                    <a:cubicBezTo>
                      <a:pt x="123139" y="724018"/>
                      <a:pt x="59609" y="600216"/>
                      <a:pt x="53907" y="578224"/>
                    </a:cubicBezTo>
                    <a:cubicBezTo>
                      <a:pt x="48206" y="557048"/>
                      <a:pt x="59609" y="388448"/>
                      <a:pt x="59609" y="388448"/>
                    </a:cubicBezTo>
                    <a:lnTo>
                      <a:pt x="47391" y="319217"/>
                    </a:lnTo>
                    <a:cubicBezTo>
                      <a:pt x="47391" y="319217"/>
                      <a:pt x="-3107" y="320031"/>
                      <a:pt x="151" y="309443"/>
                    </a:cubicBezTo>
                    <a:cubicBezTo>
                      <a:pt x="3409" y="298855"/>
                      <a:pt x="-5550" y="293153"/>
                      <a:pt x="9110" y="282565"/>
                    </a:cubicBezTo>
                    <a:cubicBezTo>
                      <a:pt x="22957" y="271977"/>
                      <a:pt x="42504" y="262203"/>
                      <a:pt x="49835" y="254872"/>
                    </a:cubicBezTo>
                    <a:cubicBezTo>
                      <a:pt x="57165" y="247542"/>
                      <a:pt x="65310" y="239397"/>
                      <a:pt x="72641" y="232066"/>
                    </a:cubicBezTo>
                    <a:cubicBezTo>
                      <a:pt x="79971" y="224736"/>
                      <a:pt x="104406" y="204374"/>
                      <a:pt x="104406" y="204374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C39F50A1-60C5-37FE-84B2-E8966359C4BD}"/>
                  </a:ext>
                </a:extLst>
              </p:cNvPr>
              <p:cNvSpPr/>
              <p:nvPr/>
            </p:nvSpPr>
            <p:spPr>
              <a:xfrm>
                <a:off x="7262348" y="1990920"/>
                <a:ext cx="460186" cy="638150"/>
              </a:xfrm>
              <a:custGeom>
                <a:avLst/>
                <a:gdLst>
                  <a:gd name="connsiteX0" fmla="*/ 35023 w 460186"/>
                  <a:gd name="connsiteY0" fmla="*/ 411009 h 638150"/>
                  <a:gd name="connsiteX1" fmla="*/ 37466 w 460186"/>
                  <a:gd name="connsiteY1" fmla="*/ 409380 h 638150"/>
                  <a:gd name="connsiteX2" fmla="*/ 48055 w 460186"/>
                  <a:gd name="connsiteY2" fmla="*/ 387389 h 638150"/>
                  <a:gd name="connsiteX3" fmla="*/ 57829 w 460186"/>
                  <a:gd name="connsiteY3" fmla="*/ 348293 h 638150"/>
                  <a:gd name="connsiteX4" fmla="*/ 94481 w 460186"/>
                  <a:gd name="connsiteY4" fmla="*/ 347479 h 638150"/>
                  <a:gd name="connsiteX5" fmla="*/ 127060 w 460186"/>
                  <a:gd name="connsiteY5" fmla="*/ 328745 h 638150"/>
                  <a:gd name="connsiteX6" fmla="*/ 161269 w 460186"/>
                  <a:gd name="connsiteY6" fmla="*/ 295351 h 638150"/>
                  <a:gd name="connsiteX7" fmla="*/ 184889 w 460186"/>
                  <a:gd name="connsiteY7" fmla="*/ 299424 h 638150"/>
                  <a:gd name="connsiteX8" fmla="*/ 200364 w 460186"/>
                  <a:gd name="connsiteY8" fmla="*/ 309198 h 638150"/>
                  <a:gd name="connsiteX9" fmla="*/ 219912 w 460186"/>
                  <a:gd name="connsiteY9" fmla="*/ 295351 h 638150"/>
                  <a:gd name="connsiteX10" fmla="*/ 246790 w 460186"/>
                  <a:gd name="connsiteY10" fmla="*/ 292908 h 638150"/>
                  <a:gd name="connsiteX11" fmla="*/ 240274 w 460186"/>
                  <a:gd name="connsiteY11" fmla="*/ 258699 h 638150"/>
                  <a:gd name="connsiteX12" fmla="*/ 223170 w 460186"/>
                  <a:gd name="connsiteY12" fmla="*/ 217975 h 638150"/>
                  <a:gd name="connsiteX13" fmla="*/ 236202 w 460186"/>
                  <a:gd name="connsiteY13" fmla="*/ 188653 h 638150"/>
                  <a:gd name="connsiteX14" fmla="*/ 245161 w 460186"/>
                  <a:gd name="connsiteY14" fmla="*/ 149558 h 638150"/>
                  <a:gd name="connsiteX15" fmla="*/ 244347 w 460186"/>
                  <a:gd name="connsiteY15" fmla="*/ 119422 h 638150"/>
                  <a:gd name="connsiteX16" fmla="*/ 254121 w 460186"/>
                  <a:gd name="connsiteY16" fmla="*/ 81955 h 638150"/>
                  <a:gd name="connsiteX17" fmla="*/ 269596 w 460186"/>
                  <a:gd name="connsiteY17" fmla="*/ 49376 h 638150"/>
                  <a:gd name="connsiteX18" fmla="*/ 300546 w 460186"/>
                  <a:gd name="connsiteY18" fmla="*/ 37158 h 638150"/>
                  <a:gd name="connsiteX19" fmla="*/ 314393 w 460186"/>
                  <a:gd name="connsiteY19" fmla="*/ 13538 h 638150"/>
                  <a:gd name="connsiteX20" fmla="*/ 318465 w 460186"/>
                  <a:gd name="connsiteY20" fmla="*/ 1321 h 638150"/>
                  <a:gd name="connsiteX21" fmla="*/ 378738 w 460186"/>
                  <a:gd name="connsiteY21" fmla="*/ 10280 h 638150"/>
                  <a:gd name="connsiteX22" fmla="*/ 406430 w 460186"/>
                  <a:gd name="connsiteY22" fmla="*/ 107204 h 638150"/>
                  <a:gd name="connsiteX23" fmla="*/ 460186 w 460186"/>
                  <a:gd name="connsiteY23" fmla="*/ 236708 h 638150"/>
                  <a:gd name="connsiteX24" fmla="*/ 439824 w 460186"/>
                  <a:gd name="connsiteY24" fmla="*/ 395533 h 638150"/>
                  <a:gd name="connsiteX25" fmla="*/ 368964 w 460186"/>
                  <a:gd name="connsiteY25" fmla="*/ 516078 h 638150"/>
                  <a:gd name="connsiteX26" fmla="*/ 193034 w 460186"/>
                  <a:gd name="connsiteY26" fmla="*/ 585309 h 638150"/>
                  <a:gd name="connsiteX27" fmla="*/ 168599 w 460186"/>
                  <a:gd name="connsiteY27" fmla="*/ 631735 h 638150"/>
                  <a:gd name="connsiteX28" fmla="*/ 39095 w 460186"/>
                  <a:gd name="connsiteY28" fmla="*/ 637437 h 638150"/>
                  <a:gd name="connsiteX29" fmla="*/ 0 w 460186"/>
                  <a:gd name="connsiteY29" fmla="*/ 584495 h 638150"/>
                  <a:gd name="connsiteX30" fmla="*/ 21991 w 460186"/>
                  <a:gd name="connsiteY30" fmla="*/ 547029 h 638150"/>
                  <a:gd name="connsiteX31" fmla="*/ 35023 w 460186"/>
                  <a:gd name="connsiteY31" fmla="*/ 522594 h 638150"/>
                  <a:gd name="connsiteX32" fmla="*/ 22806 w 460186"/>
                  <a:gd name="connsiteY32" fmla="*/ 507119 h 638150"/>
                  <a:gd name="connsiteX33" fmla="*/ 13032 w 460186"/>
                  <a:gd name="connsiteY33" fmla="*/ 461507 h 638150"/>
                  <a:gd name="connsiteX34" fmla="*/ 35023 w 460186"/>
                  <a:gd name="connsiteY34" fmla="*/ 411009 h 6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60186" h="638150">
                    <a:moveTo>
                      <a:pt x="35023" y="411009"/>
                    </a:moveTo>
                    <a:cubicBezTo>
                      <a:pt x="35837" y="410194"/>
                      <a:pt x="36652" y="409380"/>
                      <a:pt x="37466" y="409380"/>
                    </a:cubicBezTo>
                    <a:cubicBezTo>
                      <a:pt x="44797" y="402864"/>
                      <a:pt x="48055" y="399606"/>
                      <a:pt x="48055" y="387389"/>
                    </a:cubicBezTo>
                    <a:cubicBezTo>
                      <a:pt x="48055" y="374357"/>
                      <a:pt x="38281" y="349922"/>
                      <a:pt x="57829" y="348293"/>
                    </a:cubicBezTo>
                    <a:cubicBezTo>
                      <a:pt x="77376" y="347479"/>
                      <a:pt x="78191" y="351551"/>
                      <a:pt x="94481" y="347479"/>
                    </a:cubicBezTo>
                    <a:cubicBezTo>
                      <a:pt x="110770" y="343406"/>
                      <a:pt x="115657" y="348293"/>
                      <a:pt x="127060" y="328745"/>
                    </a:cubicBezTo>
                    <a:cubicBezTo>
                      <a:pt x="137649" y="309198"/>
                      <a:pt x="154753" y="295351"/>
                      <a:pt x="161269" y="295351"/>
                    </a:cubicBezTo>
                    <a:cubicBezTo>
                      <a:pt x="167785" y="295351"/>
                      <a:pt x="177559" y="288835"/>
                      <a:pt x="184889" y="299424"/>
                    </a:cubicBezTo>
                    <a:cubicBezTo>
                      <a:pt x="192219" y="310012"/>
                      <a:pt x="185703" y="320600"/>
                      <a:pt x="200364" y="309198"/>
                    </a:cubicBezTo>
                    <a:cubicBezTo>
                      <a:pt x="214211" y="296980"/>
                      <a:pt x="210953" y="293722"/>
                      <a:pt x="219912" y="295351"/>
                    </a:cubicBezTo>
                    <a:cubicBezTo>
                      <a:pt x="228871" y="296166"/>
                      <a:pt x="250048" y="309198"/>
                      <a:pt x="246790" y="292908"/>
                    </a:cubicBezTo>
                    <a:cubicBezTo>
                      <a:pt x="243532" y="276618"/>
                      <a:pt x="250048" y="271731"/>
                      <a:pt x="240274" y="258699"/>
                    </a:cubicBezTo>
                    <a:cubicBezTo>
                      <a:pt x="230500" y="245667"/>
                      <a:pt x="219098" y="224491"/>
                      <a:pt x="223170" y="217975"/>
                    </a:cubicBezTo>
                    <a:cubicBezTo>
                      <a:pt x="227242" y="211459"/>
                      <a:pt x="226428" y="195984"/>
                      <a:pt x="236202" y="188653"/>
                    </a:cubicBezTo>
                    <a:cubicBezTo>
                      <a:pt x="245976" y="181323"/>
                      <a:pt x="251677" y="160961"/>
                      <a:pt x="245161" y="149558"/>
                    </a:cubicBezTo>
                    <a:cubicBezTo>
                      <a:pt x="238645" y="138969"/>
                      <a:pt x="238645" y="142227"/>
                      <a:pt x="244347" y="119422"/>
                    </a:cubicBezTo>
                    <a:cubicBezTo>
                      <a:pt x="250048" y="96616"/>
                      <a:pt x="247605" y="99059"/>
                      <a:pt x="254121" y="81955"/>
                    </a:cubicBezTo>
                    <a:cubicBezTo>
                      <a:pt x="260637" y="64851"/>
                      <a:pt x="257378" y="58335"/>
                      <a:pt x="269596" y="49376"/>
                    </a:cubicBezTo>
                    <a:cubicBezTo>
                      <a:pt x="281813" y="40416"/>
                      <a:pt x="294030" y="43674"/>
                      <a:pt x="300546" y="37158"/>
                    </a:cubicBezTo>
                    <a:cubicBezTo>
                      <a:pt x="307062" y="30642"/>
                      <a:pt x="313578" y="24126"/>
                      <a:pt x="314393" y="13538"/>
                    </a:cubicBezTo>
                    <a:cubicBezTo>
                      <a:pt x="315207" y="2950"/>
                      <a:pt x="307062" y="-2752"/>
                      <a:pt x="318465" y="1321"/>
                    </a:cubicBezTo>
                    <a:cubicBezTo>
                      <a:pt x="330682" y="5393"/>
                      <a:pt x="371407" y="2135"/>
                      <a:pt x="378738" y="10280"/>
                    </a:cubicBezTo>
                    <a:cubicBezTo>
                      <a:pt x="386068" y="17610"/>
                      <a:pt x="406430" y="107204"/>
                      <a:pt x="406430" y="107204"/>
                    </a:cubicBezTo>
                    <a:lnTo>
                      <a:pt x="460186" y="236708"/>
                    </a:lnTo>
                    <a:lnTo>
                      <a:pt x="439824" y="395533"/>
                    </a:lnTo>
                    <a:lnTo>
                      <a:pt x="368964" y="516078"/>
                    </a:lnTo>
                    <a:lnTo>
                      <a:pt x="193034" y="585309"/>
                    </a:lnTo>
                    <a:lnTo>
                      <a:pt x="168599" y="631735"/>
                    </a:lnTo>
                    <a:cubicBezTo>
                      <a:pt x="168599" y="631735"/>
                      <a:pt x="39910" y="640695"/>
                      <a:pt x="39095" y="637437"/>
                    </a:cubicBezTo>
                    <a:cubicBezTo>
                      <a:pt x="38281" y="634179"/>
                      <a:pt x="0" y="584495"/>
                      <a:pt x="0" y="584495"/>
                    </a:cubicBezTo>
                    <a:cubicBezTo>
                      <a:pt x="0" y="584495"/>
                      <a:pt x="6516" y="555173"/>
                      <a:pt x="21991" y="547029"/>
                    </a:cubicBezTo>
                    <a:cubicBezTo>
                      <a:pt x="37466" y="538069"/>
                      <a:pt x="43168" y="533182"/>
                      <a:pt x="35023" y="522594"/>
                    </a:cubicBezTo>
                    <a:cubicBezTo>
                      <a:pt x="26064" y="512005"/>
                      <a:pt x="25249" y="528295"/>
                      <a:pt x="22806" y="507119"/>
                    </a:cubicBezTo>
                    <a:cubicBezTo>
                      <a:pt x="20362" y="486756"/>
                      <a:pt x="4072" y="477797"/>
                      <a:pt x="13032" y="461507"/>
                    </a:cubicBezTo>
                    <a:cubicBezTo>
                      <a:pt x="21177" y="445217"/>
                      <a:pt x="35023" y="411009"/>
                      <a:pt x="35023" y="411009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7DE28BB6-9E89-42F4-F7E2-8E6D9653BD3E}"/>
                  </a:ext>
                </a:extLst>
              </p:cNvPr>
              <p:cNvSpPr/>
              <p:nvPr/>
            </p:nvSpPr>
            <p:spPr>
              <a:xfrm>
                <a:off x="7600710" y="1981830"/>
                <a:ext cx="316595" cy="425799"/>
              </a:xfrm>
              <a:custGeom>
                <a:avLst/>
                <a:gdLst>
                  <a:gd name="connsiteX0" fmla="*/ 31416 w 316595"/>
                  <a:gd name="connsiteY0" fmla="*/ 223806 h 425799"/>
                  <a:gd name="connsiteX1" fmla="*/ 24900 w 316595"/>
                  <a:gd name="connsiteY1" fmla="*/ 183896 h 425799"/>
                  <a:gd name="connsiteX2" fmla="*/ 18384 w 316595"/>
                  <a:gd name="connsiteY2" fmla="*/ 138285 h 425799"/>
                  <a:gd name="connsiteX3" fmla="*/ 11054 w 316595"/>
                  <a:gd name="connsiteY3" fmla="*/ 102447 h 425799"/>
                  <a:gd name="connsiteX4" fmla="*/ 465 w 316595"/>
                  <a:gd name="connsiteY4" fmla="*/ 75569 h 425799"/>
                  <a:gd name="connsiteX5" fmla="*/ 10239 w 316595"/>
                  <a:gd name="connsiteY5" fmla="*/ 29958 h 425799"/>
                  <a:gd name="connsiteX6" fmla="*/ 31416 w 316595"/>
                  <a:gd name="connsiteY6" fmla="*/ 14482 h 425799"/>
                  <a:gd name="connsiteX7" fmla="*/ 68068 w 316595"/>
                  <a:gd name="connsiteY7" fmla="*/ 12039 h 425799"/>
                  <a:gd name="connsiteX8" fmla="*/ 86801 w 316595"/>
                  <a:gd name="connsiteY8" fmla="*/ 3079 h 425799"/>
                  <a:gd name="connsiteX9" fmla="*/ 133227 w 316595"/>
                  <a:gd name="connsiteY9" fmla="*/ 25885 h 425799"/>
                  <a:gd name="connsiteX10" fmla="*/ 178839 w 316595"/>
                  <a:gd name="connsiteY10" fmla="*/ 50320 h 425799"/>
                  <a:gd name="connsiteX11" fmla="*/ 212232 w 316595"/>
                  <a:gd name="connsiteY11" fmla="*/ 77198 h 425799"/>
                  <a:gd name="connsiteX12" fmla="*/ 252143 w 316595"/>
                  <a:gd name="connsiteY12" fmla="*/ 98375 h 425799"/>
                  <a:gd name="connsiteX13" fmla="*/ 286351 w 316595"/>
                  <a:gd name="connsiteY13" fmla="*/ 137470 h 425799"/>
                  <a:gd name="connsiteX14" fmla="*/ 316487 w 316595"/>
                  <a:gd name="connsiteY14" fmla="*/ 150502 h 425799"/>
                  <a:gd name="connsiteX15" fmla="*/ 314044 w 316595"/>
                  <a:gd name="connsiteY15" fmla="*/ 192855 h 425799"/>
                  <a:gd name="connsiteX16" fmla="*/ 278206 w 316595"/>
                  <a:gd name="connsiteY16" fmla="*/ 236838 h 425799"/>
                  <a:gd name="connsiteX17" fmla="*/ 251328 w 316595"/>
                  <a:gd name="connsiteY17" fmla="*/ 332133 h 425799"/>
                  <a:gd name="connsiteX18" fmla="*/ 214676 w 316595"/>
                  <a:gd name="connsiteY18" fmla="*/ 419283 h 425799"/>
                  <a:gd name="connsiteX19" fmla="*/ 117752 w 316595"/>
                  <a:gd name="connsiteY19" fmla="*/ 425799 h 425799"/>
                  <a:gd name="connsiteX20" fmla="*/ 67253 w 316595"/>
                  <a:gd name="connsiteY20" fmla="*/ 368785 h 425799"/>
                  <a:gd name="connsiteX21" fmla="*/ 63996 w 316595"/>
                  <a:gd name="connsiteY21" fmla="*/ 335391 h 425799"/>
                  <a:gd name="connsiteX22" fmla="*/ 72955 w 316595"/>
                  <a:gd name="connsiteY22" fmla="*/ 308513 h 425799"/>
                  <a:gd name="connsiteX23" fmla="*/ 62367 w 316595"/>
                  <a:gd name="connsiteY23" fmla="*/ 299554 h 425799"/>
                  <a:gd name="connsiteX24" fmla="*/ 41190 w 316595"/>
                  <a:gd name="connsiteY24" fmla="*/ 283264 h 425799"/>
                  <a:gd name="connsiteX25" fmla="*/ 46891 w 316595"/>
                  <a:gd name="connsiteY25" fmla="*/ 245797 h 425799"/>
                  <a:gd name="connsiteX26" fmla="*/ 31416 w 316595"/>
                  <a:gd name="connsiteY26" fmla="*/ 223806 h 42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6595" h="425799">
                    <a:moveTo>
                      <a:pt x="31416" y="223806"/>
                    </a:moveTo>
                    <a:cubicBezTo>
                      <a:pt x="30601" y="194485"/>
                      <a:pt x="33859" y="209960"/>
                      <a:pt x="24900" y="183896"/>
                    </a:cubicBezTo>
                    <a:cubicBezTo>
                      <a:pt x="15941" y="157833"/>
                      <a:pt x="17570" y="157018"/>
                      <a:pt x="18384" y="138285"/>
                    </a:cubicBezTo>
                    <a:cubicBezTo>
                      <a:pt x="19199" y="119551"/>
                      <a:pt x="20828" y="113850"/>
                      <a:pt x="11054" y="102447"/>
                    </a:cubicBezTo>
                    <a:cubicBezTo>
                      <a:pt x="1280" y="91859"/>
                      <a:pt x="-1164" y="99189"/>
                      <a:pt x="465" y="75569"/>
                    </a:cubicBezTo>
                    <a:cubicBezTo>
                      <a:pt x="1280" y="51949"/>
                      <a:pt x="1280" y="41360"/>
                      <a:pt x="10239" y="29958"/>
                    </a:cubicBezTo>
                    <a:cubicBezTo>
                      <a:pt x="19199" y="19369"/>
                      <a:pt x="13497" y="14482"/>
                      <a:pt x="31416" y="14482"/>
                    </a:cubicBezTo>
                    <a:cubicBezTo>
                      <a:pt x="50149" y="14482"/>
                      <a:pt x="60738" y="20184"/>
                      <a:pt x="68068" y="12039"/>
                    </a:cubicBezTo>
                    <a:cubicBezTo>
                      <a:pt x="75398" y="4708"/>
                      <a:pt x="63996" y="-5065"/>
                      <a:pt x="86801" y="3079"/>
                    </a:cubicBezTo>
                    <a:cubicBezTo>
                      <a:pt x="109607" y="12039"/>
                      <a:pt x="110421" y="15297"/>
                      <a:pt x="133227" y="25885"/>
                    </a:cubicBezTo>
                    <a:cubicBezTo>
                      <a:pt x="156033" y="36474"/>
                      <a:pt x="163363" y="38917"/>
                      <a:pt x="178839" y="50320"/>
                    </a:cubicBezTo>
                    <a:cubicBezTo>
                      <a:pt x="194314" y="62537"/>
                      <a:pt x="187798" y="60908"/>
                      <a:pt x="212232" y="77198"/>
                    </a:cubicBezTo>
                    <a:cubicBezTo>
                      <a:pt x="236667" y="93488"/>
                      <a:pt x="233409" y="68239"/>
                      <a:pt x="252143" y="98375"/>
                    </a:cubicBezTo>
                    <a:cubicBezTo>
                      <a:pt x="270876" y="128511"/>
                      <a:pt x="267618" y="129325"/>
                      <a:pt x="286351" y="137470"/>
                    </a:cubicBezTo>
                    <a:cubicBezTo>
                      <a:pt x="305899" y="144801"/>
                      <a:pt x="315673" y="146430"/>
                      <a:pt x="316487" y="150502"/>
                    </a:cubicBezTo>
                    <a:cubicBezTo>
                      <a:pt x="317302" y="154574"/>
                      <a:pt x="313229" y="189598"/>
                      <a:pt x="314044" y="192855"/>
                    </a:cubicBezTo>
                    <a:cubicBezTo>
                      <a:pt x="314858" y="196113"/>
                      <a:pt x="278206" y="236838"/>
                      <a:pt x="278206" y="236838"/>
                    </a:cubicBezTo>
                    <a:lnTo>
                      <a:pt x="251328" y="332133"/>
                    </a:lnTo>
                    <a:lnTo>
                      <a:pt x="214676" y="419283"/>
                    </a:lnTo>
                    <a:lnTo>
                      <a:pt x="117752" y="425799"/>
                    </a:lnTo>
                    <a:lnTo>
                      <a:pt x="67253" y="368785"/>
                    </a:lnTo>
                    <a:cubicBezTo>
                      <a:pt x="67253" y="368785"/>
                      <a:pt x="53407" y="342721"/>
                      <a:pt x="63996" y="335391"/>
                    </a:cubicBezTo>
                    <a:cubicBezTo>
                      <a:pt x="74584" y="328061"/>
                      <a:pt x="77027" y="315029"/>
                      <a:pt x="72955" y="308513"/>
                    </a:cubicBezTo>
                    <a:cubicBezTo>
                      <a:pt x="68883" y="301997"/>
                      <a:pt x="81914" y="304441"/>
                      <a:pt x="62367" y="299554"/>
                    </a:cubicBezTo>
                    <a:cubicBezTo>
                      <a:pt x="42819" y="295481"/>
                      <a:pt x="38746" y="293852"/>
                      <a:pt x="41190" y="283264"/>
                    </a:cubicBezTo>
                    <a:cubicBezTo>
                      <a:pt x="43633" y="272675"/>
                      <a:pt x="53407" y="252313"/>
                      <a:pt x="46891" y="245797"/>
                    </a:cubicBezTo>
                    <a:cubicBezTo>
                      <a:pt x="38746" y="240910"/>
                      <a:pt x="31416" y="223806"/>
                      <a:pt x="31416" y="223806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E6E9EE93-6289-BA77-F903-1233EC0C2687}"/>
                  </a:ext>
                </a:extLst>
              </p:cNvPr>
              <p:cNvSpPr/>
              <p:nvPr/>
            </p:nvSpPr>
            <p:spPr>
              <a:xfrm>
                <a:off x="7818282" y="2140112"/>
                <a:ext cx="255751" cy="181995"/>
              </a:xfrm>
              <a:custGeom>
                <a:avLst/>
                <a:gdLst>
                  <a:gd name="connsiteX0" fmla="*/ 41901 w 255751"/>
                  <a:gd name="connsiteY0" fmla="*/ 60638 h 181995"/>
                  <a:gd name="connsiteX1" fmla="*/ 54118 w 255751"/>
                  <a:gd name="connsiteY1" fmla="*/ 34574 h 181995"/>
                  <a:gd name="connsiteX2" fmla="*/ 76924 w 255751"/>
                  <a:gd name="connsiteY2" fmla="*/ 15026 h 181995"/>
                  <a:gd name="connsiteX3" fmla="*/ 110318 w 255751"/>
                  <a:gd name="connsiteY3" fmla="*/ 9325 h 181995"/>
                  <a:gd name="connsiteX4" fmla="*/ 129866 w 255751"/>
                  <a:gd name="connsiteY4" fmla="*/ 5253 h 181995"/>
                  <a:gd name="connsiteX5" fmla="*/ 146156 w 255751"/>
                  <a:gd name="connsiteY5" fmla="*/ 19099 h 181995"/>
                  <a:gd name="connsiteX6" fmla="*/ 173848 w 255751"/>
                  <a:gd name="connsiteY6" fmla="*/ 26429 h 181995"/>
                  <a:gd name="connsiteX7" fmla="*/ 203170 w 255751"/>
                  <a:gd name="connsiteY7" fmla="*/ 32945 h 181995"/>
                  <a:gd name="connsiteX8" fmla="*/ 233306 w 255751"/>
                  <a:gd name="connsiteY8" fmla="*/ 33760 h 181995"/>
                  <a:gd name="connsiteX9" fmla="*/ 254483 w 255751"/>
                  <a:gd name="connsiteY9" fmla="*/ 58194 h 181995"/>
                  <a:gd name="connsiteX10" fmla="*/ 252039 w 255751"/>
                  <a:gd name="connsiteY10" fmla="*/ 87516 h 181995"/>
                  <a:gd name="connsiteX11" fmla="*/ 243080 w 255751"/>
                  <a:gd name="connsiteY11" fmla="*/ 140458 h 181995"/>
                  <a:gd name="connsiteX12" fmla="*/ 173034 w 255751"/>
                  <a:gd name="connsiteY12" fmla="*/ 167336 h 181995"/>
                  <a:gd name="connsiteX13" fmla="*/ 120092 w 255751"/>
                  <a:gd name="connsiteY13" fmla="*/ 181182 h 181995"/>
                  <a:gd name="connsiteX14" fmla="*/ 41087 w 255751"/>
                  <a:gd name="connsiteY14" fmla="*/ 157562 h 181995"/>
                  <a:gd name="connsiteX15" fmla="*/ 6878 w 255751"/>
                  <a:gd name="connsiteY15" fmla="*/ 126611 h 181995"/>
                  <a:gd name="connsiteX16" fmla="*/ 6878 w 255751"/>
                  <a:gd name="connsiteY16" fmla="*/ 102177 h 181995"/>
                  <a:gd name="connsiteX17" fmla="*/ 41901 w 255751"/>
                  <a:gd name="connsiteY17" fmla="*/ 60638 h 181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5751" h="181995">
                    <a:moveTo>
                      <a:pt x="41901" y="60638"/>
                    </a:moveTo>
                    <a:cubicBezTo>
                      <a:pt x="48417" y="53307"/>
                      <a:pt x="54118" y="48421"/>
                      <a:pt x="54118" y="34574"/>
                    </a:cubicBezTo>
                    <a:cubicBezTo>
                      <a:pt x="54118" y="20728"/>
                      <a:pt x="53304" y="15841"/>
                      <a:pt x="76924" y="15026"/>
                    </a:cubicBezTo>
                    <a:cubicBezTo>
                      <a:pt x="100544" y="14212"/>
                      <a:pt x="100544" y="19099"/>
                      <a:pt x="110318" y="9325"/>
                    </a:cubicBezTo>
                    <a:cubicBezTo>
                      <a:pt x="120092" y="-449"/>
                      <a:pt x="122535" y="-3707"/>
                      <a:pt x="129866" y="5253"/>
                    </a:cubicBezTo>
                    <a:cubicBezTo>
                      <a:pt x="137196" y="14212"/>
                      <a:pt x="126608" y="15841"/>
                      <a:pt x="146156" y="19099"/>
                    </a:cubicBezTo>
                    <a:cubicBezTo>
                      <a:pt x="165703" y="22357"/>
                      <a:pt x="163260" y="19099"/>
                      <a:pt x="173848" y="26429"/>
                    </a:cubicBezTo>
                    <a:cubicBezTo>
                      <a:pt x="184436" y="33760"/>
                      <a:pt x="186880" y="37018"/>
                      <a:pt x="203170" y="32945"/>
                    </a:cubicBezTo>
                    <a:cubicBezTo>
                      <a:pt x="219460" y="28873"/>
                      <a:pt x="221903" y="23171"/>
                      <a:pt x="233306" y="33760"/>
                    </a:cubicBezTo>
                    <a:cubicBezTo>
                      <a:pt x="245523" y="44348"/>
                      <a:pt x="260184" y="47606"/>
                      <a:pt x="254483" y="58194"/>
                    </a:cubicBezTo>
                    <a:cubicBezTo>
                      <a:pt x="248781" y="68783"/>
                      <a:pt x="244709" y="71226"/>
                      <a:pt x="252039" y="87516"/>
                    </a:cubicBezTo>
                    <a:cubicBezTo>
                      <a:pt x="259370" y="103806"/>
                      <a:pt x="252039" y="129870"/>
                      <a:pt x="243080" y="140458"/>
                    </a:cubicBezTo>
                    <a:cubicBezTo>
                      <a:pt x="234121" y="151046"/>
                      <a:pt x="173034" y="167336"/>
                      <a:pt x="173034" y="167336"/>
                    </a:cubicBezTo>
                    <a:cubicBezTo>
                      <a:pt x="173034" y="167336"/>
                      <a:pt x="129051" y="186069"/>
                      <a:pt x="120092" y="181182"/>
                    </a:cubicBezTo>
                    <a:cubicBezTo>
                      <a:pt x="111132" y="177110"/>
                      <a:pt x="41087" y="157562"/>
                      <a:pt x="41087" y="157562"/>
                    </a:cubicBezTo>
                    <a:lnTo>
                      <a:pt x="6878" y="126611"/>
                    </a:lnTo>
                    <a:cubicBezTo>
                      <a:pt x="6878" y="126611"/>
                      <a:pt x="-8597" y="110322"/>
                      <a:pt x="6878" y="102177"/>
                    </a:cubicBezTo>
                    <a:cubicBezTo>
                      <a:pt x="23168" y="94032"/>
                      <a:pt x="41901" y="60638"/>
                      <a:pt x="41901" y="60638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3E569552-443B-4238-5244-BF53750FAAE3}"/>
                  </a:ext>
                </a:extLst>
              </p:cNvPr>
              <p:cNvSpPr/>
              <p:nvPr/>
            </p:nvSpPr>
            <p:spPr>
              <a:xfrm>
                <a:off x="7803983" y="2229596"/>
                <a:ext cx="289169" cy="179663"/>
              </a:xfrm>
              <a:custGeom>
                <a:avLst/>
                <a:gdLst>
                  <a:gd name="connsiteX0" fmla="*/ 12217 w 289169"/>
                  <a:gd name="connsiteY0" fmla="*/ 55861 h 179663"/>
                  <a:gd name="connsiteX1" fmla="*/ 15475 w 289169"/>
                  <a:gd name="connsiteY1" fmla="*/ 36313 h 179663"/>
                  <a:gd name="connsiteX2" fmla="*/ 28507 w 289169"/>
                  <a:gd name="connsiteY2" fmla="*/ 24096 h 179663"/>
                  <a:gd name="connsiteX3" fmla="*/ 49684 w 289169"/>
                  <a:gd name="connsiteY3" fmla="*/ 33870 h 179663"/>
                  <a:gd name="connsiteX4" fmla="*/ 79820 w 289169"/>
                  <a:gd name="connsiteY4" fmla="*/ 17580 h 179663"/>
                  <a:gd name="connsiteX5" fmla="*/ 118915 w 289169"/>
                  <a:gd name="connsiteY5" fmla="*/ 7806 h 179663"/>
                  <a:gd name="connsiteX6" fmla="*/ 98553 w 289169"/>
                  <a:gd name="connsiteY6" fmla="*/ 33870 h 179663"/>
                  <a:gd name="connsiteX7" fmla="*/ 109141 w 289169"/>
                  <a:gd name="connsiteY7" fmla="*/ 56676 h 179663"/>
                  <a:gd name="connsiteX8" fmla="*/ 129503 w 289169"/>
                  <a:gd name="connsiteY8" fmla="*/ 57490 h 179663"/>
                  <a:gd name="connsiteX9" fmla="*/ 152310 w 289169"/>
                  <a:gd name="connsiteY9" fmla="*/ 74594 h 179663"/>
                  <a:gd name="connsiteX10" fmla="*/ 171043 w 289169"/>
                  <a:gd name="connsiteY10" fmla="*/ 61562 h 179663"/>
                  <a:gd name="connsiteX11" fmla="*/ 173486 w 289169"/>
                  <a:gd name="connsiteY11" fmla="*/ 32241 h 179663"/>
                  <a:gd name="connsiteX12" fmla="*/ 188962 w 289169"/>
                  <a:gd name="connsiteY12" fmla="*/ 28983 h 179663"/>
                  <a:gd name="connsiteX13" fmla="*/ 213396 w 289169"/>
                  <a:gd name="connsiteY13" fmla="*/ 44458 h 179663"/>
                  <a:gd name="connsiteX14" fmla="*/ 239460 w 289169"/>
                  <a:gd name="connsiteY14" fmla="*/ 40386 h 179663"/>
                  <a:gd name="connsiteX15" fmla="*/ 276112 w 289169"/>
                  <a:gd name="connsiteY15" fmla="*/ 33870 h 179663"/>
                  <a:gd name="connsiteX16" fmla="*/ 285071 w 289169"/>
                  <a:gd name="connsiteY16" fmla="*/ 60748 h 179663"/>
                  <a:gd name="connsiteX17" fmla="*/ 282628 w 289169"/>
                  <a:gd name="connsiteY17" fmla="*/ 81924 h 179663"/>
                  <a:gd name="connsiteX18" fmla="*/ 286700 w 289169"/>
                  <a:gd name="connsiteY18" fmla="*/ 119391 h 179663"/>
                  <a:gd name="connsiteX19" fmla="*/ 233759 w 289169"/>
                  <a:gd name="connsiteY19" fmla="*/ 150342 h 179663"/>
                  <a:gd name="connsiteX20" fmla="*/ 163712 w 289169"/>
                  <a:gd name="connsiteY20" fmla="*/ 176405 h 179663"/>
                  <a:gd name="connsiteX21" fmla="*/ 63530 w 289169"/>
                  <a:gd name="connsiteY21" fmla="*/ 179663 h 179663"/>
                  <a:gd name="connsiteX22" fmla="*/ 0 w 289169"/>
                  <a:gd name="connsiteY22" fmla="*/ 169075 h 179663"/>
                  <a:gd name="connsiteX23" fmla="*/ 12217 w 289169"/>
                  <a:gd name="connsiteY23" fmla="*/ 110432 h 179663"/>
                  <a:gd name="connsiteX24" fmla="*/ 8959 w 289169"/>
                  <a:gd name="connsiteY24" fmla="*/ 90069 h 179663"/>
                  <a:gd name="connsiteX25" fmla="*/ 11403 w 289169"/>
                  <a:gd name="connsiteY25" fmla="*/ 68893 h 179663"/>
                  <a:gd name="connsiteX26" fmla="*/ 12217 w 289169"/>
                  <a:gd name="connsiteY26" fmla="*/ 55861 h 17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9169" h="179663">
                    <a:moveTo>
                      <a:pt x="12217" y="55861"/>
                    </a:moveTo>
                    <a:cubicBezTo>
                      <a:pt x="15475" y="43644"/>
                      <a:pt x="16290" y="48531"/>
                      <a:pt x="15475" y="36313"/>
                    </a:cubicBezTo>
                    <a:cubicBezTo>
                      <a:pt x="14661" y="24096"/>
                      <a:pt x="15475" y="15951"/>
                      <a:pt x="28507" y="24096"/>
                    </a:cubicBezTo>
                    <a:cubicBezTo>
                      <a:pt x="41539" y="33055"/>
                      <a:pt x="31765" y="37942"/>
                      <a:pt x="49684" y="33870"/>
                    </a:cubicBezTo>
                    <a:cubicBezTo>
                      <a:pt x="68417" y="29797"/>
                      <a:pt x="68417" y="28168"/>
                      <a:pt x="79820" y="17580"/>
                    </a:cubicBezTo>
                    <a:cubicBezTo>
                      <a:pt x="92037" y="6992"/>
                      <a:pt x="128689" y="-10113"/>
                      <a:pt x="118915" y="7806"/>
                    </a:cubicBezTo>
                    <a:cubicBezTo>
                      <a:pt x="109141" y="26539"/>
                      <a:pt x="96110" y="20024"/>
                      <a:pt x="98553" y="33870"/>
                    </a:cubicBezTo>
                    <a:cubicBezTo>
                      <a:pt x="100996" y="47716"/>
                      <a:pt x="92851" y="55046"/>
                      <a:pt x="109141" y="56676"/>
                    </a:cubicBezTo>
                    <a:cubicBezTo>
                      <a:pt x="125431" y="57490"/>
                      <a:pt x="116472" y="50159"/>
                      <a:pt x="129503" y="57490"/>
                    </a:cubicBezTo>
                    <a:cubicBezTo>
                      <a:pt x="142536" y="64820"/>
                      <a:pt x="142536" y="72965"/>
                      <a:pt x="152310" y="74594"/>
                    </a:cubicBezTo>
                    <a:cubicBezTo>
                      <a:pt x="162083" y="77038"/>
                      <a:pt x="169414" y="74594"/>
                      <a:pt x="171043" y="61562"/>
                    </a:cubicBezTo>
                    <a:cubicBezTo>
                      <a:pt x="171857" y="48531"/>
                      <a:pt x="167785" y="38757"/>
                      <a:pt x="173486" y="32241"/>
                    </a:cubicBezTo>
                    <a:cubicBezTo>
                      <a:pt x="179188" y="25725"/>
                      <a:pt x="173486" y="18394"/>
                      <a:pt x="188962" y="28983"/>
                    </a:cubicBezTo>
                    <a:cubicBezTo>
                      <a:pt x="204437" y="39571"/>
                      <a:pt x="201179" y="42015"/>
                      <a:pt x="213396" y="44458"/>
                    </a:cubicBezTo>
                    <a:cubicBezTo>
                      <a:pt x="225614" y="46902"/>
                      <a:pt x="225614" y="46902"/>
                      <a:pt x="239460" y="40386"/>
                    </a:cubicBezTo>
                    <a:cubicBezTo>
                      <a:pt x="253306" y="33870"/>
                      <a:pt x="267152" y="24910"/>
                      <a:pt x="276112" y="33870"/>
                    </a:cubicBezTo>
                    <a:cubicBezTo>
                      <a:pt x="285071" y="42829"/>
                      <a:pt x="279370" y="50974"/>
                      <a:pt x="285071" y="60748"/>
                    </a:cubicBezTo>
                    <a:cubicBezTo>
                      <a:pt x="290773" y="70522"/>
                      <a:pt x="288329" y="77852"/>
                      <a:pt x="282628" y="81924"/>
                    </a:cubicBezTo>
                    <a:cubicBezTo>
                      <a:pt x="276926" y="85997"/>
                      <a:pt x="295660" y="109617"/>
                      <a:pt x="286700" y="119391"/>
                    </a:cubicBezTo>
                    <a:cubicBezTo>
                      <a:pt x="277741" y="129165"/>
                      <a:pt x="236202" y="147084"/>
                      <a:pt x="233759" y="150342"/>
                    </a:cubicBezTo>
                    <a:cubicBezTo>
                      <a:pt x="231315" y="153600"/>
                      <a:pt x="163712" y="176405"/>
                      <a:pt x="163712" y="176405"/>
                    </a:cubicBezTo>
                    <a:cubicBezTo>
                      <a:pt x="163712" y="176405"/>
                      <a:pt x="66788" y="179663"/>
                      <a:pt x="63530" y="179663"/>
                    </a:cubicBezTo>
                    <a:cubicBezTo>
                      <a:pt x="60272" y="179663"/>
                      <a:pt x="0" y="169075"/>
                      <a:pt x="0" y="169075"/>
                    </a:cubicBezTo>
                    <a:cubicBezTo>
                      <a:pt x="0" y="169075"/>
                      <a:pt x="13032" y="122649"/>
                      <a:pt x="12217" y="110432"/>
                    </a:cubicBezTo>
                    <a:cubicBezTo>
                      <a:pt x="11403" y="98214"/>
                      <a:pt x="15475" y="97400"/>
                      <a:pt x="8959" y="90069"/>
                    </a:cubicBezTo>
                    <a:cubicBezTo>
                      <a:pt x="2443" y="82739"/>
                      <a:pt x="8959" y="71336"/>
                      <a:pt x="11403" y="68893"/>
                    </a:cubicBezTo>
                    <a:cubicBezTo>
                      <a:pt x="12217" y="66449"/>
                      <a:pt x="12217" y="55861"/>
                      <a:pt x="12217" y="55861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D173845-ACDB-18F8-CCAF-277B166926E1}"/>
                  </a:ext>
                </a:extLst>
              </p:cNvPr>
              <p:cNvSpPr/>
              <p:nvPr/>
            </p:nvSpPr>
            <p:spPr>
              <a:xfrm>
                <a:off x="7605247" y="2328387"/>
                <a:ext cx="485958" cy="183497"/>
              </a:xfrm>
              <a:custGeom>
                <a:avLst/>
                <a:gdLst>
                  <a:gd name="connsiteX0" fmla="*/ 55385 w 485958"/>
                  <a:gd name="connsiteY0" fmla="*/ 65397 h 183497"/>
                  <a:gd name="connsiteX1" fmla="*/ 58643 w 485958"/>
                  <a:gd name="connsiteY1" fmla="*/ 39333 h 183497"/>
                  <a:gd name="connsiteX2" fmla="*/ 48055 w 485958"/>
                  <a:gd name="connsiteY2" fmla="*/ 6754 h 183497"/>
                  <a:gd name="connsiteX3" fmla="*/ 64345 w 485958"/>
                  <a:gd name="connsiteY3" fmla="*/ 4310 h 183497"/>
                  <a:gd name="connsiteX4" fmla="*/ 100997 w 485958"/>
                  <a:gd name="connsiteY4" fmla="*/ 11641 h 183497"/>
                  <a:gd name="connsiteX5" fmla="*/ 135205 w 485958"/>
                  <a:gd name="connsiteY5" fmla="*/ 7568 h 183497"/>
                  <a:gd name="connsiteX6" fmla="*/ 162084 w 485958"/>
                  <a:gd name="connsiteY6" fmla="*/ 32003 h 183497"/>
                  <a:gd name="connsiteX7" fmla="*/ 175115 w 485958"/>
                  <a:gd name="connsiteY7" fmla="*/ 45849 h 183497"/>
                  <a:gd name="connsiteX8" fmla="*/ 197921 w 485958"/>
                  <a:gd name="connsiteY8" fmla="*/ 33632 h 183497"/>
                  <a:gd name="connsiteX9" fmla="*/ 231315 w 485958"/>
                  <a:gd name="connsiteY9" fmla="*/ 32817 h 183497"/>
                  <a:gd name="connsiteX10" fmla="*/ 265524 w 485958"/>
                  <a:gd name="connsiteY10" fmla="*/ 35261 h 183497"/>
                  <a:gd name="connsiteX11" fmla="*/ 289958 w 485958"/>
                  <a:gd name="connsiteY11" fmla="*/ 12455 h 183497"/>
                  <a:gd name="connsiteX12" fmla="*/ 317651 w 485958"/>
                  <a:gd name="connsiteY12" fmla="*/ 5939 h 183497"/>
                  <a:gd name="connsiteX13" fmla="*/ 323352 w 485958"/>
                  <a:gd name="connsiteY13" fmla="*/ 19785 h 183497"/>
                  <a:gd name="connsiteX14" fmla="*/ 319280 w 485958"/>
                  <a:gd name="connsiteY14" fmla="*/ 43406 h 183497"/>
                  <a:gd name="connsiteX15" fmla="*/ 358375 w 485958"/>
                  <a:gd name="connsiteY15" fmla="*/ 59696 h 183497"/>
                  <a:gd name="connsiteX16" fmla="*/ 391770 w 485958"/>
                  <a:gd name="connsiteY16" fmla="*/ 36890 h 183497"/>
                  <a:gd name="connsiteX17" fmla="*/ 429236 w 485958"/>
                  <a:gd name="connsiteY17" fmla="*/ 24672 h 183497"/>
                  <a:gd name="connsiteX18" fmla="*/ 452856 w 485958"/>
                  <a:gd name="connsiteY18" fmla="*/ 10826 h 183497"/>
                  <a:gd name="connsiteX19" fmla="*/ 483807 w 485958"/>
                  <a:gd name="connsiteY19" fmla="*/ 19785 h 183497"/>
                  <a:gd name="connsiteX20" fmla="*/ 481363 w 485958"/>
                  <a:gd name="connsiteY20" fmla="*/ 67026 h 183497"/>
                  <a:gd name="connsiteX21" fmla="*/ 482178 w 485958"/>
                  <a:gd name="connsiteY21" fmla="*/ 102863 h 183497"/>
                  <a:gd name="connsiteX22" fmla="*/ 455300 w 485958"/>
                  <a:gd name="connsiteY22" fmla="*/ 129741 h 183497"/>
                  <a:gd name="connsiteX23" fmla="*/ 401543 w 485958"/>
                  <a:gd name="connsiteY23" fmla="*/ 150104 h 183497"/>
                  <a:gd name="connsiteX24" fmla="*/ 354303 w 485958"/>
                  <a:gd name="connsiteY24" fmla="*/ 182683 h 183497"/>
                  <a:gd name="connsiteX25" fmla="*/ 237016 w 485958"/>
                  <a:gd name="connsiteY25" fmla="*/ 173724 h 183497"/>
                  <a:gd name="connsiteX26" fmla="*/ 150681 w 485958"/>
                  <a:gd name="connsiteY26" fmla="*/ 164765 h 183497"/>
                  <a:gd name="connsiteX27" fmla="*/ 78191 w 485958"/>
                  <a:gd name="connsiteY27" fmla="*/ 183498 h 183497"/>
                  <a:gd name="connsiteX28" fmla="*/ 7331 w 485958"/>
                  <a:gd name="connsiteY28" fmla="*/ 166393 h 183497"/>
                  <a:gd name="connsiteX29" fmla="*/ 0 w 485958"/>
                  <a:gd name="connsiteY29" fmla="*/ 119153 h 183497"/>
                  <a:gd name="connsiteX30" fmla="*/ 30136 w 485958"/>
                  <a:gd name="connsiteY30" fmla="*/ 89017 h 183497"/>
                  <a:gd name="connsiteX31" fmla="*/ 55385 w 485958"/>
                  <a:gd name="connsiteY31" fmla="*/ 65397 h 18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5958" h="183497">
                    <a:moveTo>
                      <a:pt x="55385" y="65397"/>
                    </a:moveTo>
                    <a:cubicBezTo>
                      <a:pt x="57829" y="56437"/>
                      <a:pt x="67603" y="51551"/>
                      <a:pt x="58643" y="39333"/>
                    </a:cubicBezTo>
                    <a:cubicBezTo>
                      <a:pt x="49684" y="27116"/>
                      <a:pt x="41539" y="12455"/>
                      <a:pt x="48055" y="6754"/>
                    </a:cubicBezTo>
                    <a:cubicBezTo>
                      <a:pt x="54571" y="1052"/>
                      <a:pt x="55385" y="-3835"/>
                      <a:pt x="64345" y="4310"/>
                    </a:cubicBezTo>
                    <a:cubicBezTo>
                      <a:pt x="73304" y="13270"/>
                      <a:pt x="85521" y="14084"/>
                      <a:pt x="100997" y="11641"/>
                    </a:cubicBezTo>
                    <a:cubicBezTo>
                      <a:pt x="116472" y="9197"/>
                      <a:pt x="121359" y="-2206"/>
                      <a:pt x="135205" y="7568"/>
                    </a:cubicBezTo>
                    <a:cubicBezTo>
                      <a:pt x="149052" y="17342"/>
                      <a:pt x="153939" y="19785"/>
                      <a:pt x="162084" y="32003"/>
                    </a:cubicBezTo>
                    <a:cubicBezTo>
                      <a:pt x="171043" y="45035"/>
                      <a:pt x="162084" y="54809"/>
                      <a:pt x="175115" y="45849"/>
                    </a:cubicBezTo>
                    <a:cubicBezTo>
                      <a:pt x="188147" y="36890"/>
                      <a:pt x="185704" y="38519"/>
                      <a:pt x="197921" y="33632"/>
                    </a:cubicBezTo>
                    <a:cubicBezTo>
                      <a:pt x="210138" y="29559"/>
                      <a:pt x="207695" y="20600"/>
                      <a:pt x="231315" y="32817"/>
                    </a:cubicBezTo>
                    <a:cubicBezTo>
                      <a:pt x="254935" y="45035"/>
                      <a:pt x="258193" y="41777"/>
                      <a:pt x="265524" y="35261"/>
                    </a:cubicBezTo>
                    <a:cubicBezTo>
                      <a:pt x="272854" y="28745"/>
                      <a:pt x="281814" y="18157"/>
                      <a:pt x="289958" y="12455"/>
                    </a:cubicBezTo>
                    <a:cubicBezTo>
                      <a:pt x="298918" y="6754"/>
                      <a:pt x="310321" y="5939"/>
                      <a:pt x="317651" y="5939"/>
                    </a:cubicBezTo>
                    <a:cubicBezTo>
                      <a:pt x="324981" y="5939"/>
                      <a:pt x="333941" y="6754"/>
                      <a:pt x="323352" y="19785"/>
                    </a:cubicBezTo>
                    <a:cubicBezTo>
                      <a:pt x="312764" y="32817"/>
                      <a:pt x="311135" y="27116"/>
                      <a:pt x="319280" y="43406"/>
                    </a:cubicBezTo>
                    <a:cubicBezTo>
                      <a:pt x="326611" y="59696"/>
                      <a:pt x="339642" y="69469"/>
                      <a:pt x="358375" y="59696"/>
                    </a:cubicBezTo>
                    <a:cubicBezTo>
                      <a:pt x="377108" y="49922"/>
                      <a:pt x="377923" y="42591"/>
                      <a:pt x="391770" y="36890"/>
                    </a:cubicBezTo>
                    <a:cubicBezTo>
                      <a:pt x="405616" y="31188"/>
                      <a:pt x="412132" y="36890"/>
                      <a:pt x="429236" y="24672"/>
                    </a:cubicBezTo>
                    <a:cubicBezTo>
                      <a:pt x="446340" y="12455"/>
                      <a:pt x="436567" y="10826"/>
                      <a:pt x="452856" y="10826"/>
                    </a:cubicBezTo>
                    <a:cubicBezTo>
                      <a:pt x="469146" y="10826"/>
                      <a:pt x="483807" y="6754"/>
                      <a:pt x="483807" y="19785"/>
                    </a:cubicBezTo>
                    <a:cubicBezTo>
                      <a:pt x="483807" y="32817"/>
                      <a:pt x="481363" y="49922"/>
                      <a:pt x="481363" y="67026"/>
                    </a:cubicBezTo>
                    <a:cubicBezTo>
                      <a:pt x="481363" y="84130"/>
                      <a:pt x="491137" y="94719"/>
                      <a:pt x="482178" y="102863"/>
                    </a:cubicBezTo>
                    <a:cubicBezTo>
                      <a:pt x="473219" y="111008"/>
                      <a:pt x="476476" y="122411"/>
                      <a:pt x="455300" y="129741"/>
                    </a:cubicBezTo>
                    <a:cubicBezTo>
                      <a:pt x="434123" y="137072"/>
                      <a:pt x="401543" y="150104"/>
                      <a:pt x="401543" y="150104"/>
                    </a:cubicBezTo>
                    <a:lnTo>
                      <a:pt x="354303" y="182683"/>
                    </a:lnTo>
                    <a:lnTo>
                      <a:pt x="237016" y="173724"/>
                    </a:lnTo>
                    <a:lnTo>
                      <a:pt x="150681" y="164765"/>
                    </a:lnTo>
                    <a:cubicBezTo>
                      <a:pt x="150681" y="164765"/>
                      <a:pt x="83078" y="183498"/>
                      <a:pt x="78191" y="183498"/>
                    </a:cubicBezTo>
                    <a:cubicBezTo>
                      <a:pt x="74119" y="183498"/>
                      <a:pt x="8145" y="180240"/>
                      <a:pt x="7331" y="166393"/>
                    </a:cubicBezTo>
                    <a:cubicBezTo>
                      <a:pt x="6516" y="152547"/>
                      <a:pt x="0" y="119153"/>
                      <a:pt x="0" y="119153"/>
                    </a:cubicBezTo>
                    <a:cubicBezTo>
                      <a:pt x="0" y="119153"/>
                      <a:pt x="19548" y="94719"/>
                      <a:pt x="30136" y="89017"/>
                    </a:cubicBezTo>
                    <a:cubicBezTo>
                      <a:pt x="41539" y="84945"/>
                      <a:pt x="55385" y="65397"/>
                      <a:pt x="55385" y="65397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B455D61C-4484-1B26-E1CC-6541A03BD779}"/>
                  </a:ext>
                </a:extLst>
              </p:cNvPr>
              <p:cNvSpPr/>
              <p:nvPr/>
            </p:nvSpPr>
            <p:spPr>
              <a:xfrm>
                <a:off x="7828418" y="2450436"/>
                <a:ext cx="246168" cy="111475"/>
              </a:xfrm>
              <a:custGeom>
                <a:avLst/>
                <a:gdLst>
                  <a:gd name="connsiteX0" fmla="*/ 84707 w 246168"/>
                  <a:gd name="connsiteY0" fmla="*/ 18281 h 111475"/>
                  <a:gd name="connsiteX1" fmla="*/ 103440 w 246168"/>
                  <a:gd name="connsiteY1" fmla="*/ 33756 h 111475"/>
                  <a:gd name="connsiteX2" fmla="*/ 129503 w 246168"/>
                  <a:gd name="connsiteY2" fmla="*/ 42716 h 111475"/>
                  <a:gd name="connsiteX3" fmla="*/ 157196 w 246168"/>
                  <a:gd name="connsiteY3" fmla="*/ 19910 h 111475"/>
                  <a:gd name="connsiteX4" fmla="*/ 186518 w 246168"/>
                  <a:gd name="connsiteY4" fmla="*/ 362 h 111475"/>
                  <a:gd name="connsiteX5" fmla="*/ 219912 w 246168"/>
                  <a:gd name="connsiteY5" fmla="*/ 362 h 111475"/>
                  <a:gd name="connsiteX6" fmla="*/ 243532 w 246168"/>
                  <a:gd name="connsiteY6" fmla="*/ 9321 h 111475"/>
                  <a:gd name="connsiteX7" fmla="*/ 224799 w 246168"/>
                  <a:gd name="connsiteY7" fmla="*/ 32942 h 111475"/>
                  <a:gd name="connsiteX8" fmla="*/ 201179 w 246168"/>
                  <a:gd name="connsiteY8" fmla="*/ 46788 h 111475"/>
                  <a:gd name="connsiteX9" fmla="*/ 191405 w 246168"/>
                  <a:gd name="connsiteY9" fmla="*/ 80182 h 111475"/>
                  <a:gd name="connsiteX10" fmla="*/ 172672 w 246168"/>
                  <a:gd name="connsiteY10" fmla="*/ 101359 h 111475"/>
                  <a:gd name="connsiteX11" fmla="*/ 132762 w 246168"/>
                  <a:gd name="connsiteY11" fmla="*/ 111133 h 111475"/>
                  <a:gd name="connsiteX12" fmla="*/ 56199 w 246168"/>
                  <a:gd name="connsiteY12" fmla="*/ 73666 h 111475"/>
                  <a:gd name="connsiteX13" fmla="*/ 0 w 246168"/>
                  <a:gd name="connsiteY13" fmla="*/ 50046 h 111475"/>
                  <a:gd name="connsiteX14" fmla="*/ 43168 w 246168"/>
                  <a:gd name="connsiteY14" fmla="*/ 4434 h 111475"/>
                  <a:gd name="connsiteX15" fmla="*/ 84707 w 246168"/>
                  <a:gd name="connsiteY15" fmla="*/ 18281 h 11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6168" h="111475">
                    <a:moveTo>
                      <a:pt x="84707" y="18281"/>
                    </a:moveTo>
                    <a:cubicBezTo>
                      <a:pt x="92037" y="30498"/>
                      <a:pt x="93666" y="27240"/>
                      <a:pt x="103440" y="33756"/>
                    </a:cubicBezTo>
                    <a:cubicBezTo>
                      <a:pt x="113214" y="40272"/>
                      <a:pt x="115658" y="50860"/>
                      <a:pt x="129503" y="42716"/>
                    </a:cubicBezTo>
                    <a:cubicBezTo>
                      <a:pt x="143350" y="33756"/>
                      <a:pt x="148237" y="36199"/>
                      <a:pt x="157196" y="19910"/>
                    </a:cubicBezTo>
                    <a:cubicBezTo>
                      <a:pt x="166970" y="3620"/>
                      <a:pt x="179188" y="362"/>
                      <a:pt x="186518" y="362"/>
                    </a:cubicBezTo>
                    <a:cubicBezTo>
                      <a:pt x="193848" y="362"/>
                      <a:pt x="206066" y="-453"/>
                      <a:pt x="219912" y="362"/>
                    </a:cubicBezTo>
                    <a:cubicBezTo>
                      <a:pt x="233759" y="1177"/>
                      <a:pt x="253306" y="-2081"/>
                      <a:pt x="243532" y="9321"/>
                    </a:cubicBezTo>
                    <a:cubicBezTo>
                      <a:pt x="233759" y="19910"/>
                      <a:pt x="239460" y="29684"/>
                      <a:pt x="224799" y="32942"/>
                    </a:cubicBezTo>
                    <a:cubicBezTo>
                      <a:pt x="210952" y="36199"/>
                      <a:pt x="208509" y="28869"/>
                      <a:pt x="201179" y="46788"/>
                    </a:cubicBezTo>
                    <a:cubicBezTo>
                      <a:pt x="193848" y="65521"/>
                      <a:pt x="200364" y="69594"/>
                      <a:pt x="191405" y="80182"/>
                    </a:cubicBezTo>
                    <a:cubicBezTo>
                      <a:pt x="182445" y="90770"/>
                      <a:pt x="180817" y="100544"/>
                      <a:pt x="172672" y="101359"/>
                    </a:cubicBezTo>
                    <a:cubicBezTo>
                      <a:pt x="165341" y="102173"/>
                      <a:pt x="169414" y="113576"/>
                      <a:pt x="132762" y="111133"/>
                    </a:cubicBezTo>
                    <a:cubicBezTo>
                      <a:pt x="96110" y="108689"/>
                      <a:pt x="56199" y="73666"/>
                      <a:pt x="56199" y="73666"/>
                    </a:cubicBezTo>
                    <a:lnTo>
                      <a:pt x="0" y="50046"/>
                    </a:lnTo>
                    <a:cubicBezTo>
                      <a:pt x="0" y="50046"/>
                      <a:pt x="35837" y="7692"/>
                      <a:pt x="43168" y="4434"/>
                    </a:cubicBezTo>
                    <a:cubicBezTo>
                      <a:pt x="51313" y="1177"/>
                      <a:pt x="81449" y="12579"/>
                      <a:pt x="84707" y="18281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703EC58C-DE78-9D1A-A0FD-066B35AF5F53}"/>
                  </a:ext>
                </a:extLst>
              </p:cNvPr>
              <p:cNvSpPr/>
              <p:nvPr/>
            </p:nvSpPr>
            <p:spPr>
              <a:xfrm>
                <a:off x="7800276" y="2483377"/>
                <a:ext cx="184241" cy="191267"/>
              </a:xfrm>
              <a:custGeom>
                <a:avLst/>
                <a:gdLst>
                  <a:gd name="connsiteX0" fmla="*/ 129138 w 184241"/>
                  <a:gd name="connsiteY0" fmla="*/ 41539 h 191267"/>
                  <a:gd name="connsiteX1" fmla="*/ 150315 w 184241"/>
                  <a:gd name="connsiteY1" fmla="*/ 57829 h 191267"/>
                  <a:gd name="connsiteX2" fmla="*/ 178007 w 184241"/>
                  <a:gd name="connsiteY2" fmla="*/ 83893 h 191267"/>
                  <a:gd name="connsiteX3" fmla="*/ 140541 w 184241"/>
                  <a:gd name="connsiteY3" fmla="*/ 109956 h 191267"/>
                  <a:gd name="connsiteX4" fmla="*/ 117735 w 184241"/>
                  <a:gd name="connsiteY4" fmla="*/ 134391 h 191267"/>
                  <a:gd name="connsiteX5" fmla="*/ 105518 w 184241"/>
                  <a:gd name="connsiteY5" fmla="*/ 171043 h 191267"/>
                  <a:gd name="connsiteX6" fmla="*/ 77825 w 184241"/>
                  <a:gd name="connsiteY6" fmla="*/ 190590 h 191267"/>
                  <a:gd name="connsiteX7" fmla="*/ 449 w 184241"/>
                  <a:gd name="connsiteY7" fmla="*/ 143350 h 191267"/>
                  <a:gd name="connsiteX8" fmla="*/ 4521 w 184241"/>
                  <a:gd name="connsiteY8" fmla="*/ 53756 h 191267"/>
                  <a:gd name="connsiteX9" fmla="*/ 47689 w 184241"/>
                  <a:gd name="connsiteY9" fmla="*/ 0 h 191267"/>
                  <a:gd name="connsiteX10" fmla="*/ 84341 w 184241"/>
                  <a:gd name="connsiteY10" fmla="*/ 16290 h 191267"/>
                  <a:gd name="connsiteX11" fmla="*/ 129138 w 184241"/>
                  <a:gd name="connsiteY11" fmla="*/ 41539 h 19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4241" h="191267">
                    <a:moveTo>
                      <a:pt x="129138" y="41539"/>
                    </a:moveTo>
                    <a:cubicBezTo>
                      <a:pt x="136469" y="48055"/>
                      <a:pt x="132396" y="43982"/>
                      <a:pt x="150315" y="57829"/>
                    </a:cubicBezTo>
                    <a:cubicBezTo>
                      <a:pt x="169048" y="71675"/>
                      <a:pt x="196741" y="70861"/>
                      <a:pt x="178007" y="83893"/>
                    </a:cubicBezTo>
                    <a:cubicBezTo>
                      <a:pt x="159274" y="96924"/>
                      <a:pt x="155202" y="97739"/>
                      <a:pt x="140541" y="109956"/>
                    </a:cubicBezTo>
                    <a:cubicBezTo>
                      <a:pt x="125066" y="122173"/>
                      <a:pt x="124251" y="115658"/>
                      <a:pt x="117735" y="134391"/>
                    </a:cubicBezTo>
                    <a:cubicBezTo>
                      <a:pt x="111220" y="153938"/>
                      <a:pt x="111220" y="167785"/>
                      <a:pt x="105518" y="171043"/>
                    </a:cubicBezTo>
                    <a:cubicBezTo>
                      <a:pt x="99817" y="174301"/>
                      <a:pt x="103075" y="183260"/>
                      <a:pt x="77825" y="190590"/>
                    </a:cubicBezTo>
                    <a:cubicBezTo>
                      <a:pt x="51761" y="197921"/>
                      <a:pt x="449" y="143350"/>
                      <a:pt x="449" y="143350"/>
                    </a:cubicBezTo>
                    <a:cubicBezTo>
                      <a:pt x="449" y="143350"/>
                      <a:pt x="-1995" y="61087"/>
                      <a:pt x="4521" y="53756"/>
                    </a:cubicBezTo>
                    <a:cubicBezTo>
                      <a:pt x="11037" y="46426"/>
                      <a:pt x="47689" y="0"/>
                      <a:pt x="47689" y="0"/>
                    </a:cubicBezTo>
                    <a:cubicBezTo>
                      <a:pt x="47689" y="0"/>
                      <a:pt x="63979" y="3258"/>
                      <a:pt x="84341" y="16290"/>
                    </a:cubicBezTo>
                    <a:cubicBezTo>
                      <a:pt x="105518" y="28507"/>
                      <a:pt x="129138" y="41539"/>
                      <a:pt x="129138" y="41539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C47A38EE-05B9-22FC-A689-7BAD3C345C74}"/>
                  </a:ext>
                </a:extLst>
              </p:cNvPr>
              <p:cNvSpPr/>
              <p:nvPr/>
            </p:nvSpPr>
            <p:spPr>
              <a:xfrm>
                <a:off x="7184710" y="2416575"/>
                <a:ext cx="709984" cy="761594"/>
              </a:xfrm>
              <a:custGeom>
                <a:avLst/>
                <a:gdLst>
                  <a:gd name="connsiteX0" fmla="*/ 128951 w 709984"/>
                  <a:gd name="connsiteY0" fmla="*/ 162098 h 761594"/>
                  <a:gd name="connsiteX1" fmla="*/ 146055 w 709984"/>
                  <a:gd name="connsiteY1" fmla="*/ 181646 h 761594"/>
                  <a:gd name="connsiteX2" fmla="*/ 177006 w 709984"/>
                  <a:gd name="connsiteY2" fmla="*/ 181646 h 761594"/>
                  <a:gd name="connsiteX3" fmla="*/ 216101 w 709984"/>
                  <a:gd name="connsiteY3" fmla="*/ 162098 h 761594"/>
                  <a:gd name="connsiteX4" fmla="*/ 246237 w 709984"/>
                  <a:gd name="connsiteY4" fmla="*/ 155582 h 761594"/>
                  <a:gd name="connsiteX5" fmla="*/ 256011 w 709984"/>
                  <a:gd name="connsiteY5" fmla="*/ 121373 h 761594"/>
                  <a:gd name="connsiteX6" fmla="*/ 251939 w 709984"/>
                  <a:gd name="connsiteY6" fmla="*/ 72504 h 761594"/>
                  <a:gd name="connsiteX7" fmla="*/ 279631 w 709984"/>
                  <a:gd name="connsiteY7" fmla="*/ 62730 h 761594"/>
                  <a:gd name="connsiteX8" fmla="*/ 320356 w 709984"/>
                  <a:gd name="connsiteY8" fmla="*/ 79020 h 761594"/>
                  <a:gd name="connsiteX9" fmla="*/ 367596 w 709984"/>
                  <a:gd name="connsiteY9" fmla="*/ 65988 h 761594"/>
                  <a:gd name="connsiteX10" fmla="*/ 394474 w 709984"/>
                  <a:gd name="connsiteY10" fmla="*/ 39110 h 761594"/>
                  <a:gd name="connsiteX11" fmla="*/ 423796 w 709984"/>
                  <a:gd name="connsiteY11" fmla="*/ 15490 h 761594"/>
                  <a:gd name="connsiteX12" fmla="*/ 460448 w 709984"/>
                  <a:gd name="connsiteY12" fmla="*/ 46440 h 761594"/>
                  <a:gd name="connsiteX13" fmla="*/ 480810 w 709984"/>
                  <a:gd name="connsiteY13" fmla="*/ 65174 h 761594"/>
                  <a:gd name="connsiteX14" fmla="*/ 516648 w 709984"/>
                  <a:gd name="connsiteY14" fmla="*/ 45626 h 761594"/>
                  <a:gd name="connsiteX15" fmla="*/ 545970 w 709984"/>
                  <a:gd name="connsiteY15" fmla="*/ 18748 h 761594"/>
                  <a:gd name="connsiteX16" fmla="*/ 576105 w 709984"/>
                  <a:gd name="connsiteY16" fmla="*/ 14 h 761594"/>
                  <a:gd name="connsiteX17" fmla="*/ 605427 w 709984"/>
                  <a:gd name="connsiteY17" fmla="*/ 9788 h 761594"/>
                  <a:gd name="connsiteX18" fmla="*/ 641265 w 709984"/>
                  <a:gd name="connsiteY18" fmla="*/ 32594 h 761594"/>
                  <a:gd name="connsiteX19" fmla="*/ 673844 w 709984"/>
                  <a:gd name="connsiteY19" fmla="*/ 51327 h 761594"/>
                  <a:gd name="connsiteX20" fmla="*/ 677917 w 709984"/>
                  <a:gd name="connsiteY20" fmla="*/ 75762 h 761594"/>
                  <a:gd name="connsiteX21" fmla="*/ 677917 w 709984"/>
                  <a:gd name="connsiteY21" fmla="*/ 111599 h 761594"/>
                  <a:gd name="connsiteX22" fmla="*/ 691763 w 709984"/>
                  <a:gd name="connsiteY22" fmla="*/ 137663 h 761594"/>
                  <a:gd name="connsiteX23" fmla="*/ 678731 w 709984"/>
                  <a:gd name="connsiteY23" fmla="*/ 166985 h 761594"/>
                  <a:gd name="connsiteX24" fmla="*/ 661627 w 709984"/>
                  <a:gd name="connsiteY24" fmla="*/ 175944 h 761594"/>
                  <a:gd name="connsiteX25" fmla="*/ 659183 w 709984"/>
                  <a:gd name="connsiteY25" fmla="*/ 210153 h 761594"/>
                  <a:gd name="connsiteX26" fmla="*/ 691763 w 709984"/>
                  <a:gd name="connsiteY26" fmla="*/ 240289 h 761594"/>
                  <a:gd name="connsiteX27" fmla="*/ 707238 w 709984"/>
                  <a:gd name="connsiteY27" fmla="*/ 254135 h 761594"/>
                  <a:gd name="connsiteX28" fmla="*/ 697464 w 709984"/>
                  <a:gd name="connsiteY28" fmla="*/ 284271 h 761594"/>
                  <a:gd name="connsiteX29" fmla="*/ 690134 w 709984"/>
                  <a:gd name="connsiteY29" fmla="*/ 303004 h 761594"/>
                  <a:gd name="connsiteX30" fmla="*/ 663256 w 709984"/>
                  <a:gd name="connsiteY30" fmla="*/ 324181 h 761594"/>
                  <a:gd name="connsiteX31" fmla="*/ 649409 w 709984"/>
                  <a:gd name="connsiteY31" fmla="*/ 334769 h 761594"/>
                  <a:gd name="connsiteX32" fmla="*/ 636378 w 709984"/>
                  <a:gd name="connsiteY32" fmla="*/ 311149 h 761594"/>
                  <a:gd name="connsiteX33" fmla="*/ 614387 w 709984"/>
                  <a:gd name="connsiteY33" fmla="*/ 317665 h 761594"/>
                  <a:gd name="connsiteX34" fmla="*/ 611129 w 709984"/>
                  <a:gd name="connsiteY34" fmla="*/ 344543 h 761594"/>
                  <a:gd name="connsiteX35" fmla="*/ 598097 w 709984"/>
                  <a:gd name="connsiteY35" fmla="*/ 383639 h 761594"/>
                  <a:gd name="connsiteX36" fmla="*/ 600540 w 709984"/>
                  <a:gd name="connsiteY36" fmla="*/ 404816 h 761594"/>
                  <a:gd name="connsiteX37" fmla="*/ 614387 w 709984"/>
                  <a:gd name="connsiteY37" fmla="*/ 435766 h 761594"/>
                  <a:gd name="connsiteX38" fmla="*/ 604613 w 709984"/>
                  <a:gd name="connsiteY38" fmla="*/ 474862 h 761594"/>
                  <a:gd name="connsiteX39" fmla="*/ 600540 w 709984"/>
                  <a:gd name="connsiteY39" fmla="*/ 513957 h 761594"/>
                  <a:gd name="connsiteX40" fmla="*/ 607870 w 709984"/>
                  <a:gd name="connsiteY40" fmla="*/ 541650 h 761594"/>
                  <a:gd name="connsiteX41" fmla="*/ 603798 w 709984"/>
                  <a:gd name="connsiteY41" fmla="*/ 570971 h 761594"/>
                  <a:gd name="connsiteX42" fmla="*/ 599726 w 709984"/>
                  <a:gd name="connsiteY42" fmla="*/ 606809 h 761594"/>
                  <a:gd name="connsiteX43" fmla="*/ 586694 w 709984"/>
                  <a:gd name="connsiteY43" fmla="*/ 637760 h 761594"/>
                  <a:gd name="connsiteX44" fmla="*/ 579363 w 709984"/>
                  <a:gd name="connsiteY44" fmla="*/ 667081 h 761594"/>
                  <a:gd name="connsiteX45" fmla="*/ 570404 w 709984"/>
                  <a:gd name="connsiteY45" fmla="*/ 702919 h 761594"/>
                  <a:gd name="connsiteX46" fmla="*/ 561445 w 709984"/>
                  <a:gd name="connsiteY46" fmla="*/ 735498 h 761594"/>
                  <a:gd name="connsiteX47" fmla="*/ 552485 w 709984"/>
                  <a:gd name="connsiteY47" fmla="*/ 761562 h 761594"/>
                  <a:gd name="connsiteX48" fmla="*/ 495471 w 709984"/>
                  <a:gd name="connsiteY48" fmla="*/ 747716 h 761594"/>
                  <a:gd name="connsiteX49" fmla="*/ 416465 w 709984"/>
                  <a:gd name="connsiteY49" fmla="*/ 693959 h 761594"/>
                  <a:gd name="connsiteX50" fmla="*/ 349678 w 709984"/>
                  <a:gd name="connsiteY50" fmla="*/ 600293 h 761594"/>
                  <a:gd name="connsiteX51" fmla="*/ 130580 w 709984"/>
                  <a:gd name="connsiteY51" fmla="*/ 536763 h 761594"/>
                  <a:gd name="connsiteX52" fmla="*/ 13293 w 709984"/>
                  <a:gd name="connsiteY52" fmla="*/ 464273 h 761594"/>
                  <a:gd name="connsiteX53" fmla="*/ 262 w 709984"/>
                  <a:gd name="connsiteY53" fmla="*/ 287529 h 761594"/>
                  <a:gd name="connsiteX54" fmla="*/ 54018 w 709984"/>
                  <a:gd name="connsiteY54" fmla="*/ 148251 h 761594"/>
                  <a:gd name="connsiteX55" fmla="*/ 71122 w 709984"/>
                  <a:gd name="connsiteY55" fmla="*/ 140921 h 761594"/>
                  <a:gd name="connsiteX56" fmla="*/ 89855 w 709984"/>
                  <a:gd name="connsiteY56" fmla="*/ 136849 h 761594"/>
                  <a:gd name="connsiteX57" fmla="*/ 97186 w 709984"/>
                  <a:gd name="connsiteY57" fmla="*/ 147437 h 761594"/>
                  <a:gd name="connsiteX58" fmla="*/ 128951 w 709984"/>
                  <a:gd name="connsiteY58" fmla="*/ 162098 h 7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709984" h="761594">
                    <a:moveTo>
                      <a:pt x="128951" y="162098"/>
                    </a:moveTo>
                    <a:cubicBezTo>
                      <a:pt x="135467" y="172686"/>
                      <a:pt x="139539" y="174315"/>
                      <a:pt x="146055" y="181646"/>
                    </a:cubicBezTo>
                    <a:cubicBezTo>
                      <a:pt x="152571" y="188976"/>
                      <a:pt x="169675" y="195492"/>
                      <a:pt x="177006" y="181646"/>
                    </a:cubicBezTo>
                    <a:cubicBezTo>
                      <a:pt x="184336" y="167799"/>
                      <a:pt x="209585" y="162098"/>
                      <a:pt x="216101" y="162098"/>
                    </a:cubicBezTo>
                    <a:cubicBezTo>
                      <a:pt x="222617" y="162098"/>
                      <a:pt x="242979" y="171057"/>
                      <a:pt x="246237" y="155582"/>
                    </a:cubicBezTo>
                    <a:cubicBezTo>
                      <a:pt x="249495" y="140107"/>
                      <a:pt x="260084" y="144993"/>
                      <a:pt x="256011" y="121373"/>
                    </a:cubicBezTo>
                    <a:cubicBezTo>
                      <a:pt x="251939" y="97753"/>
                      <a:pt x="247052" y="81463"/>
                      <a:pt x="251939" y="72504"/>
                    </a:cubicBezTo>
                    <a:cubicBezTo>
                      <a:pt x="256011" y="63545"/>
                      <a:pt x="255197" y="48069"/>
                      <a:pt x="279631" y="62730"/>
                    </a:cubicBezTo>
                    <a:cubicBezTo>
                      <a:pt x="304066" y="78205"/>
                      <a:pt x="295921" y="81463"/>
                      <a:pt x="320356" y="79020"/>
                    </a:cubicBezTo>
                    <a:cubicBezTo>
                      <a:pt x="344791" y="76576"/>
                      <a:pt x="356193" y="82278"/>
                      <a:pt x="367596" y="65988"/>
                    </a:cubicBezTo>
                    <a:cubicBezTo>
                      <a:pt x="379813" y="49698"/>
                      <a:pt x="374112" y="58658"/>
                      <a:pt x="394474" y="39110"/>
                    </a:cubicBezTo>
                    <a:cubicBezTo>
                      <a:pt x="414837" y="19562"/>
                      <a:pt x="407506" y="8159"/>
                      <a:pt x="423796" y="15490"/>
                    </a:cubicBezTo>
                    <a:cubicBezTo>
                      <a:pt x="440086" y="22820"/>
                      <a:pt x="447416" y="31780"/>
                      <a:pt x="460448" y="46440"/>
                    </a:cubicBezTo>
                    <a:cubicBezTo>
                      <a:pt x="473480" y="61915"/>
                      <a:pt x="463706" y="65988"/>
                      <a:pt x="480810" y="65174"/>
                    </a:cubicBezTo>
                    <a:cubicBezTo>
                      <a:pt x="497914" y="64359"/>
                      <a:pt x="505245" y="59472"/>
                      <a:pt x="516648" y="45626"/>
                    </a:cubicBezTo>
                    <a:cubicBezTo>
                      <a:pt x="527236" y="31780"/>
                      <a:pt x="533752" y="26893"/>
                      <a:pt x="545970" y="18748"/>
                    </a:cubicBezTo>
                    <a:cubicBezTo>
                      <a:pt x="558187" y="9788"/>
                      <a:pt x="563074" y="14"/>
                      <a:pt x="576105" y="14"/>
                    </a:cubicBezTo>
                    <a:cubicBezTo>
                      <a:pt x="589137" y="14"/>
                      <a:pt x="595653" y="-800"/>
                      <a:pt x="605427" y="9788"/>
                    </a:cubicBezTo>
                    <a:cubicBezTo>
                      <a:pt x="615201" y="20377"/>
                      <a:pt x="622531" y="18748"/>
                      <a:pt x="641265" y="32594"/>
                    </a:cubicBezTo>
                    <a:cubicBezTo>
                      <a:pt x="659998" y="46440"/>
                      <a:pt x="672215" y="38295"/>
                      <a:pt x="673844" y="51327"/>
                    </a:cubicBezTo>
                    <a:cubicBezTo>
                      <a:pt x="674659" y="64359"/>
                      <a:pt x="681175" y="60287"/>
                      <a:pt x="677917" y="75762"/>
                    </a:cubicBezTo>
                    <a:cubicBezTo>
                      <a:pt x="674659" y="92052"/>
                      <a:pt x="672215" y="102640"/>
                      <a:pt x="677917" y="111599"/>
                    </a:cubicBezTo>
                    <a:cubicBezTo>
                      <a:pt x="683618" y="120559"/>
                      <a:pt x="700722" y="124631"/>
                      <a:pt x="691763" y="137663"/>
                    </a:cubicBezTo>
                    <a:cubicBezTo>
                      <a:pt x="682804" y="150695"/>
                      <a:pt x="691763" y="160469"/>
                      <a:pt x="678731" y="166985"/>
                    </a:cubicBezTo>
                    <a:cubicBezTo>
                      <a:pt x="665700" y="173501"/>
                      <a:pt x="668143" y="157211"/>
                      <a:pt x="661627" y="175944"/>
                    </a:cubicBezTo>
                    <a:cubicBezTo>
                      <a:pt x="655111" y="194677"/>
                      <a:pt x="642079" y="191419"/>
                      <a:pt x="659183" y="210153"/>
                    </a:cubicBezTo>
                    <a:cubicBezTo>
                      <a:pt x="676288" y="229700"/>
                      <a:pt x="679545" y="228886"/>
                      <a:pt x="691763" y="240289"/>
                    </a:cubicBezTo>
                    <a:cubicBezTo>
                      <a:pt x="703980" y="252506"/>
                      <a:pt x="715383" y="244361"/>
                      <a:pt x="707238" y="254135"/>
                    </a:cubicBezTo>
                    <a:cubicBezTo>
                      <a:pt x="698279" y="263909"/>
                      <a:pt x="697464" y="275312"/>
                      <a:pt x="697464" y="284271"/>
                    </a:cubicBezTo>
                    <a:cubicBezTo>
                      <a:pt x="697464" y="293231"/>
                      <a:pt x="707238" y="293231"/>
                      <a:pt x="690134" y="303004"/>
                    </a:cubicBezTo>
                    <a:cubicBezTo>
                      <a:pt x="673030" y="312778"/>
                      <a:pt x="667328" y="312778"/>
                      <a:pt x="663256" y="324181"/>
                    </a:cubicBezTo>
                    <a:cubicBezTo>
                      <a:pt x="659183" y="336398"/>
                      <a:pt x="656740" y="343729"/>
                      <a:pt x="649409" y="334769"/>
                    </a:cubicBezTo>
                    <a:cubicBezTo>
                      <a:pt x="642079" y="325810"/>
                      <a:pt x="652667" y="311964"/>
                      <a:pt x="636378" y="311149"/>
                    </a:cubicBezTo>
                    <a:cubicBezTo>
                      <a:pt x="620088" y="310335"/>
                      <a:pt x="614387" y="300561"/>
                      <a:pt x="614387" y="317665"/>
                    </a:cubicBezTo>
                    <a:cubicBezTo>
                      <a:pt x="614387" y="334769"/>
                      <a:pt x="620088" y="334769"/>
                      <a:pt x="611129" y="344543"/>
                    </a:cubicBezTo>
                    <a:cubicBezTo>
                      <a:pt x="602169" y="354317"/>
                      <a:pt x="598097" y="368978"/>
                      <a:pt x="598097" y="383639"/>
                    </a:cubicBezTo>
                    <a:cubicBezTo>
                      <a:pt x="598097" y="397485"/>
                      <a:pt x="597282" y="381195"/>
                      <a:pt x="600540" y="404816"/>
                    </a:cubicBezTo>
                    <a:cubicBezTo>
                      <a:pt x="603798" y="428436"/>
                      <a:pt x="616015" y="417033"/>
                      <a:pt x="614387" y="435766"/>
                    </a:cubicBezTo>
                    <a:cubicBezTo>
                      <a:pt x="613572" y="455314"/>
                      <a:pt x="607056" y="459386"/>
                      <a:pt x="604613" y="474862"/>
                    </a:cubicBezTo>
                    <a:cubicBezTo>
                      <a:pt x="602169" y="490337"/>
                      <a:pt x="600540" y="496853"/>
                      <a:pt x="600540" y="513957"/>
                    </a:cubicBezTo>
                    <a:cubicBezTo>
                      <a:pt x="600540" y="531061"/>
                      <a:pt x="611129" y="527803"/>
                      <a:pt x="607870" y="541650"/>
                    </a:cubicBezTo>
                    <a:cubicBezTo>
                      <a:pt x="604613" y="555496"/>
                      <a:pt x="607870" y="544093"/>
                      <a:pt x="603798" y="570971"/>
                    </a:cubicBezTo>
                    <a:cubicBezTo>
                      <a:pt x="599726" y="597850"/>
                      <a:pt x="604613" y="591334"/>
                      <a:pt x="599726" y="606809"/>
                    </a:cubicBezTo>
                    <a:cubicBezTo>
                      <a:pt x="594024" y="622284"/>
                      <a:pt x="594024" y="627171"/>
                      <a:pt x="586694" y="637760"/>
                    </a:cubicBezTo>
                    <a:cubicBezTo>
                      <a:pt x="579363" y="648348"/>
                      <a:pt x="580178" y="641017"/>
                      <a:pt x="579363" y="667081"/>
                    </a:cubicBezTo>
                    <a:cubicBezTo>
                      <a:pt x="578549" y="693145"/>
                      <a:pt x="576920" y="684186"/>
                      <a:pt x="570404" y="702919"/>
                    </a:cubicBezTo>
                    <a:cubicBezTo>
                      <a:pt x="563888" y="721652"/>
                      <a:pt x="569590" y="727353"/>
                      <a:pt x="561445" y="735498"/>
                    </a:cubicBezTo>
                    <a:cubicBezTo>
                      <a:pt x="554114" y="742829"/>
                      <a:pt x="564703" y="759933"/>
                      <a:pt x="552485" y="761562"/>
                    </a:cubicBezTo>
                    <a:cubicBezTo>
                      <a:pt x="540268" y="762376"/>
                      <a:pt x="495471" y="747716"/>
                      <a:pt x="495471" y="747716"/>
                    </a:cubicBezTo>
                    <a:lnTo>
                      <a:pt x="416465" y="693959"/>
                    </a:lnTo>
                    <a:lnTo>
                      <a:pt x="349678" y="600293"/>
                    </a:lnTo>
                    <a:lnTo>
                      <a:pt x="130580" y="536763"/>
                    </a:lnTo>
                    <a:cubicBezTo>
                      <a:pt x="130580" y="536763"/>
                      <a:pt x="13293" y="469160"/>
                      <a:pt x="13293" y="464273"/>
                    </a:cubicBezTo>
                    <a:cubicBezTo>
                      <a:pt x="13293" y="460201"/>
                      <a:pt x="-2182" y="290787"/>
                      <a:pt x="262" y="287529"/>
                    </a:cubicBezTo>
                    <a:cubicBezTo>
                      <a:pt x="2705" y="284271"/>
                      <a:pt x="54018" y="148251"/>
                      <a:pt x="54018" y="148251"/>
                    </a:cubicBezTo>
                    <a:lnTo>
                      <a:pt x="71122" y="140921"/>
                    </a:lnTo>
                    <a:cubicBezTo>
                      <a:pt x="71122" y="140921"/>
                      <a:pt x="88226" y="131962"/>
                      <a:pt x="89855" y="136849"/>
                    </a:cubicBezTo>
                    <a:cubicBezTo>
                      <a:pt x="90670" y="140921"/>
                      <a:pt x="92299" y="146623"/>
                      <a:pt x="97186" y="147437"/>
                    </a:cubicBezTo>
                    <a:cubicBezTo>
                      <a:pt x="102887" y="146623"/>
                      <a:pt x="128951" y="162098"/>
                      <a:pt x="128951" y="162098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9BAD442-603A-FFFB-92D6-52EAA28AEDDA}"/>
                  </a:ext>
                </a:extLst>
              </p:cNvPr>
              <p:cNvSpPr/>
              <p:nvPr/>
            </p:nvSpPr>
            <p:spPr>
              <a:xfrm>
                <a:off x="6863228" y="2160436"/>
                <a:ext cx="399059" cy="655253"/>
              </a:xfrm>
              <a:custGeom>
                <a:avLst/>
                <a:gdLst>
                  <a:gd name="connsiteX0" fmla="*/ 136039 w 399059"/>
                  <a:gd name="connsiteY0" fmla="*/ 281402 h 655253"/>
                  <a:gd name="connsiteX1" fmla="*/ 149071 w 399059"/>
                  <a:gd name="connsiteY1" fmla="*/ 262669 h 655253"/>
                  <a:gd name="connsiteX2" fmla="*/ 164547 w 399059"/>
                  <a:gd name="connsiteY2" fmla="*/ 242307 h 655253"/>
                  <a:gd name="connsiteX3" fmla="*/ 168619 w 399059"/>
                  <a:gd name="connsiteY3" fmla="*/ 212171 h 655253"/>
                  <a:gd name="connsiteX4" fmla="*/ 162103 w 399059"/>
                  <a:gd name="connsiteY4" fmla="*/ 177962 h 655253"/>
                  <a:gd name="connsiteX5" fmla="*/ 164547 w 399059"/>
                  <a:gd name="connsiteY5" fmla="*/ 141310 h 655253"/>
                  <a:gd name="connsiteX6" fmla="*/ 190610 w 399059"/>
                  <a:gd name="connsiteY6" fmla="*/ 128278 h 655253"/>
                  <a:gd name="connsiteX7" fmla="*/ 215045 w 399059"/>
                  <a:gd name="connsiteY7" fmla="*/ 105473 h 655253"/>
                  <a:gd name="connsiteX8" fmla="*/ 235407 w 399059"/>
                  <a:gd name="connsiteY8" fmla="*/ 85925 h 655253"/>
                  <a:gd name="connsiteX9" fmla="*/ 242738 w 399059"/>
                  <a:gd name="connsiteY9" fmla="*/ 46829 h 655253"/>
                  <a:gd name="connsiteX10" fmla="*/ 233778 w 399059"/>
                  <a:gd name="connsiteY10" fmla="*/ 28096 h 655253"/>
                  <a:gd name="connsiteX11" fmla="*/ 218303 w 399059"/>
                  <a:gd name="connsiteY11" fmla="*/ 10992 h 655253"/>
                  <a:gd name="connsiteX12" fmla="*/ 234593 w 399059"/>
                  <a:gd name="connsiteY12" fmla="*/ 403 h 655253"/>
                  <a:gd name="connsiteX13" fmla="*/ 261471 w 399059"/>
                  <a:gd name="connsiteY13" fmla="*/ 10992 h 655253"/>
                  <a:gd name="connsiteX14" fmla="*/ 284277 w 399059"/>
                  <a:gd name="connsiteY14" fmla="*/ 24838 h 655253"/>
                  <a:gd name="connsiteX15" fmla="*/ 293236 w 399059"/>
                  <a:gd name="connsiteY15" fmla="*/ 57418 h 655253"/>
                  <a:gd name="connsiteX16" fmla="*/ 287535 w 399059"/>
                  <a:gd name="connsiteY16" fmla="*/ 107916 h 655253"/>
                  <a:gd name="connsiteX17" fmla="*/ 281019 w 399059"/>
                  <a:gd name="connsiteY17" fmla="*/ 142125 h 655253"/>
                  <a:gd name="connsiteX18" fmla="*/ 276946 w 399059"/>
                  <a:gd name="connsiteY18" fmla="*/ 161673 h 655253"/>
                  <a:gd name="connsiteX19" fmla="*/ 285905 w 399059"/>
                  <a:gd name="connsiteY19" fmla="*/ 184478 h 655253"/>
                  <a:gd name="connsiteX20" fmla="*/ 296494 w 399059"/>
                  <a:gd name="connsiteY20" fmla="*/ 204840 h 655253"/>
                  <a:gd name="connsiteX21" fmla="*/ 326630 w 399059"/>
                  <a:gd name="connsiteY21" fmla="*/ 214614 h 655253"/>
                  <a:gd name="connsiteX22" fmla="*/ 364096 w 399059"/>
                  <a:gd name="connsiteY22" fmla="*/ 220316 h 655253"/>
                  <a:gd name="connsiteX23" fmla="*/ 355137 w 399059"/>
                  <a:gd name="connsiteY23" fmla="*/ 237420 h 655253"/>
                  <a:gd name="connsiteX24" fmla="*/ 322557 w 399059"/>
                  <a:gd name="connsiteY24" fmla="*/ 279773 h 655253"/>
                  <a:gd name="connsiteX25" fmla="*/ 333146 w 399059"/>
                  <a:gd name="connsiteY25" fmla="*/ 307466 h 655253"/>
                  <a:gd name="connsiteX26" fmla="*/ 346992 w 399059"/>
                  <a:gd name="connsiteY26" fmla="*/ 327828 h 655253"/>
                  <a:gd name="connsiteX27" fmla="*/ 360024 w 399059"/>
                  <a:gd name="connsiteY27" fmla="*/ 362037 h 655253"/>
                  <a:gd name="connsiteX28" fmla="*/ 369798 w 399059"/>
                  <a:gd name="connsiteY28" fmla="*/ 382399 h 655253"/>
                  <a:gd name="connsiteX29" fmla="*/ 397491 w 399059"/>
                  <a:gd name="connsiteY29" fmla="*/ 397874 h 655253"/>
                  <a:gd name="connsiteX30" fmla="*/ 376314 w 399059"/>
                  <a:gd name="connsiteY30" fmla="*/ 434526 h 655253"/>
                  <a:gd name="connsiteX31" fmla="*/ 365726 w 399059"/>
                  <a:gd name="connsiteY31" fmla="*/ 458961 h 655253"/>
                  <a:gd name="connsiteX32" fmla="*/ 364911 w 399059"/>
                  <a:gd name="connsiteY32" fmla="*/ 486654 h 655253"/>
                  <a:gd name="connsiteX33" fmla="*/ 382015 w 399059"/>
                  <a:gd name="connsiteY33" fmla="*/ 510274 h 655253"/>
                  <a:gd name="connsiteX34" fmla="*/ 377943 w 399059"/>
                  <a:gd name="connsiteY34" fmla="*/ 537152 h 655253"/>
                  <a:gd name="connsiteX35" fmla="*/ 390975 w 399059"/>
                  <a:gd name="connsiteY35" fmla="*/ 564845 h 655253"/>
                  <a:gd name="connsiteX36" fmla="*/ 377128 w 399059"/>
                  <a:gd name="connsiteY36" fmla="*/ 597424 h 655253"/>
                  <a:gd name="connsiteX37" fmla="*/ 315227 w 399059"/>
                  <a:gd name="connsiteY37" fmla="*/ 646294 h 655253"/>
                  <a:gd name="connsiteX38" fmla="*/ 223190 w 399059"/>
                  <a:gd name="connsiteY38" fmla="*/ 655253 h 655253"/>
                  <a:gd name="connsiteX39" fmla="*/ 130338 w 399059"/>
                  <a:gd name="connsiteY39" fmla="*/ 651181 h 655253"/>
                  <a:gd name="connsiteX40" fmla="*/ 30970 w 399059"/>
                  <a:gd name="connsiteY40" fmla="*/ 591723 h 655253"/>
                  <a:gd name="connsiteX41" fmla="*/ 20 w 399059"/>
                  <a:gd name="connsiteY41" fmla="*/ 518419 h 655253"/>
                  <a:gd name="connsiteX42" fmla="*/ 32599 w 399059"/>
                  <a:gd name="connsiteY42" fmla="*/ 392173 h 655253"/>
                  <a:gd name="connsiteX43" fmla="*/ 102645 w 399059"/>
                  <a:gd name="connsiteY43" fmla="*/ 346561 h 655253"/>
                  <a:gd name="connsiteX44" fmla="*/ 109976 w 399059"/>
                  <a:gd name="connsiteY44" fmla="*/ 307466 h 655253"/>
                  <a:gd name="connsiteX45" fmla="*/ 136039 w 399059"/>
                  <a:gd name="connsiteY45" fmla="*/ 281402 h 655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99059" h="655253">
                    <a:moveTo>
                      <a:pt x="136039" y="281402"/>
                    </a:moveTo>
                    <a:cubicBezTo>
                      <a:pt x="146628" y="274072"/>
                      <a:pt x="149071" y="274887"/>
                      <a:pt x="149071" y="262669"/>
                    </a:cubicBezTo>
                    <a:cubicBezTo>
                      <a:pt x="149071" y="250452"/>
                      <a:pt x="158031" y="243936"/>
                      <a:pt x="164547" y="242307"/>
                    </a:cubicBezTo>
                    <a:cubicBezTo>
                      <a:pt x="171063" y="239864"/>
                      <a:pt x="171877" y="225203"/>
                      <a:pt x="168619" y="212171"/>
                    </a:cubicBezTo>
                    <a:cubicBezTo>
                      <a:pt x="165361" y="199139"/>
                      <a:pt x="164547" y="193438"/>
                      <a:pt x="162103" y="177962"/>
                    </a:cubicBezTo>
                    <a:cubicBezTo>
                      <a:pt x="159660" y="161673"/>
                      <a:pt x="162918" y="147012"/>
                      <a:pt x="164547" y="141310"/>
                    </a:cubicBezTo>
                    <a:cubicBezTo>
                      <a:pt x="165361" y="135609"/>
                      <a:pt x="174321" y="128278"/>
                      <a:pt x="190610" y="128278"/>
                    </a:cubicBezTo>
                    <a:cubicBezTo>
                      <a:pt x="206900" y="128278"/>
                      <a:pt x="206086" y="114432"/>
                      <a:pt x="215045" y="105473"/>
                    </a:cubicBezTo>
                    <a:cubicBezTo>
                      <a:pt x="224819" y="96513"/>
                      <a:pt x="233778" y="98957"/>
                      <a:pt x="235407" y="85925"/>
                    </a:cubicBezTo>
                    <a:cubicBezTo>
                      <a:pt x="237036" y="72893"/>
                      <a:pt x="245995" y="59861"/>
                      <a:pt x="242738" y="46829"/>
                    </a:cubicBezTo>
                    <a:cubicBezTo>
                      <a:pt x="239480" y="33798"/>
                      <a:pt x="249253" y="37870"/>
                      <a:pt x="233778" y="28096"/>
                    </a:cubicBezTo>
                    <a:cubicBezTo>
                      <a:pt x="218303" y="18322"/>
                      <a:pt x="210158" y="19137"/>
                      <a:pt x="218303" y="10992"/>
                    </a:cubicBezTo>
                    <a:cubicBezTo>
                      <a:pt x="227262" y="2033"/>
                      <a:pt x="225633" y="-1225"/>
                      <a:pt x="234593" y="403"/>
                    </a:cubicBezTo>
                    <a:cubicBezTo>
                      <a:pt x="243552" y="2033"/>
                      <a:pt x="247625" y="2847"/>
                      <a:pt x="261471" y="10992"/>
                    </a:cubicBezTo>
                    <a:cubicBezTo>
                      <a:pt x="275317" y="19951"/>
                      <a:pt x="276946" y="19951"/>
                      <a:pt x="284277" y="24838"/>
                    </a:cubicBezTo>
                    <a:cubicBezTo>
                      <a:pt x="291607" y="29725"/>
                      <a:pt x="294050" y="33798"/>
                      <a:pt x="293236" y="57418"/>
                    </a:cubicBezTo>
                    <a:cubicBezTo>
                      <a:pt x="292421" y="81038"/>
                      <a:pt x="289978" y="89997"/>
                      <a:pt x="287535" y="107916"/>
                    </a:cubicBezTo>
                    <a:cubicBezTo>
                      <a:pt x="285091" y="126649"/>
                      <a:pt x="289978" y="130722"/>
                      <a:pt x="281019" y="142125"/>
                    </a:cubicBezTo>
                    <a:cubicBezTo>
                      <a:pt x="272059" y="154342"/>
                      <a:pt x="271245" y="158415"/>
                      <a:pt x="276946" y="161673"/>
                    </a:cubicBezTo>
                    <a:cubicBezTo>
                      <a:pt x="282648" y="164930"/>
                      <a:pt x="286720" y="170632"/>
                      <a:pt x="285905" y="184478"/>
                    </a:cubicBezTo>
                    <a:cubicBezTo>
                      <a:pt x="285091" y="198325"/>
                      <a:pt x="279390" y="201582"/>
                      <a:pt x="296494" y="204840"/>
                    </a:cubicBezTo>
                    <a:cubicBezTo>
                      <a:pt x="313598" y="208098"/>
                      <a:pt x="310340" y="204026"/>
                      <a:pt x="326630" y="214614"/>
                    </a:cubicBezTo>
                    <a:cubicBezTo>
                      <a:pt x="342920" y="225203"/>
                      <a:pt x="359209" y="221945"/>
                      <a:pt x="364096" y="220316"/>
                    </a:cubicBezTo>
                    <a:cubicBezTo>
                      <a:pt x="369798" y="217872"/>
                      <a:pt x="368169" y="226017"/>
                      <a:pt x="355137" y="237420"/>
                    </a:cubicBezTo>
                    <a:cubicBezTo>
                      <a:pt x="342105" y="249637"/>
                      <a:pt x="325001" y="264298"/>
                      <a:pt x="322557" y="279773"/>
                    </a:cubicBezTo>
                    <a:cubicBezTo>
                      <a:pt x="320114" y="295249"/>
                      <a:pt x="325816" y="298507"/>
                      <a:pt x="333146" y="307466"/>
                    </a:cubicBezTo>
                    <a:cubicBezTo>
                      <a:pt x="340476" y="317240"/>
                      <a:pt x="345363" y="319683"/>
                      <a:pt x="346992" y="327828"/>
                    </a:cubicBezTo>
                    <a:cubicBezTo>
                      <a:pt x="348621" y="335973"/>
                      <a:pt x="360024" y="348191"/>
                      <a:pt x="360024" y="362037"/>
                    </a:cubicBezTo>
                    <a:cubicBezTo>
                      <a:pt x="360024" y="375883"/>
                      <a:pt x="350250" y="371811"/>
                      <a:pt x="369798" y="382399"/>
                    </a:cubicBezTo>
                    <a:cubicBezTo>
                      <a:pt x="389346" y="392987"/>
                      <a:pt x="404006" y="384843"/>
                      <a:pt x="397491" y="397874"/>
                    </a:cubicBezTo>
                    <a:cubicBezTo>
                      <a:pt x="390975" y="410906"/>
                      <a:pt x="383644" y="418237"/>
                      <a:pt x="376314" y="434526"/>
                    </a:cubicBezTo>
                    <a:cubicBezTo>
                      <a:pt x="368983" y="450816"/>
                      <a:pt x="372241" y="441857"/>
                      <a:pt x="365726" y="458961"/>
                    </a:cubicBezTo>
                    <a:cubicBezTo>
                      <a:pt x="359209" y="476065"/>
                      <a:pt x="355137" y="481767"/>
                      <a:pt x="364911" y="486654"/>
                    </a:cubicBezTo>
                    <a:cubicBezTo>
                      <a:pt x="374685" y="492355"/>
                      <a:pt x="382015" y="495613"/>
                      <a:pt x="382015" y="510274"/>
                    </a:cubicBezTo>
                    <a:cubicBezTo>
                      <a:pt x="382015" y="525749"/>
                      <a:pt x="364911" y="513532"/>
                      <a:pt x="377943" y="537152"/>
                    </a:cubicBezTo>
                    <a:cubicBezTo>
                      <a:pt x="390975" y="560772"/>
                      <a:pt x="395047" y="558329"/>
                      <a:pt x="390975" y="564845"/>
                    </a:cubicBezTo>
                    <a:cubicBezTo>
                      <a:pt x="386902" y="571361"/>
                      <a:pt x="386902" y="587650"/>
                      <a:pt x="377128" y="597424"/>
                    </a:cubicBezTo>
                    <a:cubicBezTo>
                      <a:pt x="367354" y="607198"/>
                      <a:pt x="315227" y="646294"/>
                      <a:pt x="315227" y="646294"/>
                    </a:cubicBezTo>
                    <a:lnTo>
                      <a:pt x="223190" y="655253"/>
                    </a:lnTo>
                    <a:cubicBezTo>
                      <a:pt x="223190" y="655253"/>
                      <a:pt x="136039" y="652810"/>
                      <a:pt x="130338" y="651181"/>
                    </a:cubicBezTo>
                    <a:cubicBezTo>
                      <a:pt x="124637" y="648737"/>
                      <a:pt x="30970" y="591723"/>
                      <a:pt x="30970" y="591723"/>
                    </a:cubicBezTo>
                    <a:cubicBezTo>
                      <a:pt x="30970" y="591723"/>
                      <a:pt x="834" y="547740"/>
                      <a:pt x="20" y="518419"/>
                    </a:cubicBezTo>
                    <a:cubicBezTo>
                      <a:pt x="-795" y="489097"/>
                      <a:pt x="23640" y="402761"/>
                      <a:pt x="32599" y="392173"/>
                    </a:cubicBezTo>
                    <a:cubicBezTo>
                      <a:pt x="41559" y="381585"/>
                      <a:pt x="96944" y="365295"/>
                      <a:pt x="102645" y="346561"/>
                    </a:cubicBezTo>
                    <a:cubicBezTo>
                      <a:pt x="108347" y="327828"/>
                      <a:pt x="99387" y="318869"/>
                      <a:pt x="109976" y="307466"/>
                    </a:cubicBezTo>
                    <a:cubicBezTo>
                      <a:pt x="122193" y="298507"/>
                      <a:pt x="136039" y="281402"/>
                      <a:pt x="136039" y="281402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8AC2E09-7605-0CF2-EC00-2F2C5BDC47D6}"/>
                  </a:ext>
                </a:extLst>
              </p:cNvPr>
              <p:cNvSpPr/>
              <p:nvPr/>
            </p:nvSpPr>
            <p:spPr>
              <a:xfrm>
                <a:off x="6102534" y="2325607"/>
                <a:ext cx="857567" cy="855492"/>
              </a:xfrm>
              <a:custGeom>
                <a:avLst/>
                <a:gdLst>
                  <a:gd name="connsiteX0" fmla="*/ 87946 w 857567"/>
                  <a:gd name="connsiteY0" fmla="*/ 600038 h 855492"/>
                  <a:gd name="connsiteX1" fmla="*/ 87946 w 857567"/>
                  <a:gd name="connsiteY1" fmla="*/ 600038 h 855492"/>
                  <a:gd name="connsiteX2" fmla="*/ 103422 w 857567"/>
                  <a:gd name="connsiteY2" fmla="*/ 564200 h 855492"/>
                  <a:gd name="connsiteX3" fmla="*/ 102607 w 857567"/>
                  <a:gd name="connsiteY3" fmla="*/ 540580 h 855492"/>
                  <a:gd name="connsiteX4" fmla="*/ 78172 w 857567"/>
                  <a:gd name="connsiteY4" fmla="*/ 504742 h 855492"/>
                  <a:gd name="connsiteX5" fmla="*/ 82245 w 857567"/>
                  <a:gd name="connsiteY5" fmla="*/ 470534 h 855492"/>
                  <a:gd name="connsiteX6" fmla="*/ 119711 w 857567"/>
                  <a:gd name="connsiteY6" fmla="*/ 420850 h 855492"/>
                  <a:gd name="connsiteX7" fmla="*/ 129485 w 857567"/>
                  <a:gd name="connsiteY7" fmla="*/ 391528 h 855492"/>
                  <a:gd name="connsiteX8" fmla="*/ 129485 w 857567"/>
                  <a:gd name="connsiteY8" fmla="*/ 341030 h 855492"/>
                  <a:gd name="connsiteX9" fmla="*/ 129485 w 857567"/>
                  <a:gd name="connsiteY9" fmla="*/ 319853 h 855492"/>
                  <a:gd name="connsiteX10" fmla="*/ 133558 w 857567"/>
                  <a:gd name="connsiteY10" fmla="*/ 295419 h 855492"/>
                  <a:gd name="connsiteX11" fmla="*/ 114010 w 857567"/>
                  <a:gd name="connsiteY11" fmla="*/ 289717 h 855492"/>
                  <a:gd name="connsiteX12" fmla="*/ 77358 w 857567"/>
                  <a:gd name="connsiteY12" fmla="*/ 277500 h 855492"/>
                  <a:gd name="connsiteX13" fmla="*/ 46407 w 857567"/>
                  <a:gd name="connsiteY13" fmla="*/ 270984 h 855492"/>
                  <a:gd name="connsiteX14" fmla="*/ 19529 w 857567"/>
                  <a:gd name="connsiteY14" fmla="*/ 252251 h 855492"/>
                  <a:gd name="connsiteX15" fmla="*/ 5683 w 857567"/>
                  <a:gd name="connsiteY15" fmla="*/ 213155 h 855492"/>
                  <a:gd name="connsiteX16" fmla="*/ 18715 w 857567"/>
                  <a:gd name="connsiteY16" fmla="*/ 177318 h 855492"/>
                  <a:gd name="connsiteX17" fmla="*/ 21973 w 857567"/>
                  <a:gd name="connsiteY17" fmla="*/ 141480 h 855492"/>
                  <a:gd name="connsiteX18" fmla="*/ 17900 w 857567"/>
                  <a:gd name="connsiteY18" fmla="*/ 115417 h 855492"/>
                  <a:gd name="connsiteX19" fmla="*/ 56996 w 857567"/>
                  <a:gd name="connsiteY19" fmla="*/ 115417 h 855492"/>
                  <a:gd name="connsiteX20" fmla="*/ 119711 w 857567"/>
                  <a:gd name="connsiteY20" fmla="*/ 119489 h 855492"/>
                  <a:gd name="connsiteX21" fmla="*/ 179169 w 857567"/>
                  <a:gd name="connsiteY21" fmla="*/ 119489 h 855492"/>
                  <a:gd name="connsiteX22" fmla="*/ 223152 w 857567"/>
                  <a:gd name="connsiteY22" fmla="*/ 112158 h 855492"/>
                  <a:gd name="connsiteX23" fmla="*/ 257360 w 857567"/>
                  <a:gd name="connsiteY23" fmla="*/ 90982 h 855492"/>
                  <a:gd name="connsiteX24" fmla="*/ 263876 w 857567"/>
                  <a:gd name="connsiteY24" fmla="*/ 51886 h 855492"/>
                  <a:gd name="connsiteX25" fmla="*/ 267948 w 857567"/>
                  <a:gd name="connsiteY25" fmla="*/ 14420 h 855492"/>
                  <a:gd name="connsiteX26" fmla="*/ 294012 w 857567"/>
                  <a:gd name="connsiteY26" fmla="*/ 7904 h 855492"/>
                  <a:gd name="connsiteX27" fmla="*/ 302971 w 857567"/>
                  <a:gd name="connsiteY27" fmla="*/ 44556 h 855492"/>
                  <a:gd name="connsiteX28" fmla="*/ 310302 w 857567"/>
                  <a:gd name="connsiteY28" fmla="*/ 84466 h 855492"/>
                  <a:gd name="connsiteX29" fmla="*/ 323334 w 857567"/>
                  <a:gd name="connsiteY29" fmla="*/ 123561 h 855492"/>
                  <a:gd name="connsiteX30" fmla="*/ 360800 w 857567"/>
                  <a:gd name="connsiteY30" fmla="*/ 156141 h 855492"/>
                  <a:gd name="connsiteX31" fmla="*/ 406412 w 857567"/>
                  <a:gd name="connsiteY31" fmla="*/ 174874 h 855492"/>
                  <a:gd name="connsiteX32" fmla="*/ 472385 w 857567"/>
                  <a:gd name="connsiteY32" fmla="*/ 171616 h 855492"/>
                  <a:gd name="connsiteX33" fmla="*/ 522883 w 857567"/>
                  <a:gd name="connsiteY33" fmla="*/ 172431 h 855492"/>
                  <a:gd name="connsiteX34" fmla="*/ 569309 w 857567"/>
                  <a:gd name="connsiteY34" fmla="*/ 184648 h 855492"/>
                  <a:gd name="connsiteX35" fmla="*/ 643428 w 857567"/>
                  <a:gd name="connsiteY35" fmla="*/ 181390 h 855492"/>
                  <a:gd name="connsiteX36" fmla="*/ 722433 w 857567"/>
                  <a:gd name="connsiteY36" fmla="*/ 188721 h 855492"/>
                  <a:gd name="connsiteX37" fmla="*/ 785149 w 857567"/>
                  <a:gd name="connsiteY37" fmla="*/ 188721 h 855492"/>
                  <a:gd name="connsiteX38" fmla="*/ 854381 w 857567"/>
                  <a:gd name="connsiteY38" fmla="*/ 198494 h 855492"/>
                  <a:gd name="connsiteX39" fmla="*/ 830760 w 857567"/>
                  <a:gd name="connsiteY39" fmla="*/ 227816 h 855492"/>
                  <a:gd name="connsiteX40" fmla="*/ 824245 w 857567"/>
                  <a:gd name="connsiteY40" fmla="*/ 278314 h 855492"/>
                  <a:gd name="connsiteX41" fmla="*/ 821801 w 857567"/>
                  <a:gd name="connsiteY41" fmla="*/ 306007 h 855492"/>
                  <a:gd name="connsiteX42" fmla="*/ 812842 w 857567"/>
                  <a:gd name="connsiteY42" fmla="*/ 373610 h 855492"/>
                  <a:gd name="connsiteX43" fmla="*/ 840534 w 857567"/>
                  <a:gd name="connsiteY43" fmla="*/ 411076 h 855492"/>
                  <a:gd name="connsiteX44" fmla="*/ 836462 w 857567"/>
                  <a:gd name="connsiteY44" fmla="*/ 543838 h 855492"/>
                  <a:gd name="connsiteX45" fmla="*/ 803882 w 857567"/>
                  <a:gd name="connsiteY45" fmla="*/ 613069 h 855492"/>
                  <a:gd name="connsiteX46" fmla="*/ 731393 w 857567"/>
                  <a:gd name="connsiteY46" fmla="*/ 692889 h 855492"/>
                  <a:gd name="connsiteX47" fmla="*/ 681709 w 857567"/>
                  <a:gd name="connsiteY47" fmla="*/ 775153 h 855492"/>
                  <a:gd name="connsiteX48" fmla="*/ 662976 w 857567"/>
                  <a:gd name="connsiteY48" fmla="*/ 837868 h 855492"/>
                  <a:gd name="connsiteX49" fmla="*/ 549762 w 857567"/>
                  <a:gd name="connsiteY49" fmla="*/ 854973 h 855492"/>
                  <a:gd name="connsiteX50" fmla="*/ 394194 w 857567"/>
                  <a:gd name="connsiteY50" fmla="*/ 817506 h 855492"/>
                  <a:gd name="connsiteX51" fmla="*/ 305415 w 857567"/>
                  <a:gd name="connsiteY51" fmla="*/ 807733 h 855492"/>
                  <a:gd name="connsiteX52" fmla="*/ 271206 w 857567"/>
                  <a:gd name="connsiteY52" fmla="*/ 767008 h 855492"/>
                  <a:gd name="connsiteX53" fmla="*/ 250030 w 857567"/>
                  <a:gd name="connsiteY53" fmla="*/ 745831 h 855492"/>
                  <a:gd name="connsiteX54" fmla="*/ 243514 w 857567"/>
                  <a:gd name="connsiteY54" fmla="*/ 719768 h 855492"/>
                  <a:gd name="connsiteX55" fmla="*/ 245957 w 857567"/>
                  <a:gd name="connsiteY55" fmla="*/ 673342 h 855492"/>
                  <a:gd name="connsiteX56" fmla="*/ 225595 w 857567"/>
                  <a:gd name="connsiteY56" fmla="*/ 672527 h 855492"/>
                  <a:gd name="connsiteX57" fmla="*/ 191386 w 857567"/>
                  <a:gd name="connsiteY57" fmla="*/ 684745 h 855492"/>
                  <a:gd name="connsiteX58" fmla="*/ 145775 w 857567"/>
                  <a:gd name="connsiteY58" fmla="*/ 682301 h 855492"/>
                  <a:gd name="connsiteX59" fmla="*/ 128671 w 857567"/>
                  <a:gd name="connsiteY59" fmla="*/ 679043 h 855492"/>
                  <a:gd name="connsiteX60" fmla="*/ 97720 w 857567"/>
                  <a:gd name="connsiteY60" fmla="*/ 682301 h 855492"/>
                  <a:gd name="connsiteX61" fmla="*/ 95277 w 857567"/>
                  <a:gd name="connsiteY61" fmla="*/ 639133 h 855492"/>
                  <a:gd name="connsiteX62" fmla="*/ 87946 w 857567"/>
                  <a:gd name="connsiteY62" fmla="*/ 600038 h 85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857567" h="855492">
                    <a:moveTo>
                      <a:pt x="87946" y="600038"/>
                    </a:moveTo>
                    <a:lnTo>
                      <a:pt x="87946" y="600038"/>
                    </a:lnTo>
                    <a:cubicBezTo>
                      <a:pt x="87946" y="578861"/>
                      <a:pt x="98535" y="566644"/>
                      <a:pt x="103422" y="564200"/>
                    </a:cubicBezTo>
                    <a:cubicBezTo>
                      <a:pt x="107494" y="561757"/>
                      <a:pt x="109937" y="547910"/>
                      <a:pt x="102607" y="540580"/>
                    </a:cubicBezTo>
                    <a:cubicBezTo>
                      <a:pt x="95277" y="533250"/>
                      <a:pt x="82245" y="521032"/>
                      <a:pt x="78172" y="504742"/>
                    </a:cubicBezTo>
                    <a:cubicBezTo>
                      <a:pt x="74100" y="488453"/>
                      <a:pt x="68399" y="486009"/>
                      <a:pt x="82245" y="470534"/>
                    </a:cubicBezTo>
                    <a:cubicBezTo>
                      <a:pt x="96091" y="454244"/>
                      <a:pt x="113195" y="437954"/>
                      <a:pt x="119711" y="420850"/>
                    </a:cubicBezTo>
                    <a:cubicBezTo>
                      <a:pt x="126227" y="403746"/>
                      <a:pt x="130300" y="414334"/>
                      <a:pt x="129485" y="391528"/>
                    </a:cubicBezTo>
                    <a:cubicBezTo>
                      <a:pt x="128671" y="368723"/>
                      <a:pt x="141703" y="349175"/>
                      <a:pt x="129485" y="341030"/>
                    </a:cubicBezTo>
                    <a:cubicBezTo>
                      <a:pt x="117268" y="332071"/>
                      <a:pt x="122969" y="324740"/>
                      <a:pt x="129485" y="319853"/>
                    </a:cubicBezTo>
                    <a:cubicBezTo>
                      <a:pt x="136001" y="314152"/>
                      <a:pt x="149848" y="303563"/>
                      <a:pt x="133558" y="295419"/>
                    </a:cubicBezTo>
                    <a:cubicBezTo>
                      <a:pt x="117268" y="286459"/>
                      <a:pt x="136001" y="294604"/>
                      <a:pt x="114010" y="289717"/>
                    </a:cubicBezTo>
                    <a:cubicBezTo>
                      <a:pt x="92833" y="285645"/>
                      <a:pt x="94462" y="280758"/>
                      <a:pt x="77358" y="277500"/>
                    </a:cubicBezTo>
                    <a:cubicBezTo>
                      <a:pt x="60254" y="274242"/>
                      <a:pt x="64326" y="277500"/>
                      <a:pt x="46407" y="270984"/>
                    </a:cubicBezTo>
                    <a:cubicBezTo>
                      <a:pt x="27674" y="264468"/>
                      <a:pt x="34190" y="265283"/>
                      <a:pt x="19529" y="252251"/>
                    </a:cubicBezTo>
                    <a:cubicBezTo>
                      <a:pt x="4054" y="239219"/>
                      <a:pt x="-7349" y="222929"/>
                      <a:pt x="5683" y="213155"/>
                    </a:cubicBezTo>
                    <a:cubicBezTo>
                      <a:pt x="18715" y="203381"/>
                      <a:pt x="17900" y="189535"/>
                      <a:pt x="18715" y="177318"/>
                    </a:cubicBezTo>
                    <a:cubicBezTo>
                      <a:pt x="19529" y="165100"/>
                      <a:pt x="29303" y="156141"/>
                      <a:pt x="21973" y="141480"/>
                    </a:cubicBezTo>
                    <a:cubicBezTo>
                      <a:pt x="14642" y="127634"/>
                      <a:pt x="9755" y="115417"/>
                      <a:pt x="17900" y="115417"/>
                    </a:cubicBezTo>
                    <a:cubicBezTo>
                      <a:pt x="26045" y="115417"/>
                      <a:pt x="25230" y="111344"/>
                      <a:pt x="56996" y="115417"/>
                    </a:cubicBezTo>
                    <a:cubicBezTo>
                      <a:pt x="87946" y="119489"/>
                      <a:pt x="83874" y="118674"/>
                      <a:pt x="119711" y="119489"/>
                    </a:cubicBezTo>
                    <a:cubicBezTo>
                      <a:pt x="155549" y="120303"/>
                      <a:pt x="149848" y="123561"/>
                      <a:pt x="179169" y="119489"/>
                    </a:cubicBezTo>
                    <a:cubicBezTo>
                      <a:pt x="208491" y="115417"/>
                      <a:pt x="202789" y="112158"/>
                      <a:pt x="223152" y="112158"/>
                    </a:cubicBezTo>
                    <a:cubicBezTo>
                      <a:pt x="243514" y="112158"/>
                      <a:pt x="262247" y="112973"/>
                      <a:pt x="257360" y="90982"/>
                    </a:cubicBezTo>
                    <a:cubicBezTo>
                      <a:pt x="253287" y="68176"/>
                      <a:pt x="257360" y="70620"/>
                      <a:pt x="263876" y="51886"/>
                    </a:cubicBezTo>
                    <a:cubicBezTo>
                      <a:pt x="270392" y="33153"/>
                      <a:pt x="269577" y="22565"/>
                      <a:pt x="267948" y="14420"/>
                    </a:cubicBezTo>
                    <a:cubicBezTo>
                      <a:pt x="267134" y="5461"/>
                      <a:pt x="284238" y="-9200"/>
                      <a:pt x="294012" y="7904"/>
                    </a:cubicBezTo>
                    <a:cubicBezTo>
                      <a:pt x="303786" y="25008"/>
                      <a:pt x="299713" y="21750"/>
                      <a:pt x="302971" y="44556"/>
                    </a:cubicBezTo>
                    <a:cubicBezTo>
                      <a:pt x="306229" y="67362"/>
                      <a:pt x="312745" y="71434"/>
                      <a:pt x="310302" y="84466"/>
                    </a:cubicBezTo>
                    <a:cubicBezTo>
                      <a:pt x="307858" y="97498"/>
                      <a:pt x="309487" y="110530"/>
                      <a:pt x="323334" y="123561"/>
                    </a:cubicBezTo>
                    <a:cubicBezTo>
                      <a:pt x="337180" y="136593"/>
                      <a:pt x="338809" y="139037"/>
                      <a:pt x="360800" y="156141"/>
                    </a:cubicBezTo>
                    <a:cubicBezTo>
                      <a:pt x="383606" y="173245"/>
                      <a:pt x="377905" y="173245"/>
                      <a:pt x="406412" y="174874"/>
                    </a:cubicBezTo>
                    <a:cubicBezTo>
                      <a:pt x="434104" y="175689"/>
                      <a:pt x="447136" y="172431"/>
                      <a:pt x="472385" y="171616"/>
                    </a:cubicBezTo>
                    <a:cubicBezTo>
                      <a:pt x="497634" y="170802"/>
                      <a:pt x="503336" y="161028"/>
                      <a:pt x="522883" y="172431"/>
                    </a:cubicBezTo>
                    <a:cubicBezTo>
                      <a:pt x="542431" y="184648"/>
                      <a:pt x="525327" y="188721"/>
                      <a:pt x="569309" y="184648"/>
                    </a:cubicBezTo>
                    <a:cubicBezTo>
                      <a:pt x="613292" y="180576"/>
                      <a:pt x="614921" y="175689"/>
                      <a:pt x="643428" y="181390"/>
                    </a:cubicBezTo>
                    <a:cubicBezTo>
                      <a:pt x="672749" y="187092"/>
                      <a:pt x="687410" y="188721"/>
                      <a:pt x="722433" y="188721"/>
                    </a:cubicBezTo>
                    <a:cubicBezTo>
                      <a:pt x="757456" y="188721"/>
                      <a:pt x="749311" y="187906"/>
                      <a:pt x="785149" y="188721"/>
                    </a:cubicBezTo>
                    <a:cubicBezTo>
                      <a:pt x="820987" y="189535"/>
                      <a:pt x="870671" y="187906"/>
                      <a:pt x="854381" y="198494"/>
                    </a:cubicBezTo>
                    <a:cubicBezTo>
                      <a:pt x="838091" y="209083"/>
                      <a:pt x="834833" y="210712"/>
                      <a:pt x="830760" y="227816"/>
                    </a:cubicBezTo>
                    <a:cubicBezTo>
                      <a:pt x="826688" y="244920"/>
                      <a:pt x="823430" y="268540"/>
                      <a:pt x="824245" y="278314"/>
                    </a:cubicBezTo>
                    <a:cubicBezTo>
                      <a:pt x="825059" y="288088"/>
                      <a:pt x="818543" y="275056"/>
                      <a:pt x="821801" y="306007"/>
                    </a:cubicBezTo>
                    <a:cubicBezTo>
                      <a:pt x="825059" y="336958"/>
                      <a:pt x="809584" y="367908"/>
                      <a:pt x="812842" y="373610"/>
                    </a:cubicBezTo>
                    <a:cubicBezTo>
                      <a:pt x="816100" y="380126"/>
                      <a:pt x="837276" y="399673"/>
                      <a:pt x="840534" y="411076"/>
                    </a:cubicBezTo>
                    <a:cubicBezTo>
                      <a:pt x="843792" y="423293"/>
                      <a:pt x="836462" y="543838"/>
                      <a:pt x="836462" y="543838"/>
                    </a:cubicBezTo>
                    <a:lnTo>
                      <a:pt x="803882" y="613069"/>
                    </a:lnTo>
                    <a:lnTo>
                      <a:pt x="731393" y="692889"/>
                    </a:lnTo>
                    <a:cubicBezTo>
                      <a:pt x="731393" y="692889"/>
                      <a:pt x="684152" y="769451"/>
                      <a:pt x="681709" y="775153"/>
                    </a:cubicBezTo>
                    <a:cubicBezTo>
                      <a:pt x="679266" y="780854"/>
                      <a:pt x="662976" y="837868"/>
                      <a:pt x="662976" y="837868"/>
                    </a:cubicBezTo>
                    <a:cubicBezTo>
                      <a:pt x="662976" y="837868"/>
                      <a:pt x="570124" y="859045"/>
                      <a:pt x="549762" y="854973"/>
                    </a:cubicBezTo>
                    <a:cubicBezTo>
                      <a:pt x="529399" y="850900"/>
                      <a:pt x="399081" y="818321"/>
                      <a:pt x="394194" y="817506"/>
                    </a:cubicBezTo>
                    <a:cubicBezTo>
                      <a:pt x="390122" y="816692"/>
                      <a:pt x="305415" y="807733"/>
                      <a:pt x="305415" y="807733"/>
                    </a:cubicBezTo>
                    <a:cubicBezTo>
                      <a:pt x="305415" y="807733"/>
                      <a:pt x="272021" y="776782"/>
                      <a:pt x="271206" y="767008"/>
                    </a:cubicBezTo>
                    <a:cubicBezTo>
                      <a:pt x="270392" y="757234"/>
                      <a:pt x="254917" y="748275"/>
                      <a:pt x="250030" y="745831"/>
                    </a:cubicBezTo>
                    <a:cubicBezTo>
                      <a:pt x="244328" y="742573"/>
                      <a:pt x="242699" y="729541"/>
                      <a:pt x="243514" y="719768"/>
                    </a:cubicBezTo>
                    <a:cubicBezTo>
                      <a:pt x="244328" y="709994"/>
                      <a:pt x="256545" y="683116"/>
                      <a:pt x="245957" y="673342"/>
                    </a:cubicBezTo>
                    <a:cubicBezTo>
                      <a:pt x="235369" y="663568"/>
                      <a:pt x="230482" y="666826"/>
                      <a:pt x="225595" y="672527"/>
                    </a:cubicBezTo>
                    <a:cubicBezTo>
                      <a:pt x="219893" y="678229"/>
                      <a:pt x="208491" y="684745"/>
                      <a:pt x="191386" y="684745"/>
                    </a:cubicBezTo>
                    <a:cubicBezTo>
                      <a:pt x="174282" y="684745"/>
                      <a:pt x="151476" y="690446"/>
                      <a:pt x="145775" y="682301"/>
                    </a:cubicBezTo>
                    <a:cubicBezTo>
                      <a:pt x="140074" y="674971"/>
                      <a:pt x="136001" y="672527"/>
                      <a:pt x="128671" y="679043"/>
                    </a:cubicBezTo>
                    <a:cubicBezTo>
                      <a:pt x="121340" y="685559"/>
                      <a:pt x="95277" y="698591"/>
                      <a:pt x="97720" y="682301"/>
                    </a:cubicBezTo>
                    <a:cubicBezTo>
                      <a:pt x="100164" y="666011"/>
                      <a:pt x="101792" y="646463"/>
                      <a:pt x="95277" y="639133"/>
                    </a:cubicBezTo>
                    <a:cubicBezTo>
                      <a:pt x="87946" y="631803"/>
                      <a:pt x="87946" y="600038"/>
                      <a:pt x="87946" y="600038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70703D9B-9FBB-D303-B064-0531D168BF59}"/>
                  </a:ext>
                </a:extLst>
              </p:cNvPr>
              <p:cNvSpPr/>
              <p:nvPr/>
            </p:nvSpPr>
            <p:spPr>
              <a:xfrm>
                <a:off x="6355954" y="3073955"/>
                <a:ext cx="570824" cy="552128"/>
              </a:xfrm>
              <a:custGeom>
                <a:avLst/>
                <a:gdLst>
                  <a:gd name="connsiteX0" fmla="*/ 20229 w 570824"/>
                  <a:gd name="connsiteY0" fmla="*/ 298030 h 552128"/>
                  <a:gd name="connsiteX1" fmla="*/ 10456 w 570824"/>
                  <a:gd name="connsiteY1" fmla="*/ 267080 h 552128"/>
                  <a:gd name="connsiteX2" fmla="*/ 12899 w 570824"/>
                  <a:gd name="connsiteY2" fmla="*/ 242645 h 552128"/>
                  <a:gd name="connsiteX3" fmla="*/ 28374 w 570824"/>
                  <a:gd name="connsiteY3" fmla="*/ 216581 h 552128"/>
                  <a:gd name="connsiteX4" fmla="*/ 5569 w 570824"/>
                  <a:gd name="connsiteY4" fmla="*/ 192147 h 552128"/>
                  <a:gd name="connsiteX5" fmla="*/ 44664 w 570824"/>
                  <a:gd name="connsiteY5" fmla="*/ 155495 h 552128"/>
                  <a:gd name="connsiteX6" fmla="*/ 27560 w 570824"/>
                  <a:gd name="connsiteY6" fmla="*/ 127802 h 552128"/>
                  <a:gd name="connsiteX7" fmla="*/ 34890 w 570824"/>
                  <a:gd name="connsiteY7" fmla="*/ 104996 h 552128"/>
                  <a:gd name="connsiteX8" fmla="*/ 44664 w 570824"/>
                  <a:gd name="connsiteY8" fmla="*/ 75675 h 552128"/>
                  <a:gd name="connsiteX9" fmla="*/ 31632 w 570824"/>
                  <a:gd name="connsiteY9" fmla="*/ 39837 h 552128"/>
                  <a:gd name="connsiteX10" fmla="*/ 47922 w 570824"/>
                  <a:gd name="connsiteY10" fmla="*/ 42281 h 552128"/>
                  <a:gd name="connsiteX11" fmla="*/ 88646 w 570824"/>
                  <a:gd name="connsiteY11" fmla="*/ 35765 h 552128"/>
                  <a:gd name="connsiteX12" fmla="*/ 105751 w 570824"/>
                  <a:gd name="connsiteY12" fmla="*/ 17031 h 552128"/>
                  <a:gd name="connsiteX13" fmla="*/ 146475 w 570824"/>
                  <a:gd name="connsiteY13" fmla="*/ 10516 h 552128"/>
                  <a:gd name="connsiteX14" fmla="*/ 165209 w 570824"/>
                  <a:gd name="connsiteY14" fmla="*/ 6443 h 552128"/>
                  <a:gd name="connsiteX15" fmla="*/ 205933 w 570824"/>
                  <a:gd name="connsiteY15" fmla="*/ 30063 h 552128"/>
                  <a:gd name="connsiteX16" fmla="*/ 232811 w 570824"/>
                  <a:gd name="connsiteY16" fmla="*/ 43095 h 552128"/>
                  <a:gd name="connsiteX17" fmla="*/ 253173 w 570824"/>
                  <a:gd name="connsiteY17" fmla="*/ 25991 h 552128"/>
                  <a:gd name="connsiteX18" fmla="*/ 286568 w 570824"/>
                  <a:gd name="connsiteY18" fmla="*/ 26805 h 552128"/>
                  <a:gd name="connsiteX19" fmla="*/ 320776 w 570824"/>
                  <a:gd name="connsiteY19" fmla="*/ 25991 h 552128"/>
                  <a:gd name="connsiteX20" fmla="*/ 343582 w 570824"/>
                  <a:gd name="connsiteY20" fmla="*/ 7257 h 552128"/>
                  <a:gd name="connsiteX21" fmla="*/ 342767 w 570824"/>
                  <a:gd name="connsiteY21" fmla="*/ 44724 h 552128"/>
                  <a:gd name="connsiteX22" fmla="*/ 353356 w 570824"/>
                  <a:gd name="connsiteY22" fmla="*/ 67530 h 552128"/>
                  <a:gd name="connsiteX23" fmla="*/ 395709 w 570824"/>
                  <a:gd name="connsiteY23" fmla="*/ 76489 h 552128"/>
                  <a:gd name="connsiteX24" fmla="*/ 503222 w 570824"/>
                  <a:gd name="connsiteY24" fmla="*/ 100109 h 552128"/>
                  <a:gd name="connsiteX25" fmla="*/ 570824 w 570824"/>
                  <a:gd name="connsiteY25" fmla="*/ 150608 h 552128"/>
                  <a:gd name="connsiteX26" fmla="*/ 567566 w 570824"/>
                  <a:gd name="connsiteY26" fmla="*/ 239387 h 552128"/>
                  <a:gd name="connsiteX27" fmla="*/ 534172 w 570824"/>
                  <a:gd name="connsiteY27" fmla="*/ 336311 h 552128"/>
                  <a:gd name="connsiteX28" fmla="*/ 470642 w 570824"/>
                  <a:gd name="connsiteY28" fmla="*/ 388439 h 552128"/>
                  <a:gd name="connsiteX29" fmla="*/ 390008 w 570824"/>
                  <a:gd name="connsiteY29" fmla="*/ 452783 h 552128"/>
                  <a:gd name="connsiteX30" fmla="*/ 341138 w 570824"/>
                  <a:gd name="connsiteY30" fmla="*/ 522015 h 552128"/>
                  <a:gd name="connsiteX31" fmla="*/ 306930 w 570824"/>
                  <a:gd name="connsiteY31" fmla="*/ 546449 h 552128"/>
                  <a:gd name="connsiteX32" fmla="*/ 276794 w 570824"/>
                  <a:gd name="connsiteY32" fmla="*/ 547264 h 552128"/>
                  <a:gd name="connsiteX33" fmla="*/ 269463 w 570824"/>
                  <a:gd name="connsiteY33" fmla="*/ 514684 h 552128"/>
                  <a:gd name="connsiteX34" fmla="*/ 256431 w 570824"/>
                  <a:gd name="connsiteY34" fmla="*/ 505725 h 552128"/>
                  <a:gd name="connsiteX35" fmla="*/ 233626 w 570824"/>
                  <a:gd name="connsiteY35" fmla="*/ 517942 h 552128"/>
                  <a:gd name="connsiteX36" fmla="*/ 219779 w 570824"/>
                  <a:gd name="connsiteY36" fmla="*/ 528531 h 552128"/>
                  <a:gd name="connsiteX37" fmla="*/ 204304 w 570824"/>
                  <a:gd name="connsiteY37" fmla="*/ 501653 h 552128"/>
                  <a:gd name="connsiteX38" fmla="*/ 194530 w 570824"/>
                  <a:gd name="connsiteY38" fmla="*/ 478847 h 552128"/>
                  <a:gd name="connsiteX39" fmla="*/ 183942 w 570824"/>
                  <a:gd name="connsiteY39" fmla="*/ 448711 h 552128"/>
                  <a:gd name="connsiteX40" fmla="*/ 183942 w 570824"/>
                  <a:gd name="connsiteY40" fmla="*/ 404728 h 552128"/>
                  <a:gd name="connsiteX41" fmla="*/ 144032 w 570824"/>
                  <a:gd name="connsiteY41" fmla="*/ 387624 h 552128"/>
                  <a:gd name="connsiteX42" fmla="*/ 127742 w 570824"/>
                  <a:gd name="connsiteY42" fmla="*/ 388439 h 552128"/>
                  <a:gd name="connsiteX43" fmla="*/ 81316 w 570824"/>
                  <a:gd name="connsiteY43" fmla="*/ 392511 h 552128"/>
                  <a:gd name="connsiteX44" fmla="*/ 55253 w 570824"/>
                  <a:gd name="connsiteY44" fmla="*/ 386809 h 552128"/>
                  <a:gd name="connsiteX45" fmla="*/ 22673 w 570824"/>
                  <a:gd name="connsiteY45" fmla="*/ 380294 h 552128"/>
                  <a:gd name="connsiteX46" fmla="*/ 25931 w 570824"/>
                  <a:gd name="connsiteY46" fmla="*/ 364004 h 552128"/>
                  <a:gd name="connsiteX47" fmla="*/ 25931 w 570824"/>
                  <a:gd name="connsiteY47" fmla="*/ 327352 h 552128"/>
                  <a:gd name="connsiteX48" fmla="*/ 20229 w 570824"/>
                  <a:gd name="connsiteY48" fmla="*/ 298030 h 5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70824" h="552128">
                    <a:moveTo>
                      <a:pt x="20229" y="298030"/>
                    </a:moveTo>
                    <a:cubicBezTo>
                      <a:pt x="17786" y="277668"/>
                      <a:pt x="20229" y="279297"/>
                      <a:pt x="10456" y="267080"/>
                    </a:cubicBezTo>
                    <a:cubicBezTo>
                      <a:pt x="682" y="254048"/>
                      <a:pt x="3125" y="246717"/>
                      <a:pt x="12899" y="242645"/>
                    </a:cubicBezTo>
                    <a:cubicBezTo>
                      <a:pt x="22673" y="238573"/>
                      <a:pt x="38963" y="227170"/>
                      <a:pt x="28374" y="216581"/>
                    </a:cubicBezTo>
                    <a:cubicBezTo>
                      <a:pt x="17786" y="205993"/>
                      <a:pt x="-12350" y="209251"/>
                      <a:pt x="5569" y="192147"/>
                    </a:cubicBezTo>
                    <a:cubicBezTo>
                      <a:pt x="24302" y="175042"/>
                      <a:pt x="46293" y="171784"/>
                      <a:pt x="44664" y="155495"/>
                    </a:cubicBezTo>
                    <a:cubicBezTo>
                      <a:pt x="42221" y="139205"/>
                      <a:pt x="35705" y="136761"/>
                      <a:pt x="27560" y="127802"/>
                    </a:cubicBezTo>
                    <a:cubicBezTo>
                      <a:pt x="18601" y="118028"/>
                      <a:pt x="27560" y="111512"/>
                      <a:pt x="34890" y="104996"/>
                    </a:cubicBezTo>
                    <a:cubicBezTo>
                      <a:pt x="42221" y="98480"/>
                      <a:pt x="48737" y="85448"/>
                      <a:pt x="44664" y="75675"/>
                    </a:cubicBezTo>
                    <a:cubicBezTo>
                      <a:pt x="40592" y="65901"/>
                      <a:pt x="34076" y="43095"/>
                      <a:pt x="31632" y="39837"/>
                    </a:cubicBezTo>
                    <a:cubicBezTo>
                      <a:pt x="29189" y="36579"/>
                      <a:pt x="31632" y="39023"/>
                      <a:pt x="47922" y="42281"/>
                    </a:cubicBezTo>
                    <a:cubicBezTo>
                      <a:pt x="64212" y="45538"/>
                      <a:pt x="78058" y="51240"/>
                      <a:pt x="88646" y="35765"/>
                    </a:cubicBezTo>
                    <a:cubicBezTo>
                      <a:pt x="99235" y="20289"/>
                      <a:pt x="87832" y="22733"/>
                      <a:pt x="105751" y="17031"/>
                    </a:cubicBezTo>
                    <a:cubicBezTo>
                      <a:pt x="124484" y="11330"/>
                      <a:pt x="135887" y="19475"/>
                      <a:pt x="146475" y="10516"/>
                    </a:cubicBezTo>
                    <a:cubicBezTo>
                      <a:pt x="157064" y="1556"/>
                      <a:pt x="150548" y="-5774"/>
                      <a:pt x="165209" y="6443"/>
                    </a:cubicBezTo>
                    <a:cubicBezTo>
                      <a:pt x="179055" y="18660"/>
                      <a:pt x="191272" y="23547"/>
                      <a:pt x="205933" y="30063"/>
                    </a:cubicBezTo>
                    <a:cubicBezTo>
                      <a:pt x="221408" y="36579"/>
                      <a:pt x="222223" y="48796"/>
                      <a:pt x="232811" y="43095"/>
                    </a:cubicBezTo>
                    <a:cubicBezTo>
                      <a:pt x="243399" y="37394"/>
                      <a:pt x="242585" y="30878"/>
                      <a:pt x="253173" y="25991"/>
                    </a:cubicBezTo>
                    <a:cubicBezTo>
                      <a:pt x="263762" y="20289"/>
                      <a:pt x="268649" y="12144"/>
                      <a:pt x="286568" y="26805"/>
                    </a:cubicBezTo>
                    <a:cubicBezTo>
                      <a:pt x="305301" y="42281"/>
                      <a:pt x="311002" y="43909"/>
                      <a:pt x="320776" y="25991"/>
                    </a:cubicBezTo>
                    <a:cubicBezTo>
                      <a:pt x="330550" y="7257"/>
                      <a:pt x="336251" y="-888"/>
                      <a:pt x="343582" y="7257"/>
                    </a:cubicBezTo>
                    <a:cubicBezTo>
                      <a:pt x="350912" y="16217"/>
                      <a:pt x="342767" y="34950"/>
                      <a:pt x="342767" y="44724"/>
                    </a:cubicBezTo>
                    <a:cubicBezTo>
                      <a:pt x="342767" y="54498"/>
                      <a:pt x="342767" y="64272"/>
                      <a:pt x="353356" y="67530"/>
                    </a:cubicBezTo>
                    <a:cubicBezTo>
                      <a:pt x="363944" y="70788"/>
                      <a:pt x="381048" y="79747"/>
                      <a:pt x="395709" y="76489"/>
                    </a:cubicBezTo>
                    <a:cubicBezTo>
                      <a:pt x="409555" y="73231"/>
                      <a:pt x="503222" y="100109"/>
                      <a:pt x="503222" y="100109"/>
                    </a:cubicBezTo>
                    <a:lnTo>
                      <a:pt x="570824" y="150608"/>
                    </a:lnTo>
                    <a:lnTo>
                      <a:pt x="567566" y="239387"/>
                    </a:lnTo>
                    <a:lnTo>
                      <a:pt x="534172" y="336311"/>
                    </a:lnTo>
                    <a:lnTo>
                      <a:pt x="470642" y="388439"/>
                    </a:lnTo>
                    <a:lnTo>
                      <a:pt x="390008" y="452783"/>
                    </a:lnTo>
                    <a:lnTo>
                      <a:pt x="341138" y="522015"/>
                    </a:lnTo>
                    <a:lnTo>
                      <a:pt x="306930" y="546449"/>
                    </a:lnTo>
                    <a:cubicBezTo>
                      <a:pt x="306930" y="546449"/>
                      <a:pt x="277608" y="558667"/>
                      <a:pt x="276794" y="547264"/>
                    </a:cubicBezTo>
                    <a:cubicBezTo>
                      <a:pt x="275979" y="536675"/>
                      <a:pt x="269463" y="523644"/>
                      <a:pt x="269463" y="514684"/>
                    </a:cubicBezTo>
                    <a:cubicBezTo>
                      <a:pt x="269463" y="505725"/>
                      <a:pt x="265391" y="502467"/>
                      <a:pt x="256431" y="505725"/>
                    </a:cubicBezTo>
                    <a:cubicBezTo>
                      <a:pt x="247472" y="508983"/>
                      <a:pt x="240142" y="511426"/>
                      <a:pt x="233626" y="517942"/>
                    </a:cubicBezTo>
                    <a:cubicBezTo>
                      <a:pt x="227110" y="524458"/>
                      <a:pt x="229553" y="544006"/>
                      <a:pt x="219779" y="528531"/>
                    </a:cubicBezTo>
                    <a:cubicBezTo>
                      <a:pt x="210006" y="513055"/>
                      <a:pt x="206747" y="516313"/>
                      <a:pt x="204304" y="501653"/>
                    </a:cubicBezTo>
                    <a:cubicBezTo>
                      <a:pt x="201861" y="486177"/>
                      <a:pt x="203490" y="488621"/>
                      <a:pt x="194530" y="478847"/>
                    </a:cubicBezTo>
                    <a:cubicBezTo>
                      <a:pt x="185571" y="469073"/>
                      <a:pt x="182313" y="469887"/>
                      <a:pt x="183942" y="448711"/>
                    </a:cubicBezTo>
                    <a:cubicBezTo>
                      <a:pt x="184756" y="427534"/>
                      <a:pt x="194530" y="415317"/>
                      <a:pt x="183942" y="404728"/>
                    </a:cubicBezTo>
                    <a:cubicBezTo>
                      <a:pt x="173354" y="394140"/>
                      <a:pt x="146475" y="394954"/>
                      <a:pt x="144032" y="387624"/>
                    </a:cubicBezTo>
                    <a:cubicBezTo>
                      <a:pt x="141588" y="380294"/>
                      <a:pt x="139959" y="381922"/>
                      <a:pt x="127742" y="388439"/>
                    </a:cubicBezTo>
                    <a:cubicBezTo>
                      <a:pt x="115525" y="394954"/>
                      <a:pt x="96791" y="394140"/>
                      <a:pt x="81316" y="392511"/>
                    </a:cubicBezTo>
                    <a:cubicBezTo>
                      <a:pt x="65841" y="391696"/>
                      <a:pt x="74800" y="394954"/>
                      <a:pt x="55253" y="386809"/>
                    </a:cubicBezTo>
                    <a:cubicBezTo>
                      <a:pt x="35705" y="379479"/>
                      <a:pt x="32447" y="390882"/>
                      <a:pt x="22673" y="380294"/>
                    </a:cubicBezTo>
                    <a:cubicBezTo>
                      <a:pt x="12899" y="369705"/>
                      <a:pt x="21859" y="373778"/>
                      <a:pt x="25931" y="364004"/>
                    </a:cubicBezTo>
                    <a:cubicBezTo>
                      <a:pt x="30003" y="354230"/>
                      <a:pt x="32447" y="337126"/>
                      <a:pt x="25931" y="327352"/>
                    </a:cubicBezTo>
                    <a:cubicBezTo>
                      <a:pt x="20229" y="318392"/>
                      <a:pt x="20229" y="298030"/>
                      <a:pt x="20229" y="298030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BA156A7C-A921-3B52-A1F7-F161039CF31E}"/>
                  </a:ext>
                </a:extLst>
              </p:cNvPr>
              <p:cNvSpPr/>
              <p:nvPr/>
            </p:nvSpPr>
            <p:spPr>
              <a:xfrm>
                <a:off x="6733016" y="2710832"/>
                <a:ext cx="537941" cy="527644"/>
              </a:xfrm>
              <a:custGeom>
                <a:avLst/>
                <a:gdLst>
                  <a:gd name="connsiteX0" fmla="*/ 81363 w 537941"/>
                  <a:gd name="connsiteY0" fmla="*/ 270198 h 527644"/>
                  <a:gd name="connsiteX1" fmla="*/ 111499 w 537941"/>
                  <a:gd name="connsiteY1" fmla="*/ 247393 h 527644"/>
                  <a:gd name="connsiteX2" fmla="*/ 132676 w 537941"/>
                  <a:gd name="connsiteY2" fmla="*/ 200152 h 527644"/>
                  <a:gd name="connsiteX3" fmla="*/ 153038 w 537941"/>
                  <a:gd name="connsiteY3" fmla="*/ 184677 h 527644"/>
                  <a:gd name="connsiteX4" fmla="*/ 163626 w 537941"/>
                  <a:gd name="connsiteY4" fmla="*/ 145582 h 527644"/>
                  <a:gd name="connsiteX5" fmla="*/ 183174 w 537941"/>
                  <a:gd name="connsiteY5" fmla="*/ 109744 h 527644"/>
                  <a:gd name="connsiteX6" fmla="*/ 186432 w 537941"/>
                  <a:gd name="connsiteY6" fmla="*/ 60060 h 527644"/>
                  <a:gd name="connsiteX7" fmla="*/ 206794 w 537941"/>
                  <a:gd name="connsiteY7" fmla="*/ 602 h 527644"/>
                  <a:gd name="connsiteX8" fmla="*/ 215754 w 537941"/>
                  <a:gd name="connsiteY8" fmla="*/ 9562 h 527644"/>
                  <a:gd name="connsiteX9" fmla="*/ 223084 w 537941"/>
                  <a:gd name="connsiteY9" fmla="*/ 30739 h 527644"/>
                  <a:gd name="connsiteX10" fmla="*/ 247519 w 537941"/>
                  <a:gd name="connsiteY10" fmla="*/ 46214 h 527644"/>
                  <a:gd name="connsiteX11" fmla="*/ 266252 w 537941"/>
                  <a:gd name="connsiteY11" fmla="*/ 63318 h 527644"/>
                  <a:gd name="connsiteX12" fmla="*/ 292316 w 537941"/>
                  <a:gd name="connsiteY12" fmla="*/ 47028 h 527644"/>
                  <a:gd name="connsiteX13" fmla="*/ 291501 w 537941"/>
                  <a:gd name="connsiteY13" fmla="*/ 30739 h 527644"/>
                  <a:gd name="connsiteX14" fmla="*/ 321637 w 537941"/>
                  <a:gd name="connsiteY14" fmla="*/ 28295 h 527644"/>
                  <a:gd name="connsiteX15" fmla="*/ 337112 w 537941"/>
                  <a:gd name="connsiteY15" fmla="*/ 55173 h 527644"/>
                  <a:gd name="connsiteX16" fmla="*/ 357475 w 537941"/>
                  <a:gd name="connsiteY16" fmla="*/ 71463 h 527644"/>
                  <a:gd name="connsiteX17" fmla="*/ 384353 w 537941"/>
                  <a:gd name="connsiteY17" fmla="*/ 67391 h 527644"/>
                  <a:gd name="connsiteX18" fmla="*/ 412045 w 537941"/>
                  <a:gd name="connsiteY18" fmla="*/ 70649 h 527644"/>
                  <a:gd name="connsiteX19" fmla="*/ 427521 w 537941"/>
                  <a:gd name="connsiteY19" fmla="*/ 56802 h 527644"/>
                  <a:gd name="connsiteX20" fmla="*/ 458471 w 537941"/>
                  <a:gd name="connsiteY20" fmla="*/ 55988 h 527644"/>
                  <a:gd name="connsiteX21" fmla="*/ 484535 w 537941"/>
                  <a:gd name="connsiteY21" fmla="*/ 36440 h 527644"/>
                  <a:gd name="connsiteX22" fmla="*/ 517929 w 537941"/>
                  <a:gd name="connsiteY22" fmla="*/ 39698 h 527644"/>
                  <a:gd name="connsiteX23" fmla="*/ 514671 w 537941"/>
                  <a:gd name="connsiteY23" fmla="*/ 98341 h 527644"/>
                  <a:gd name="connsiteX24" fmla="*/ 518743 w 537941"/>
                  <a:gd name="connsiteY24" fmla="*/ 132550 h 527644"/>
                  <a:gd name="connsiteX25" fmla="*/ 537477 w 537941"/>
                  <a:gd name="connsiteY25" fmla="*/ 170016 h 527644"/>
                  <a:gd name="connsiteX26" fmla="*/ 534219 w 537941"/>
                  <a:gd name="connsiteY26" fmla="*/ 218886 h 527644"/>
                  <a:gd name="connsiteX27" fmla="*/ 488607 w 537941"/>
                  <a:gd name="connsiteY27" fmla="*/ 385042 h 527644"/>
                  <a:gd name="connsiteX28" fmla="*/ 451141 w 537941"/>
                  <a:gd name="connsiteY28" fmla="*/ 457531 h 527644"/>
                  <a:gd name="connsiteX29" fmla="*/ 301275 w 537941"/>
                  <a:gd name="connsiteY29" fmla="*/ 496626 h 527644"/>
                  <a:gd name="connsiteX30" fmla="*/ 198649 w 537941"/>
                  <a:gd name="connsiteY30" fmla="*/ 527577 h 527644"/>
                  <a:gd name="connsiteX31" fmla="*/ 145707 w 537941"/>
                  <a:gd name="connsiteY31" fmla="*/ 515360 h 527644"/>
                  <a:gd name="connsiteX32" fmla="*/ 118829 w 537941"/>
                  <a:gd name="connsiteY32" fmla="*/ 505586 h 527644"/>
                  <a:gd name="connsiteX33" fmla="*/ 87879 w 537941"/>
                  <a:gd name="connsiteY33" fmla="*/ 479522 h 527644"/>
                  <a:gd name="connsiteX34" fmla="*/ 37380 w 537941"/>
                  <a:gd name="connsiteY34" fmla="*/ 469748 h 527644"/>
                  <a:gd name="connsiteX35" fmla="*/ 6430 w 537941"/>
                  <a:gd name="connsiteY35" fmla="*/ 449386 h 527644"/>
                  <a:gd name="connsiteX36" fmla="*/ 5615 w 537941"/>
                  <a:gd name="connsiteY36" fmla="*/ 409476 h 527644"/>
                  <a:gd name="connsiteX37" fmla="*/ 15389 w 537941"/>
                  <a:gd name="connsiteY37" fmla="*/ 386670 h 527644"/>
                  <a:gd name="connsiteX38" fmla="*/ 8059 w 537941"/>
                  <a:gd name="connsiteY38" fmla="*/ 367123 h 527644"/>
                  <a:gd name="connsiteX39" fmla="*/ 29235 w 537941"/>
                  <a:gd name="connsiteY39" fmla="*/ 331285 h 527644"/>
                  <a:gd name="connsiteX40" fmla="*/ 52856 w 537941"/>
                  <a:gd name="connsiteY40" fmla="*/ 301149 h 527644"/>
                  <a:gd name="connsiteX41" fmla="*/ 81363 w 537941"/>
                  <a:gd name="connsiteY41" fmla="*/ 270198 h 52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37941" h="527644">
                    <a:moveTo>
                      <a:pt x="81363" y="270198"/>
                    </a:moveTo>
                    <a:cubicBezTo>
                      <a:pt x="95209" y="257981"/>
                      <a:pt x="102539" y="269384"/>
                      <a:pt x="111499" y="247393"/>
                    </a:cubicBezTo>
                    <a:cubicBezTo>
                      <a:pt x="120458" y="225402"/>
                      <a:pt x="122087" y="205039"/>
                      <a:pt x="132676" y="200152"/>
                    </a:cubicBezTo>
                    <a:cubicBezTo>
                      <a:pt x="143264" y="194451"/>
                      <a:pt x="146522" y="205854"/>
                      <a:pt x="153038" y="184677"/>
                    </a:cubicBezTo>
                    <a:cubicBezTo>
                      <a:pt x="159554" y="164315"/>
                      <a:pt x="149780" y="165129"/>
                      <a:pt x="163626" y="145582"/>
                    </a:cubicBezTo>
                    <a:cubicBezTo>
                      <a:pt x="177472" y="126034"/>
                      <a:pt x="179102" y="134993"/>
                      <a:pt x="183174" y="109744"/>
                    </a:cubicBezTo>
                    <a:cubicBezTo>
                      <a:pt x="187246" y="85309"/>
                      <a:pt x="185617" y="79608"/>
                      <a:pt x="186432" y="60060"/>
                    </a:cubicBezTo>
                    <a:cubicBezTo>
                      <a:pt x="187246" y="40512"/>
                      <a:pt x="206794" y="602"/>
                      <a:pt x="206794" y="602"/>
                    </a:cubicBezTo>
                    <a:cubicBezTo>
                      <a:pt x="206794" y="602"/>
                      <a:pt x="210867" y="-3470"/>
                      <a:pt x="215754" y="9562"/>
                    </a:cubicBezTo>
                    <a:cubicBezTo>
                      <a:pt x="219826" y="22594"/>
                      <a:pt x="211681" y="25852"/>
                      <a:pt x="223084" y="30739"/>
                    </a:cubicBezTo>
                    <a:cubicBezTo>
                      <a:pt x="235301" y="36440"/>
                      <a:pt x="235301" y="29924"/>
                      <a:pt x="247519" y="46214"/>
                    </a:cubicBezTo>
                    <a:cubicBezTo>
                      <a:pt x="260550" y="62504"/>
                      <a:pt x="254849" y="62504"/>
                      <a:pt x="266252" y="63318"/>
                    </a:cubicBezTo>
                    <a:cubicBezTo>
                      <a:pt x="276840" y="64133"/>
                      <a:pt x="293130" y="63318"/>
                      <a:pt x="292316" y="47028"/>
                    </a:cubicBezTo>
                    <a:cubicBezTo>
                      <a:pt x="291501" y="30739"/>
                      <a:pt x="273582" y="33182"/>
                      <a:pt x="291501" y="30739"/>
                    </a:cubicBezTo>
                    <a:cubicBezTo>
                      <a:pt x="308605" y="28295"/>
                      <a:pt x="310234" y="7933"/>
                      <a:pt x="321637" y="28295"/>
                    </a:cubicBezTo>
                    <a:cubicBezTo>
                      <a:pt x="333855" y="48657"/>
                      <a:pt x="328968" y="44585"/>
                      <a:pt x="337112" y="55173"/>
                    </a:cubicBezTo>
                    <a:cubicBezTo>
                      <a:pt x="344443" y="65762"/>
                      <a:pt x="340370" y="75536"/>
                      <a:pt x="357475" y="71463"/>
                    </a:cubicBezTo>
                    <a:cubicBezTo>
                      <a:pt x="374579" y="67391"/>
                      <a:pt x="370507" y="55173"/>
                      <a:pt x="384353" y="67391"/>
                    </a:cubicBezTo>
                    <a:cubicBezTo>
                      <a:pt x="398199" y="79608"/>
                      <a:pt x="407973" y="86124"/>
                      <a:pt x="412045" y="70649"/>
                    </a:cubicBezTo>
                    <a:cubicBezTo>
                      <a:pt x="416118" y="55173"/>
                      <a:pt x="415303" y="46214"/>
                      <a:pt x="427521" y="56802"/>
                    </a:cubicBezTo>
                    <a:cubicBezTo>
                      <a:pt x="439738" y="67391"/>
                      <a:pt x="448697" y="64133"/>
                      <a:pt x="458471" y="55988"/>
                    </a:cubicBezTo>
                    <a:cubicBezTo>
                      <a:pt x="468245" y="47028"/>
                      <a:pt x="467431" y="40512"/>
                      <a:pt x="484535" y="36440"/>
                    </a:cubicBezTo>
                    <a:cubicBezTo>
                      <a:pt x="501639" y="32367"/>
                      <a:pt x="517929" y="22594"/>
                      <a:pt x="517929" y="39698"/>
                    </a:cubicBezTo>
                    <a:cubicBezTo>
                      <a:pt x="517929" y="56802"/>
                      <a:pt x="511413" y="79608"/>
                      <a:pt x="514671" y="98341"/>
                    </a:cubicBezTo>
                    <a:cubicBezTo>
                      <a:pt x="517929" y="117075"/>
                      <a:pt x="504897" y="115445"/>
                      <a:pt x="518743" y="132550"/>
                    </a:cubicBezTo>
                    <a:cubicBezTo>
                      <a:pt x="532590" y="149654"/>
                      <a:pt x="539920" y="152097"/>
                      <a:pt x="537477" y="170016"/>
                    </a:cubicBezTo>
                    <a:cubicBezTo>
                      <a:pt x="534219" y="188750"/>
                      <a:pt x="534219" y="218886"/>
                      <a:pt x="534219" y="218886"/>
                    </a:cubicBezTo>
                    <a:lnTo>
                      <a:pt x="488607" y="385042"/>
                    </a:lnTo>
                    <a:lnTo>
                      <a:pt x="451141" y="457531"/>
                    </a:lnTo>
                    <a:cubicBezTo>
                      <a:pt x="451141" y="457531"/>
                      <a:pt x="324081" y="491740"/>
                      <a:pt x="301275" y="496626"/>
                    </a:cubicBezTo>
                    <a:cubicBezTo>
                      <a:pt x="278469" y="500699"/>
                      <a:pt x="201907" y="529206"/>
                      <a:pt x="198649" y="527577"/>
                    </a:cubicBezTo>
                    <a:cubicBezTo>
                      <a:pt x="195391" y="526763"/>
                      <a:pt x="161183" y="516989"/>
                      <a:pt x="145707" y="515360"/>
                    </a:cubicBezTo>
                    <a:cubicBezTo>
                      <a:pt x="130232" y="514545"/>
                      <a:pt x="126974" y="521061"/>
                      <a:pt x="118829" y="505586"/>
                    </a:cubicBezTo>
                    <a:cubicBezTo>
                      <a:pt x="109870" y="490111"/>
                      <a:pt x="109055" y="481151"/>
                      <a:pt x="87879" y="479522"/>
                    </a:cubicBezTo>
                    <a:cubicBezTo>
                      <a:pt x="66702" y="478708"/>
                      <a:pt x="48783" y="473821"/>
                      <a:pt x="37380" y="469748"/>
                    </a:cubicBezTo>
                    <a:cubicBezTo>
                      <a:pt x="25163" y="465676"/>
                      <a:pt x="9688" y="470563"/>
                      <a:pt x="6430" y="449386"/>
                    </a:cubicBezTo>
                    <a:cubicBezTo>
                      <a:pt x="3172" y="428209"/>
                      <a:pt x="-5788" y="412734"/>
                      <a:pt x="5615" y="409476"/>
                    </a:cubicBezTo>
                    <a:cubicBezTo>
                      <a:pt x="16204" y="406218"/>
                      <a:pt x="21090" y="394001"/>
                      <a:pt x="15389" y="386670"/>
                    </a:cubicBezTo>
                    <a:cubicBezTo>
                      <a:pt x="9688" y="379340"/>
                      <a:pt x="-901" y="376897"/>
                      <a:pt x="8059" y="367123"/>
                    </a:cubicBezTo>
                    <a:cubicBezTo>
                      <a:pt x="17018" y="357349"/>
                      <a:pt x="18647" y="342688"/>
                      <a:pt x="29235" y="331285"/>
                    </a:cubicBezTo>
                    <a:cubicBezTo>
                      <a:pt x="39824" y="320697"/>
                      <a:pt x="45525" y="318253"/>
                      <a:pt x="52856" y="301149"/>
                    </a:cubicBezTo>
                    <a:cubicBezTo>
                      <a:pt x="59372" y="285674"/>
                      <a:pt x="81363" y="270198"/>
                      <a:pt x="81363" y="270198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09CF7D90-82B7-B8DD-0A53-1E8F671F3EC5}"/>
                  </a:ext>
                </a:extLst>
              </p:cNvPr>
              <p:cNvSpPr/>
              <p:nvPr/>
            </p:nvSpPr>
            <p:spPr>
              <a:xfrm>
                <a:off x="7535202" y="3135783"/>
                <a:ext cx="202266" cy="262265"/>
              </a:xfrm>
              <a:custGeom>
                <a:avLst/>
                <a:gdLst>
                  <a:gd name="connsiteX0" fmla="*/ 160454 w 202266"/>
                  <a:gd name="connsiteY0" fmla="*/ 137649 h 262265"/>
                  <a:gd name="connsiteX1" fmla="*/ 180002 w 202266"/>
                  <a:gd name="connsiteY1" fmla="*/ 122173 h 262265"/>
                  <a:gd name="connsiteX2" fmla="*/ 198735 w 202266"/>
                  <a:gd name="connsiteY2" fmla="*/ 98553 h 262265"/>
                  <a:gd name="connsiteX3" fmla="*/ 193034 w 202266"/>
                  <a:gd name="connsiteY3" fmla="*/ 72490 h 262265"/>
                  <a:gd name="connsiteX4" fmla="*/ 185703 w 202266"/>
                  <a:gd name="connsiteY4" fmla="*/ 46426 h 262265"/>
                  <a:gd name="connsiteX5" fmla="*/ 197921 w 202266"/>
                  <a:gd name="connsiteY5" fmla="*/ 30950 h 262265"/>
                  <a:gd name="connsiteX6" fmla="*/ 142536 w 202266"/>
                  <a:gd name="connsiteY6" fmla="*/ 0 h 262265"/>
                  <a:gd name="connsiteX7" fmla="*/ 89594 w 202266"/>
                  <a:gd name="connsiteY7" fmla="*/ 72490 h 262265"/>
                  <a:gd name="connsiteX8" fmla="*/ 40724 w 202266"/>
                  <a:gd name="connsiteY8" fmla="*/ 159640 h 262265"/>
                  <a:gd name="connsiteX9" fmla="*/ 0 w 202266"/>
                  <a:gd name="connsiteY9" fmla="*/ 216654 h 262265"/>
                  <a:gd name="connsiteX10" fmla="*/ 40724 w 202266"/>
                  <a:gd name="connsiteY10" fmla="*/ 262266 h 262265"/>
                  <a:gd name="connsiteX11" fmla="*/ 87150 w 202266"/>
                  <a:gd name="connsiteY11" fmla="*/ 255750 h 262265"/>
                  <a:gd name="connsiteX12" fmla="*/ 110770 w 202266"/>
                  <a:gd name="connsiteY12" fmla="*/ 223170 h 262265"/>
                  <a:gd name="connsiteX13" fmla="*/ 127875 w 202266"/>
                  <a:gd name="connsiteY13" fmla="*/ 204437 h 262265"/>
                  <a:gd name="connsiteX14" fmla="*/ 150681 w 202266"/>
                  <a:gd name="connsiteY14" fmla="*/ 170228 h 262265"/>
                  <a:gd name="connsiteX15" fmla="*/ 160454 w 202266"/>
                  <a:gd name="connsiteY15" fmla="*/ 137649 h 26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266" h="262265">
                    <a:moveTo>
                      <a:pt x="160454" y="137649"/>
                    </a:moveTo>
                    <a:cubicBezTo>
                      <a:pt x="169414" y="127060"/>
                      <a:pt x="167785" y="131947"/>
                      <a:pt x="180002" y="122173"/>
                    </a:cubicBezTo>
                    <a:cubicBezTo>
                      <a:pt x="192219" y="112399"/>
                      <a:pt x="203622" y="109956"/>
                      <a:pt x="198735" y="98553"/>
                    </a:cubicBezTo>
                    <a:cubicBezTo>
                      <a:pt x="193034" y="86336"/>
                      <a:pt x="204437" y="81449"/>
                      <a:pt x="193034" y="72490"/>
                    </a:cubicBezTo>
                    <a:cubicBezTo>
                      <a:pt x="182446" y="63530"/>
                      <a:pt x="173486" y="55385"/>
                      <a:pt x="185703" y="46426"/>
                    </a:cubicBezTo>
                    <a:cubicBezTo>
                      <a:pt x="197921" y="37467"/>
                      <a:pt x="208509" y="43168"/>
                      <a:pt x="197921" y="30950"/>
                    </a:cubicBezTo>
                    <a:cubicBezTo>
                      <a:pt x="187333" y="18733"/>
                      <a:pt x="142536" y="0"/>
                      <a:pt x="142536" y="0"/>
                    </a:cubicBezTo>
                    <a:lnTo>
                      <a:pt x="89594" y="72490"/>
                    </a:lnTo>
                    <a:lnTo>
                      <a:pt x="40724" y="159640"/>
                    </a:lnTo>
                    <a:lnTo>
                      <a:pt x="0" y="216654"/>
                    </a:lnTo>
                    <a:lnTo>
                      <a:pt x="40724" y="262266"/>
                    </a:lnTo>
                    <a:lnTo>
                      <a:pt x="87150" y="255750"/>
                    </a:lnTo>
                    <a:cubicBezTo>
                      <a:pt x="87150" y="255750"/>
                      <a:pt x="109956" y="233759"/>
                      <a:pt x="110770" y="223170"/>
                    </a:cubicBezTo>
                    <a:cubicBezTo>
                      <a:pt x="111585" y="212582"/>
                      <a:pt x="116472" y="212582"/>
                      <a:pt x="127875" y="204437"/>
                    </a:cubicBezTo>
                    <a:cubicBezTo>
                      <a:pt x="140092" y="197107"/>
                      <a:pt x="150681" y="187333"/>
                      <a:pt x="150681" y="170228"/>
                    </a:cubicBezTo>
                    <a:cubicBezTo>
                      <a:pt x="150681" y="153938"/>
                      <a:pt x="160454" y="137649"/>
                      <a:pt x="160454" y="137649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BA9A2348-8A48-E8C7-8CD8-C658917FBB00}"/>
                  </a:ext>
                </a:extLst>
              </p:cNvPr>
              <p:cNvSpPr/>
              <p:nvPr/>
            </p:nvSpPr>
            <p:spPr>
              <a:xfrm>
                <a:off x="7341446" y="3358953"/>
                <a:ext cx="298374" cy="162660"/>
              </a:xfrm>
              <a:custGeom>
                <a:avLst/>
                <a:gdLst>
                  <a:gd name="connsiteX0" fmla="*/ 218190 w 298374"/>
                  <a:gd name="connsiteY0" fmla="*/ 146608 h 162660"/>
                  <a:gd name="connsiteX1" fmla="*/ 225521 w 298374"/>
                  <a:gd name="connsiteY1" fmla="*/ 120545 h 162660"/>
                  <a:gd name="connsiteX2" fmla="*/ 254842 w 298374"/>
                  <a:gd name="connsiteY2" fmla="*/ 113214 h 162660"/>
                  <a:gd name="connsiteX3" fmla="*/ 281720 w 298374"/>
                  <a:gd name="connsiteY3" fmla="*/ 90408 h 162660"/>
                  <a:gd name="connsiteX4" fmla="*/ 292309 w 298374"/>
                  <a:gd name="connsiteY4" fmla="*/ 70046 h 162660"/>
                  <a:gd name="connsiteX5" fmla="*/ 288236 w 298374"/>
                  <a:gd name="connsiteY5" fmla="*/ 57014 h 162660"/>
                  <a:gd name="connsiteX6" fmla="*/ 297196 w 298374"/>
                  <a:gd name="connsiteY6" fmla="*/ 30951 h 162660"/>
                  <a:gd name="connsiteX7" fmla="*/ 276833 w 298374"/>
                  <a:gd name="connsiteY7" fmla="*/ 20362 h 162660"/>
                  <a:gd name="connsiteX8" fmla="*/ 232851 w 298374"/>
                  <a:gd name="connsiteY8" fmla="*/ 16290 h 162660"/>
                  <a:gd name="connsiteX9" fmla="*/ 197013 w 298374"/>
                  <a:gd name="connsiteY9" fmla="*/ 0 h 162660"/>
                  <a:gd name="connsiteX10" fmla="*/ 154660 w 298374"/>
                  <a:gd name="connsiteY10" fmla="*/ 16290 h 162660"/>
                  <a:gd name="connsiteX11" fmla="*/ 112307 w 298374"/>
                  <a:gd name="connsiteY11" fmla="*/ 70046 h 162660"/>
                  <a:gd name="connsiteX12" fmla="*/ 4794 w 298374"/>
                  <a:gd name="connsiteY12" fmla="*/ 96110 h 162660"/>
                  <a:gd name="connsiteX13" fmla="*/ 721 w 298374"/>
                  <a:gd name="connsiteY13" fmla="*/ 153124 h 162660"/>
                  <a:gd name="connsiteX14" fmla="*/ 66695 w 298374"/>
                  <a:gd name="connsiteY14" fmla="*/ 147423 h 162660"/>
                  <a:gd name="connsiteX15" fmla="*/ 100904 w 298374"/>
                  <a:gd name="connsiteY15" fmla="*/ 160455 h 162660"/>
                  <a:gd name="connsiteX16" fmla="*/ 138370 w 298374"/>
                  <a:gd name="connsiteY16" fmla="*/ 131133 h 162660"/>
                  <a:gd name="connsiteX17" fmla="*/ 157104 w 298374"/>
                  <a:gd name="connsiteY17" fmla="*/ 140907 h 162660"/>
                  <a:gd name="connsiteX18" fmla="*/ 170135 w 298374"/>
                  <a:gd name="connsiteY18" fmla="*/ 151495 h 162660"/>
                  <a:gd name="connsiteX19" fmla="*/ 218190 w 298374"/>
                  <a:gd name="connsiteY19" fmla="*/ 146608 h 16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8374" h="162660">
                    <a:moveTo>
                      <a:pt x="218190" y="146608"/>
                    </a:moveTo>
                    <a:cubicBezTo>
                      <a:pt x="219819" y="136834"/>
                      <a:pt x="217376" y="122173"/>
                      <a:pt x="225521" y="120545"/>
                    </a:cubicBezTo>
                    <a:cubicBezTo>
                      <a:pt x="234480" y="119730"/>
                      <a:pt x="241810" y="122988"/>
                      <a:pt x="254842" y="113214"/>
                    </a:cubicBezTo>
                    <a:cubicBezTo>
                      <a:pt x="267874" y="103440"/>
                      <a:pt x="271946" y="99368"/>
                      <a:pt x="281720" y="90408"/>
                    </a:cubicBezTo>
                    <a:cubicBezTo>
                      <a:pt x="291494" y="81449"/>
                      <a:pt x="303712" y="74933"/>
                      <a:pt x="292309" y="70046"/>
                    </a:cubicBezTo>
                    <a:cubicBezTo>
                      <a:pt x="281720" y="64345"/>
                      <a:pt x="282535" y="65974"/>
                      <a:pt x="288236" y="57014"/>
                    </a:cubicBezTo>
                    <a:cubicBezTo>
                      <a:pt x="293938" y="48055"/>
                      <a:pt x="301268" y="39910"/>
                      <a:pt x="297196" y="30951"/>
                    </a:cubicBezTo>
                    <a:cubicBezTo>
                      <a:pt x="293123" y="21991"/>
                      <a:pt x="289865" y="21177"/>
                      <a:pt x="276833" y="20362"/>
                    </a:cubicBezTo>
                    <a:cubicBezTo>
                      <a:pt x="263801" y="19548"/>
                      <a:pt x="243439" y="20362"/>
                      <a:pt x="232851" y="16290"/>
                    </a:cubicBezTo>
                    <a:cubicBezTo>
                      <a:pt x="222263" y="12217"/>
                      <a:pt x="197013" y="0"/>
                      <a:pt x="197013" y="0"/>
                    </a:cubicBezTo>
                    <a:cubicBezTo>
                      <a:pt x="197013" y="0"/>
                      <a:pt x="161176" y="0"/>
                      <a:pt x="154660" y="16290"/>
                    </a:cubicBezTo>
                    <a:cubicBezTo>
                      <a:pt x="148144" y="32580"/>
                      <a:pt x="126967" y="66788"/>
                      <a:pt x="112307" y="70046"/>
                    </a:cubicBezTo>
                    <a:cubicBezTo>
                      <a:pt x="98460" y="73304"/>
                      <a:pt x="12124" y="89594"/>
                      <a:pt x="4794" y="96110"/>
                    </a:cubicBezTo>
                    <a:cubicBezTo>
                      <a:pt x="-2536" y="102626"/>
                      <a:pt x="721" y="153124"/>
                      <a:pt x="721" y="153124"/>
                    </a:cubicBezTo>
                    <a:cubicBezTo>
                      <a:pt x="721" y="153124"/>
                      <a:pt x="56921" y="134391"/>
                      <a:pt x="66695" y="147423"/>
                    </a:cubicBezTo>
                    <a:cubicBezTo>
                      <a:pt x="76469" y="160455"/>
                      <a:pt x="89501" y="166156"/>
                      <a:pt x="100904" y="160455"/>
                    </a:cubicBezTo>
                    <a:cubicBezTo>
                      <a:pt x="113121" y="154753"/>
                      <a:pt x="131854" y="137649"/>
                      <a:pt x="138370" y="131133"/>
                    </a:cubicBezTo>
                    <a:cubicBezTo>
                      <a:pt x="144886" y="124617"/>
                      <a:pt x="152217" y="131947"/>
                      <a:pt x="157104" y="140907"/>
                    </a:cubicBezTo>
                    <a:cubicBezTo>
                      <a:pt x="161176" y="149866"/>
                      <a:pt x="138370" y="151495"/>
                      <a:pt x="170135" y="151495"/>
                    </a:cubicBezTo>
                    <a:cubicBezTo>
                      <a:pt x="201086" y="151495"/>
                      <a:pt x="217376" y="153938"/>
                      <a:pt x="218190" y="146608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76CD875-70DE-4BCA-100C-CB60782632A6}"/>
                  </a:ext>
                </a:extLst>
              </p:cNvPr>
              <p:cNvSpPr/>
              <p:nvPr/>
            </p:nvSpPr>
            <p:spPr>
              <a:xfrm>
                <a:off x="6897923" y="2847680"/>
                <a:ext cx="828863" cy="703522"/>
              </a:xfrm>
              <a:custGeom>
                <a:avLst/>
                <a:gdLst>
                  <a:gd name="connsiteX0" fmla="*/ 66321 w 828863"/>
                  <a:gd name="connsiteY0" fmla="*/ 330457 h 703522"/>
                  <a:gd name="connsiteX1" fmla="*/ 93199 w 828863"/>
                  <a:gd name="connsiteY1" fmla="*/ 332901 h 703522"/>
                  <a:gd name="connsiteX2" fmla="*/ 120892 w 828863"/>
                  <a:gd name="connsiteY2" fmla="*/ 329643 h 703522"/>
                  <a:gd name="connsiteX3" fmla="*/ 136367 w 828863"/>
                  <a:gd name="connsiteY3" fmla="*/ 328828 h 703522"/>
                  <a:gd name="connsiteX4" fmla="*/ 156730 w 828863"/>
                  <a:gd name="connsiteY4" fmla="*/ 308466 h 703522"/>
                  <a:gd name="connsiteX5" fmla="*/ 199083 w 828863"/>
                  <a:gd name="connsiteY5" fmla="*/ 310909 h 703522"/>
                  <a:gd name="connsiteX6" fmla="*/ 223518 w 828863"/>
                  <a:gd name="connsiteY6" fmla="*/ 320683 h 703522"/>
                  <a:gd name="connsiteX7" fmla="*/ 252839 w 828863"/>
                  <a:gd name="connsiteY7" fmla="*/ 310909 h 703522"/>
                  <a:gd name="connsiteX8" fmla="*/ 280532 w 828863"/>
                  <a:gd name="connsiteY8" fmla="*/ 284031 h 703522"/>
                  <a:gd name="connsiteX9" fmla="*/ 283790 w 828863"/>
                  <a:gd name="connsiteY9" fmla="*/ 251452 h 703522"/>
                  <a:gd name="connsiteX10" fmla="*/ 276459 w 828863"/>
                  <a:gd name="connsiteY10" fmla="*/ 232718 h 703522"/>
                  <a:gd name="connsiteX11" fmla="*/ 286233 w 828863"/>
                  <a:gd name="connsiteY11" fmla="*/ 205026 h 703522"/>
                  <a:gd name="connsiteX12" fmla="*/ 269129 w 828863"/>
                  <a:gd name="connsiteY12" fmla="*/ 169188 h 703522"/>
                  <a:gd name="connsiteX13" fmla="*/ 296822 w 828863"/>
                  <a:gd name="connsiteY13" fmla="*/ 146383 h 703522"/>
                  <a:gd name="connsiteX14" fmla="*/ 309853 w 828863"/>
                  <a:gd name="connsiteY14" fmla="*/ 118690 h 703522"/>
                  <a:gd name="connsiteX15" fmla="*/ 310668 w 828863"/>
                  <a:gd name="connsiteY15" fmla="*/ 78780 h 703522"/>
                  <a:gd name="connsiteX16" fmla="*/ 326958 w 828863"/>
                  <a:gd name="connsiteY16" fmla="*/ 47829 h 703522"/>
                  <a:gd name="connsiteX17" fmla="*/ 342433 w 828863"/>
                  <a:gd name="connsiteY17" fmla="*/ 44571 h 703522"/>
                  <a:gd name="connsiteX18" fmla="*/ 371755 w 828863"/>
                  <a:gd name="connsiteY18" fmla="*/ 64934 h 703522"/>
                  <a:gd name="connsiteX19" fmla="*/ 411665 w 828863"/>
                  <a:gd name="connsiteY19" fmla="*/ 64934 h 703522"/>
                  <a:gd name="connsiteX20" fmla="*/ 461348 w 828863"/>
                  <a:gd name="connsiteY20" fmla="*/ 24209 h 703522"/>
                  <a:gd name="connsiteX21" fmla="*/ 504516 w 828863"/>
                  <a:gd name="connsiteY21" fmla="*/ 589 h 703522"/>
                  <a:gd name="connsiteX22" fmla="*/ 541983 w 828863"/>
                  <a:gd name="connsiteY22" fmla="*/ 11177 h 703522"/>
                  <a:gd name="connsiteX23" fmla="*/ 541983 w 828863"/>
                  <a:gd name="connsiteY23" fmla="*/ 45386 h 703522"/>
                  <a:gd name="connsiteX24" fmla="*/ 581078 w 828863"/>
                  <a:gd name="connsiteY24" fmla="*/ 33169 h 703522"/>
                  <a:gd name="connsiteX25" fmla="*/ 607142 w 828863"/>
                  <a:gd name="connsiteY25" fmla="*/ 46200 h 703522"/>
                  <a:gd name="connsiteX26" fmla="*/ 639722 w 828863"/>
                  <a:gd name="connsiteY26" fmla="*/ 77151 h 703522"/>
                  <a:gd name="connsiteX27" fmla="*/ 677188 w 828863"/>
                  <a:gd name="connsiteY27" fmla="*/ 82852 h 703522"/>
                  <a:gd name="connsiteX28" fmla="*/ 703252 w 828863"/>
                  <a:gd name="connsiteY28" fmla="*/ 106473 h 703522"/>
                  <a:gd name="connsiteX29" fmla="*/ 721985 w 828863"/>
                  <a:gd name="connsiteY29" fmla="*/ 128464 h 703522"/>
                  <a:gd name="connsiteX30" fmla="*/ 765967 w 828863"/>
                  <a:gd name="connsiteY30" fmla="*/ 130907 h 703522"/>
                  <a:gd name="connsiteX31" fmla="*/ 803434 w 828863"/>
                  <a:gd name="connsiteY31" fmla="*/ 144753 h 703522"/>
                  <a:gd name="connsiteX32" fmla="*/ 822167 w 828863"/>
                  <a:gd name="connsiteY32" fmla="*/ 167559 h 703522"/>
                  <a:gd name="connsiteX33" fmla="*/ 796104 w 828863"/>
                  <a:gd name="connsiteY33" fmla="*/ 181405 h 703522"/>
                  <a:gd name="connsiteX34" fmla="*/ 788773 w 828863"/>
                  <a:gd name="connsiteY34" fmla="*/ 215614 h 703522"/>
                  <a:gd name="connsiteX35" fmla="*/ 774927 w 828863"/>
                  <a:gd name="connsiteY35" fmla="*/ 243307 h 703522"/>
                  <a:gd name="connsiteX36" fmla="*/ 778185 w 828863"/>
                  <a:gd name="connsiteY36" fmla="*/ 269370 h 703522"/>
                  <a:gd name="connsiteX37" fmla="*/ 793660 w 828863"/>
                  <a:gd name="connsiteY37" fmla="*/ 292991 h 703522"/>
                  <a:gd name="connsiteX38" fmla="*/ 772483 w 828863"/>
                  <a:gd name="connsiteY38" fmla="*/ 326385 h 703522"/>
                  <a:gd name="connsiteX39" fmla="*/ 763524 w 828863"/>
                  <a:gd name="connsiteY39" fmla="*/ 343489 h 703522"/>
                  <a:gd name="connsiteX40" fmla="*/ 743976 w 828863"/>
                  <a:gd name="connsiteY40" fmla="*/ 370367 h 703522"/>
                  <a:gd name="connsiteX41" fmla="*/ 728501 w 828863"/>
                  <a:gd name="connsiteY41" fmla="*/ 406205 h 703522"/>
                  <a:gd name="connsiteX42" fmla="*/ 719541 w 828863"/>
                  <a:gd name="connsiteY42" fmla="*/ 436341 h 703522"/>
                  <a:gd name="connsiteX43" fmla="*/ 709768 w 828863"/>
                  <a:gd name="connsiteY43" fmla="*/ 459146 h 703522"/>
                  <a:gd name="connsiteX44" fmla="*/ 673116 w 828863"/>
                  <a:gd name="connsiteY44" fmla="*/ 485210 h 703522"/>
                  <a:gd name="connsiteX45" fmla="*/ 660898 w 828863"/>
                  <a:gd name="connsiteY45" fmla="*/ 505572 h 703522"/>
                  <a:gd name="connsiteX46" fmla="*/ 651124 w 828863"/>
                  <a:gd name="connsiteY46" fmla="*/ 528378 h 703522"/>
                  <a:gd name="connsiteX47" fmla="*/ 634020 w 828863"/>
                  <a:gd name="connsiteY47" fmla="*/ 565030 h 703522"/>
                  <a:gd name="connsiteX48" fmla="*/ 616916 w 828863"/>
                  <a:gd name="connsiteY48" fmla="*/ 591094 h 703522"/>
                  <a:gd name="connsiteX49" fmla="*/ 576192 w 828863"/>
                  <a:gd name="connsiteY49" fmla="*/ 601682 h 703522"/>
                  <a:gd name="connsiteX50" fmla="*/ 529766 w 828863"/>
                  <a:gd name="connsiteY50" fmla="*/ 611456 h 703522"/>
                  <a:gd name="connsiteX51" fmla="*/ 492299 w 828863"/>
                  <a:gd name="connsiteY51" fmla="*/ 623673 h 703522"/>
                  <a:gd name="connsiteX52" fmla="*/ 446688 w 828863"/>
                  <a:gd name="connsiteY52" fmla="*/ 650551 h 703522"/>
                  <a:gd name="connsiteX53" fmla="*/ 375827 w 828863"/>
                  <a:gd name="connsiteY53" fmla="*/ 703493 h 703522"/>
                  <a:gd name="connsiteX54" fmla="*/ 285419 w 828863"/>
                  <a:gd name="connsiteY54" fmla="*/ 657882 h 703522"/>
                  <a:gd name="connsiteX55" fmla="*/ 178721 w 828863"/>
                  <a:gd name="connsiteY55" fmla="*/ 504758 h 703522"/>
                  <a:gd name="connsiteX56" fmla="*/ 16637 w 828863"/>
                  <a:gd name="connsiteY56" fmla="*/ 464033 h 703522"/>
                  <a:gd name="connsiteX57" fmla="*/ 1162 w 828863"/>
                  <a:gd name="connsiteY57" fmla="*/ 411906 h 703522"/>
                  <a:gd name="connsiteX58" fmla="*/ 5234 w 828863"/>
                  <a:gd name="connsiteY58" fmla="*/ 377697 h 703522"/>
                  <a:gd name="connsiteX59" fmla="*/ 36185 w 828863"/>
                  <a:gd name="connsiteY59" fmla="*/ 361408 h 703522"/>
                  <a:gd name="connsiteX60" fmla="*/ 49217 w 828863"/>
                  <a:gd name="connsiteY60" fmla="*/ 332086 h 703522"/>
                  <a:gd name="connsiteX61" fmla="*/ 66321 w 828863"/>
                  <a:gd name="connsiteY61" fmla="*/ 330457 h 7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28863" h="703522">
                    <a:moveTo>
                      <a:pt x="66321" y="330457"/>
                    </a:moveTo>
                    <a:cubicBezTo>
                      <a:pt x="79353" y="330457"/>
                      <a:pt x="85054" y="339416"/>
                      <a:pt x="93199" y="332901"/>
                    </a:cubicBezTo>
                    <a:cubicBezTo>
                      <a:pt x="102159" y="326385"/>
                      <a:pt x="116005" y="320683"/>
                      <a:pt x="120892" y="329643"/>
                    </a:cubicBezTo>
                    <a:cubicBezTo>
                      <a:pt x="126593" y="338602"/>
                      <a:pt x="129851" y="342675"/>
                      <a:pt x="136367" y="328828"/>
                    </a:cubicBezTo>
                    <a:cubicBezTo>
                      <a:pt x="142883" y="314982"/>
                      <a:pt x="138811" y="312538"/>
                      <a:pt x="156730" y="308466"/>
                    </a:cubicBezTo>
                    <a:cubicBezTo>
                      <a:pt x="175463" y="304393"/>
                      <a:pt x="189309" y="299506"/>
                      <a:pt x="199083" y="310909"/>
                    </a:cubicBezTo>
                    <a:cubicBezTo>
                      <a:pt x="208857" y="321498"/>
                      <a:pt x="212929" y="323127"/>
                      <a:pt x="223518" y="320683"/>
                    </a:cubicBezTo>
                    <a:cubicBezTo>
                      <a:pt x="234106" y="318240"/>
                      <a:pt x="240622" y="320683"/>
                      <a:pt x="252839" y="310909"/>
                    </a:cubicBezTo>
                    <a:cubicBezTo>
                      <a:pt x="265057" y="301136"/>
                      <a:pt x="278903" y="293805"/>
                      <a:pt x="280532" y="284031"/>
                    </a:cubicBezTo>
                    <a:cubicBezTo>
                      <a:pt x="282975" y="274257"/>
                      <a:pt x="296822" y="263669"/>
                      <a:pt x="283790" y="251452"/>
                    </a:cubicBezTo>
                    <a:cubicBezTo>
                      <a:pt x="270758" y="239234"/>
                      <a:pt x="266686" y="242492"/>
                      <a:pt x="276459" y="232718"/>
                    </a:cubicBezTo>
                    <a:cubicBezTo>
                      <a:pt x="286233" y="222944"/>
                      <a:pt x="300894" y="220501"/>
                      <a:pt x="286233" y="205026"/>
                    </a:cubicBezTo>
                    <a:cubicBezTo>
                      <a:pt x="270758" y="188736"/>
                      <a:pt x="256097" y="178962"/>
                      <a:pt x="269129" y="169188"/>
                    </a:cubicBezTo>
                    <a:cubicBezTo>
                      <a:pt x="282161" y="159414"/>
                      <a:pt x="287862" y="156156"/>
                      <a:pt x="296822" y="146383"/>
                    </a:cubicBezTo>
                    <a:cubicBezTo>
                      <a:pt x="306596" y="136609"/>
                      <a:pt x="309039" y="136609"/>
                      <a:pt x="309853" y="118690"/>
                    </a:cubicBezTo>
                    <a:cubicBezTo>
                      <a:pt x="310668" y="99957"/>
                      <a:pt x="299265" y="85296"/>
                      <a:pt x="310668" y="78780"/>
                    </a:cubicBezTo>
                    <a:cubicBezTo>
                      <a:pt x="322885" y="72264"/>
                      <a:pt x="329401" y="59232"/>
                      <a:pt x="326958" y="47829"/>
                    </a:cubicBezTo>
                    <a:cubicBezTo>
                      <a:pt x="324514" y="35612"/>
                      <a:pt x="322885" y="28282"/>
                      <a:pt x="342433" y="44571"/>
                    </a:cubicBezTo>
                    <a:cubicBezTo>
                      <a:pt x="361981" y="60861"/>
                      <a:pt x="351392" y="63305"/>
                      <a:pt x="371755" y="64934"/>
                    </a:cubicBezTo>
                    <a:cubicBezTo>
                      <a:pt x="392117" y="67377"/>
                      <a:pt x="388859" y="83667"/>
                      <a:pt x="411665" y="64934"/>
                    </a:cubicBezTo>
                    <a:cubicBezTo>
                      <a:pt x="434470" y="46200"/>
                      <a:pt x="445059" y="40499"/>
                      <a:pt x="461348" y="24209"/>
                    </a:cubicBezTo>
                    <a:cubicBezTo>
                      <a:pt x="477638" y="7919"/>
                      <a:pt x="475195" y="-2669"/>
                      <a:pt x="504516" y="589"/>
                    </a:cubicBezTo>
                    <a:cubicBezTo>
                      <a:pt x="533838" y="3847"/>
                      <a:pt x="543612" y="-5113"/>
                      <a:pt x="541983" y="11177"/>
                    </a:cubicBezTo>
                    <a:cubicBezTo>
                      <a:pt x="541168" y="27467"/>
                      <a:pt x="524879" y="44571"/>
                      <a:pt x="541983" y="45386"/>
                    </a:cubicBezTo>
                    <a:cubicBezTo>
                      <a:pt x="559087" y="46200"/>
                      <a:pt x="559087" y="38870"/>
                      <a:pt x="581078" y="33169"/>
                    </a:cubicBezTo>
                    <a:cubicBezTo>
                      <a:pt x="602255" y="27467"/>
                      <a:pt x="594110" y="26653"/>
                      <a:pt x="607142" y="46200"/>
                    </a:cubicBezTo>
                    <a:cubicBezTo>
                      <a:pt x="620174" y="65748"/>
                      <a:pt x="617730" y="73893"/>
                      <a:pt x="639722" y="77151"/>
                    </a:cubicBezTo>
                    <a:cubicBezTo>
                      <a:pt x="660898" y="80409"/>
                      <a:pt x="661713" y="73893"/>
                      <a:pt x="677188" y="82852"/>
                    </a:cubicBezTo>
                    <a:cubicBezTo>
                      <a:pt x="693478" y="91812"/>
                      <a:pt x="694292" y="93441"/>
                      <a:pt x="703252" y="106473"/>
                    </a:cubicBezTo>
                    <a:cubicBezTo>
                      <a:pt x="712211" y="119504"/>
                      <a:pt x="697550" y="122762"/>
                      <a:pt x="721985" y="128464"/>
                    </a:cubicBezTo>
                    <a:cubicBezTo>
                      <a:pt x="745605" y="134165"/>
                      <a:pt x="742347" y="127649"/>
                      <a:pt x="765967" y="130907"/>
                    </a:cubicBezTo>
                    <a:cubicBezTo>
                      <a:pt x="789588" y="134165"/>
                      <a:pt x="792031" y="136609"/>
                      <a:pt x="803434" y="144753"/>
                    </a:cubicBezTo>
                    <a:cubicBezTo>
                      <a:pt x="815651" y="153713"/>
                      <a:pt x="840901" y="161858"/>
                      <a:pt x="822167" y="167559"/>
                    </a:cubicBezTo>
                    <a:cubicBezTo>
                      <a:pt x="802619" y="173261"/>
                      <a:pt x="803434" y="157785"/>
                      <a:pt x="796104" y="181405"/>
                    </a:cubicBezTo>
                    <a:cubicBezTo>
                      <a:pt x="788773" y="205026"/>
                      <a:pt x="798547" y="205026"/>
                      <a:pt x="788773" y="215614"/>
                    </a:cubicBezTo>
                    <a:cubicBezTo>
                      <a:pt x="778999" y="226202"/>
                      <a:pt x="776556" y="226202"/>
                      <a:pt x="774927" y="243307"/>
                    </a:cubicBezTo>
                    <a:cubicBezTo>
                      <a:pt x="772483" y="260411"/>
                      <a:pt x="768411" y="259597"/>
                      <a:pt x="778185" y="269370"/>
                    </a:cubicBezTo>
                    <a:cubicBezTo>
                      <a:pt x="787959" y="279144"/>
                      <a:pt x="804249" y="279144"/>
                      <a:pt x="793660" y="292991"/>
                    </a:cubicBezTo>
                    <a:cubicBezTo>
                      <a:pt x="783072" y="306837"/>
                      <a:pt x="777370" y="315796"/>
                      <a:pt x="772483" y="326385"/>
                    </a:cubicBezTo>
                    <a:cubicBezTo>
                      <a:pt x="766782" y="336973"/>
                      <a:pt x="774927" y="335344"/>
                      <a:pt x="763524" y="343489"/>
                    </a:cubicBezTo>
                    <a:cubicBezTo>
                      <a:pt x="752936" y="352448"/>
                      <a:pt x="744791" y="353263"/>
                      <a:pt x="743976" y="370367"/>
                    </a:cubicBezTo>
                    <a:cubicBezTo>
                      <a:pt x="743162" y="387471"/>
                      <a:pt x="737460" y="389100"/>
                      <a:pt x="728501" y="406205"/>
                    </a:cubicBezTo>
                    <a:cubicBezTo>
                      <a:pt x="719541" y="423309"/>
                      <a:pt x="719541" y="423309"/>
                      <a:pt x="719541" y="436341"/>
                    </a:cubicBezTo>
                    <a:cubicBezTo>
                      <a:pt x="719541" y="449372"/>
                      <a:pt x="725243" y="451816"/>
                      <a:pt x="709768" y="459146"/>
                    </a:cubicBezTo>
                    <a:cubicBezTo>
                      <a:pt x="694292" y="466477"/>
                      <a:pt x="683704" y="471364"/>
                      <a:pt x="673116" y="485210"/>
                    </a:cubicBezTo>
                    <a:cubicBezTo>
                      <a:pt x="662527" y="499056"/>
                      <a:pt x="664156" y="491726"/>
                      <a:pt x="660898" y="505572"/>
                    </a:cubicBezTo>
                    <a:cubicBezTo>
                      <a:pt x="657640" y="519419"/>
                      <a:pt x="657640" y="508830"/>
                      <a:pt x="651124" y="528378"/>
                    </a:cubicBezTo>
                    <a:cubicBezTo>
                      <a:pt x="644609" y="547926"/>
                      <a:pt x="638907" y="551998"/>
                      <a:pt x="634020" y="565030"/>
                    </a:cubicBezTo>
                    <a:cubicBezTo>
                      <a:pt x="628319" y="578062"/>
                      <a:pt x="628319" y="586207"/>
                      <a:pt x="616916" y="591094"/>
                    </a:cubicBezTo>
                    <a:cubicBezTo>
                      <a:pt x="604699" y="595166"/>
                      <a:pt x="601441" y="597610"/>
                      <a:pt x="576192" y="601682"/>
                    </a:cubicBezTo>
                    <a:cubicBezTo>
                      <a:pt x="550128" y="605754"/>
                      <a:pt x="542797" y="604940"/>
                      <a:pt x="529766" y="611456"/>
                    </a:cubicBezTo>
                    <a:cubicBezTo>
                      <a:pt x="516734" y="617972"/>
                      <a:pt x="506960" y="618786"/>
                      <a:pt x="492299" y="623673"/>
                    </a:cubicBezTo>
                    <a:cubicBezTo>
                      <a:pt x="476824" y="627746"/>
                      <a:pt x="462977" y="620415"/>
                      <a:pt x="446688" y="650551"/>
                    </a:cubicBezTo>
                    <a:cubicBezTo>
                      <a:pt x="430398" y="680688"/>
                      <a:pt x="379085" y="702679"/>
                      <a:pt x="375827" y="703493"/>
                    </a:cubicBezTo>
                    <a:cubicBezTo>
                      <a:pt x="372569" y="704308"/>
                      <a:pt x="305781" y="688018"/>
                      <a:pt x="285419" y="657882"/>
                    </a:cubicBezTo>
                    <a:cubicBezTo>
                      <a:pt x="265057" y="627746"/>
                      <a:pt x="256097" y="525120"/>
                      <a:pt x="178721" y="504758"/>
                    </a:cubicBezTo>
                    <a:cubicBezTo>
                      <a:pt x="101344" y="484396"/>
                      <a:pt x="16637" y="464033"/>
                      <a:pt x="16637" y="464033"/>
                    </a:cubicBezTo>
                    <a:cubicBezTo>
                      <a:pt x="16637" y="464033"/>
                      <a:pt x="-2910" y="420051"/>
                      <a:pt x="1162" y="411906"/>
                    </a:cubicBezTo>
                    <a:cubicBezTo>
                      <a:pt x="5234" y="404576"/>
                      <a:pt x="-6168" y="381770"/>
                      <a:pt x="5234" y="377697"/>
                    </a:cubicBezTo>
                    <a:cubicBezTo>
                      <a:pt x="17452" y="373625"/>
                      <a:pt x="32927" y="368738"/>
                      <a:pt x="36185" y="361408"/>
                    </a:cubicBezTo>
                    <a:cubicBezTo>
                      <a:pt x="39443" y="354077"/>
                      <a:pt x="43515" y="332086"/>
                      <a:pt x="49217" y="332086"/>
                    </a:cubicBezTo>
                    <a:cubicBezTo>
                      <a:pt x="54104" y="332086"/>
                      <a:pt x="66321" y="330457"/>
                      <a:pt x="66321" y="330457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9DB10799-C59B-7E5B-B1C3-9A97BC727CFF}"/>
                  </a:ext>
                </a:extLst>
              </p:cNvPr>
              <p:cNvSpPr/>
              <p:nvPr/>
            </p:nvSpPr>
            <p:spPr>
              <a:xfrm>
                <a:off x="6718269" y="3273197"/>
                <a:ext cx="677920" cy="417497"/>
              </a:xfrm>
              <a:custGeom>
                <a:avLst/>
                <a:gdLst>
                  <a:gd name="connsiteX0" fmla="*/ 97739 w 677920"/>
                  <a:gd name="connsiteY0" fmla="*/ 138699 h 417497"/>
                  <a:gd name="connsiteX1" fmla="*/ 114028 w 677920"/>
                  <a:gd name="connsiteY1" fmla="*/ 116707 h 417497"/>
                  <a:gd name="connsiteX2" fmla="*/ 124617 w 677920"/>
                  <a:gd name="connsiteY2" fmla="*/ 93902 h 417497"/>
                  <a:gd name="connsiteX3" fmla="*/ 130318 w 677920"/>
                  <a:gd name="connsiteY3" fmla="*/ 67838 h 417497"/>
                  <a:gd name="connsiteX4" fmla="*/ 153124 w 677920"/>
                  <a:gd name="connsiteY4" fmla="*/ 51548 h 417497"/>
                  <a:gd name="connsiteX5" fmla="*/ 179188 w 677920"/>
                  <a:gd name="connsiteY5" fmla="*/ 28742 h 417497"/>
                  <a:gd name="connsiteX6" fmla="*/ 193034 w 677920"/>
                  <a:gd name="connsiteY6" fmla="*/ 10009 h 417497"/>
                  <a:gd name="connsiteX7" fmla="*/ 214211 w 677920"/>
                  <a:gd name="connsiteY7" fmla="*/ 2679 h 417497"/>
                  <a:gd name="connsiteX8" fmla="*/ 241089 w 677920"/>
                  <a:gd name="connsiteY8" fmla="*/ 13267 h 417497"/>
                  <a:gd name="connsiteX9" fmla="*/ 275298 w 677920"/>
                  <a:gd name="connsiteY9" fmla="*/ 15711 h 417497"/>
                  <a:gd name="connsiteX10" fmla="*/ 307877 w 677920"/>
                  <a:gd name="connsiteY10" fmla="*/ 18154 h 417497"/>
                  <a:gd name="connsiteX11" fmla="*/ 311135 w 677920"/>
                  <a:gd name="connsiteY11" fmla="*/ 42589 h 417497"/>
                  <a:gd name="connsiteX12" fmla="*/ 338828 w 677920"/>
                  <a:gd name="connsiteY12" fmla="*/ 45032 h 417497"/>
                  <a:gd name="connsiteX13" fmla="*/ 355117 w 677920"/>
                  <a:gd name="connsiteY13" fmla="*/ 29557 h 417497"/>
                  <a:gd name="connsiteX14" fmla="*/ 386068 w 677920"/>
                  <a:gd name="connsiteY14" fmla="*/ 28742 h 417497"/>
                  <a:gd name="connsiteX15" fmla="*/ 409688 w 677920"/>
                  <a:gd name="connsiteY15" fmla="*/ 25485 h 417497"/>
                  <a:gd name="connsiteX16" fmla="*/ 428421 w 677920"/>
                  <a:gd name="connsiteY16" fmla="*/ 10009 h 417497"/>
                  <a:gd name="connsiteX17" fmla="*/ 454485 w 677920"/>
                  <a:gd name="connsiteY17" fmla="*/ 22227 h 417497"/>
                  <a:gd name="connsiteX18" fmla="*/ 455299 w 677920"/>
                  <a:gd name="connsiteY18" fmla="*/ 56435 h 417497"/>
                  <a:gd name="connsiteX19" fmla="*/ 465073 w 677920"/>
                  <a:gd name="connsiteY19" fmla="*/ 75168 h 417497"/>
                  <a:gd name="connsiteX20" fmla="*/ 452856 w 677920"/>
                  <a:gd name="connsiteY20" fmla="*/ 96345 h 417497"/>
                  <a:gd name="connsiteX21" fmla="*/ 466703 w 677920"/>
                  <a:gd name="connsiteY21" fmla="*/ 115893 h 417497"/>
                  <a:gd name="connsiteX22" fmla="*/ 489508 w 677920"/>
                  <a:gd name="connsiteY22" fmla="*/ 135441 h 417497"/>
                  <a:gd name="connsiteX23" fmla="*/ 505798 w 677920"/>
                  <a:gd name="connsiteY23" fmla="*/ 141956 h 417497"/>
                  <a:gd name="connsiteX24" fmla="*/ 492766 w 677920"/>
                  <a:gd name="connsiteY24" fmla="*/ 169649 h 417497"/>
                  <a:gd name="connsiteX25" fmla="*/ 509870 w 677920"/>
                  <a:gd name="connsiteY25" fmla="*/ 205487 h 417497"/>
                  <a:gd name="connsiteX26" fmla="*/ 526975 w 677920"/>
                  <a:gd name="connsiteY26" fmla="*/ 241324 h 417497"/>
                  <a:gd name="connsiteX27" fmla="*/ 549780 w 677920"/>
                  <a:gd name="connsiteY27" fmla="*/ 247026 h 417497"/>
                  <a:gd name="connsiteX28" fmla="*/ 600279 w 677920"/>
                  <a:gd name="connsiteY28" fmla="*/ 229921 h 417497"/>
                  <a:gd name="connsiteX29" fmla="*/ 642632 w 677920"/>
                  <a:gd name="connsiteY29" fmla="*/ 214446 h 417497"/>
                  <a:gd name="connsiteX30" fmla="*/ 676841 w 677920"/>
                  <a:gd name="connsiteY30" fmla="*/ 230736 h 417497"/>
                  <a:gd name="connsiteX31" fmla="*/ 652406 w 677920"/>
                  <a:gd name="connsiteY31" fmla="*/ 247026 h 417497"/>
                  <a:gd name="connsiteX32" fmla="*/ 642632 w 677920"/>
                  <a:gd name="connsiteY32" fmla="*/ 268202 h 417497"/>
                  <a:gd name="connsiteX33" fmla="*/ 623899 w 677920"/>
                  <a:gd name="connsiteY33" fmla="*/ 280420 h 417497"/>
                  <a:gd name="connsiteX34" fmla="*/ 601093 w 677920"/>
                  <a:gd name="connsiteY34" fmla="*/ 293452 h 417497"/>
                  <a:gd name="connsiteX35" fmla="*/ 581545 w 677920"/>
                  <a:gd name="connsiteY35" fmla="*/ 310556 h 417497"/>
                  <a:gd name="connsiteX36" fmla="*/ 558740 w 677920"/>
                  <a:gd name="connsiteY36" fmla="*/ 299968 h 417497"/>
                  <a:gd name="connsiteX37" fmla="*/ 522902 w 677920"/>
                  <a:gd name="connsiteY37" fmla="*/ 326031 h 417497"/>
                  <a:gd name="connsiteX38" fmla="*/ 478920 w 677920"/>
                  <a:gd name="connsiteY38" fmla="*/ 350466 h 417497"/>
                  <a:gd name="connsiteX39" fmla="*/ 441453 w 677920"/>
                  <a:gd name="connsiteY39" fmla="*/ 369199 h 417497"/>
                  <a:gd name="connsiteX40" fmla="*/ 408059 w 677920"/>
                  <a:gd name="connsiteY40" fmla="*/ 396077 h 417497"/>
                  <a:gd name="connsiteX41" fmla="*/ 394213 w 677920"/>
                  <a:gd name="connsiteY41" fmla="*/ 416439 h 417497"/>
                  <a:gd name="connsiteX42" fmla="*/ 364891 w 677920"/>
                  <a:gd name="connsiteY42" fmla="*/ 415625 h 417497"/>
                  <a:gd name="connsiteX43" fmla="*/ 302990 w 677920"/>
                  <a:gd name="connsiteY43" fmla="*/ 402593 h 417497"/>
                  <a:gd name="connsiteX44" fmla="*/ 295660 w 677920"/>
                  <a:gd name="connsiteY44" fmla="*/ 399335 h 417497"/>
                  <a:gd name="connsiteX45" fmla="*/ 196292 w 677920"/>
                  <a:gd name="connsiteY45" fmla="*/ 321959 h 417497"/>
                  <a:gd name="connsiteX46" fmla="*/ 36652 w 677920"/>
                  <a:gd name="connsiteY46" fmla="*/ 271460 h 417497"/>
                  <a:gd name="connsiteX47" fmla="*/ 0 w 677920"/>
                  <a:gd name="connsiteY47" fmla="*/ 241324 h 417497"/>
                  <a:gd name="connsiteX48" fmla="*/ 33394 w 677920"/>
                  <a:gd name="connsiteY48" fmla="*/ 210374 h 417497"/>
                  <a:gd name="connsiteX49" fmla="*/ 72489 w 677920"/>
                  <a:gd name="connsiteY49" fmla="*/ 186753 h 417497"/>
                  <a:gd name="connsiteX50" fmla="*/ 89594 w 677920"/>
                  <a:gd name="connsiteY50" fmla="*/ 157432 h 417497"/>
                  <a:gd name="connsiteX51" fmla="*/ 97739 w 677920"/>
                  <a:gd name="connsiteY51" fmla="*/ 138699 h 417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77920" h="417497">
                    <a:moveTo>
                      <a:pt x="97739" y="138699"/>
                    </a:moveTo>
                    <a:cubicBezTo>
                      <a:pt x="101811" y="125667"/>
                      <a:pt x="105069" y="126481"/>
                      <a:pt x="114028" y="116707"/>
                    </a:cubicBezTo>
                    <a:cubicBezTo>
                      <a:pt x="122988" y="106934"/>
                      <a:pt x="123802" y="111006"/>
                      <a:pt x="124617" y="93902"/>
                    </a:cubicBezTo>
                    <a:cubicBezTo>
                      <a:pt x="125431" y="76797"/>
                      <a:pt x="118101" y="77612"/>
                      <a:pt x="130318" y="67838"/>
                    </a:cubicBezTo>
                    <a:cubicBezTo>
                      <a:pt x="142536" y="58064"/>
                      <a:pt x="137649" y="62137"/>
                      <a:pt x="153124" y="51548"/>
                    </a:cubicBezTo>
                    <a:cubicBezTo>
                      <a:pt x="168599" y="40960"/>
                      <a:pt x="171857" y="40960"/>
                      <a:pt x="179188" y="28742"/>
                    </a:cubicBezTo>
                    <a:cubicBezTo>
                      <a:pt x="186518" y="16525"/>
                      <a:pt x="183260" y="18154"/>
                      <a:pt x="193034" y="10009"/>
                    </a:cubicBezTo>
                    <a:cubicBezTo>
                      <a:pt x="202808" y="2679"/>
                      <a:pt x="198735" y="-3837"/>
                      <a:pt x="214211" y="2679"/>
                    </a:cubicBezTo>
                    <a:cubicBezTo>
                      <a:pt x="230501" y="9195"/>
                      <a:pt x="218283" y="11638"/>
                      <a:pt x="241089" y="13267"/>
                    </a:cubicBezTo>
                    <a:cubicBezTo>
                      <a:pt x="263894" y="15711"/>
                      <a:pt x="253306" y="20598"/>
                      <a:pt x="275298" y="15711"/>
                    </a:cubicBezTo>
                    <a:cubicBezTo>
                      <a:pt x="298103" y="10009"/>
                      <a:pt x="307877" y="8380"/>
                      <a:pt x="307877" y="18154"/>
                    </a:cubicBezTo>
                    <a:cubicBezTo>
                      <a:pt x="307877" y="27928"/>
                      <a:pt x="298103" y="40145"/>
                      <a:pt x="311135" y="42589"/>
                    </a:cubicBezTo>
                    <a:cubicBezTo>
                      <a:pt x="324167" y="45847"/>
                      <a:pt x="329868" y="53177"/>
                      <a:pt x="338828" y="45032"/>
                    </a:cubicBezTo>
                    <a:cubicBezTo>
                      <a:pt x="348602" y="36073"/>
                      <a:pt x="355117" y="29557"/>
                      <a:pt x="355117" y="29557"/>
                    </a:cubicBezTo>
                    <a:cubicBezTo>
                      <a:pt x="355117" y="29557"/>
                      <a:pt x="373851" y="28742"/>
                      <a:pt x="386068" y="28742"/>
                    </a:cubicBezTo>
                    <a:cubicBezTo>
                      <a:pt x="398285" y="28742"/>
                      <a:pt x="398285" y="32815"/>
                      <a:pt x="409688" y="25485"/>
                    </a:cubicBezTo>
                    <a:cubicBezTo>
                      <a:pt x="421906" y="18154"/>
                      <a:pt x="412946" y="11638"/>
                      <a:pt x="428421" y="10009"/>
                    </a:cubicBezTo>
                    <a:cubicBezTo>
                      <a:pt x="443897" y="9195"/>
                      <a:pt x="452856" y="3493"/>
                      <a:pt x="454485" y="22227"/>
                    </a:cubicBezTo>
                    <a:cubicBezTo>
                      <a:pt x="455299" y="40960"/>
                      <a:pt x="448784" y="44218"/>
                      <a:pt x="455299" y="56435"/>
                    </a:cubicBezTo>
                    <a:cubicBezTo>
                      <a:pt x="461816" y="69467"/>
                      <a:pt x="474033" y="62951"/>
                      <a:pt x="465073" y="75168"/>
                    </a:cubicBezTo>
                    <a:cubicBezTo>
                      <a:pt x="456114" y="87386"/>
                      <a:pt x="447969" y="84942"/>
                      <a:pt x="452856" y="96345"/>
                    </a:cubicBezTo>
                    <a:cubicBezTo>
                      <a:pt x="458558" y="108563"/>
                      <a:pt x="452856" y="110191"/>
                      <a:pt x="466703" y="115893"/>
                    </a:cubicBezTo>
                    <a:cubicBezTo>
                      <a:pt x="480549" y="121594"/>
                      <a:pt x="482178" y="129739"/>
                      <a:pt x="489508" y="135441"/>
                    </a:cubicBezTo>
                    <a:cubicBezTo>
                      <a:pt x="496838" y="141142"/>
                      <a:pt x="508241" y="134626"/>
                      <a:pt x="505798" y="141956"/>
                    </a:cubicBezTo>
                    <a:cubicBezTo>
                      <a:pt x="503355" y="149287"/>
                      <a:pt x="488694" y="152545"/>
                      <a:pt x="492766" y="169649"/>
                    </a:cubicBezTo>
                    <a:cubicBezTo>
                      <a:pt x="496838" y="186753"/>
                      <a:pt x="498468" y="190012"/>
                      <a:pt x="509870" y="205487"/>
                    </a:cubicBezTo>
                    <a:cubicBezTo>
                      <a:pt x="522088" y="220962"/>
                      <a:pt x="520459" y="225849"/>
                      <a:pt x="526975" y="241324"/>
                    </a:cubicBezTo>
                    <a:cubicBezTo>
                      <a:pt x="533490" y="256799"/>
                      <a:pt x="533490" y="258429"/>
                      <a:pt x="549780" y="247026"/>
                    </a:cubicBezTo>
                    <a:cubicBezTo>
                      <a:pt x="566070" y="234808"/>
                      <a:pt x="570143" y="243768"/>
                      <a:pt x="600279" y="229921"/>
                    </a:cubicBezTo>
                    <a:cubicBezTo>
                      <a:pt x="630415" y="216075"/>
                      <a:pt x="626342" y="205487"/>
                      <a:pt x="642632" y="214446"/>
                    </a:cubicBezTo>
                    <a:cubicBezTo>
                      <a:pt x="658922" y="224220"/>
                      <a:pt x="683356" y="220962"/>
                      <a:pt x="676841" y="230736"/>
                    </a:cubicBezTo>
                    <a:cubicBezTo>
                      <a:pt x="670325" y="240510"/>
                      <a:pt x="660551" y="240510"/>
                      <a:pt x="652406" y="247026"/>
                    </a:cubicBezTo>
                    <a:cubicBezTo>
                      <a:pt x="643447" y="253542"/>
                      <a:pt x="641818" y="262501"/>
                      <a:pt x="642632" y="268202"/>
                    </a:cubicBezTo>
                    <a:cubicBezTo>
                      <a:pt x="643447" y="274718"/>
                      <a:pt x="640189" y="274718"/>
                      <a:pt x="623899" y="280420"/>
                    </a:cubicBezTo>
                    <a:cubicBezTo>
                      <a:pt x="607609" y="286121"/>
                      <a:pt x="610052" y="281234"/>
                      <a:pt x="601093" y="293452"/>
                    </a:cubicBezTo>
                    <a:cubicBezTo>
                      <a:pt x="592134" y="305669"/>
                      <a:pt x="597021" y="327660"/>
                      <a:pt x="581545" y="310556"/>
                    </a:cubicBezTo>
                    <a:cubicBezTo>
                      <a:pt x="566070" y="293452"/>
                      <a:pt x="570957" y="291008"/>
                      <a:pt x="558740" y="299968"/>
                    </a:cubicBezTo>
                    <a:cubicBezTo>
                      <a:pt x="546522" y="308927"/>
                      <a:pt x="543264" y="309741"/>
                      <a:pt x="522902" y="326031"/>
                    </a:cubicBezTo>
                    <a:cubicBezTo>
                      <a:pt x="502540" y="342321"/>
                      <a:pt x="495210" y="348837"/>
                      <a:pt x="478920" y="350466"/>
                    </a:cubicBezTo>
                    <a:cubicBezTo>
                      <a:pt x="462630" y="352909"/>
                      <a:pt x="461816" y="352909"/>
                      <a:pt x="441453" y="369199"/>
                    </a:cubicBezTo>
                    <a:cubicBezTo>
                      <a:pt x="421091" y="385489"/>
                      <a:pt x="417833" y="384674"/>
                      <a:pt x="408059" y="396077"/>
                    </a:cubicBezTo>
                    <a:cubicBezTo>
                      <a:pt x="398285" y="408295"/>
                      <a:pt x="404801" y="414810"/>
                      <a:pt x="394213" y="416439"/>
                    </a:cubicBezTo>
                    <a:cubicBezTo>
                      <a:pt x="383624" y="418883"/>
                      <a:pt x="373851" y="416439"/>
                      <a:pt x="364891" y="415625"/>
                    </a:cubicBezTo>
                    <a:cubicBezTo>
                      <a:pt x="355932" y="414810"/>
                      <a:pt x="302990" y="402593"/>
                      <a:pt x="302990" y="402593"/>
                    </a:cubicBezTo>
                    <a:lnTo>
                      <a:pt x="295660" y="399335"/>
                    </a:lnTo>
                    <a:lnTo>
                      <a:pt x="196292" y="321959"/>
                    </a:lnTo>
                    <a:cubicBezTo>
                      <a:pt x="196292" y="321959"/>
                      <a:pt x="48869" y="277976"/>
                      <a:pt x="36652" y="271460"/>
                    </a:cubicBezTo>
                    <a:cubicBezTo>
                      <a:pt x="24435" y="264944"/>
                      <a:pt x="0" y="241324"/>
                      <a:pt x="0" y="241324"/>
                    </a:cubicBezTo>
                    <a:cubicBezTo>
                      <a:pt x="0" y="241324"/>
                      <a:pt x="19548" y="215260"/>
                      <a:pt x="33394" y="210374"/>
                    </a:cubicBezTo>
                    <a:cubicBezTo>
                      <a:pt x="47241" y="204672"/>
                      <a:pt x="64345" y="196527"/>
                      <a:pt x="72489" y="186753"/>
                    </a:cubicBezTo>
                    <a:cubicBezTo>
                      <a:pt x="79820" y="176980"/>
                      <a:pt x="83078" y="169649"/>
                      <a:pt x="89594" y="157432"/>
                    </a:cubicBezTo>
                    <a:cubicBezTo>
                      <a:pt x="97739" y="144400"/>
                      <a:pt x="97739" y="138699"/>
                      <a:pt x="97739" y="138699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5813806A-6296-3795-00F1-8901CF30EAE5}"/>
                  </a:ext>
                </a:extLst>
              </p:cNvPr>
              <p:cNvSpPr/>
              <p:nvPr/>
            </p:nvSpPr>
            <p:spPr>
              <a:xfrm>
                <a:off x="6619264" y="3481096"/>
                <a:ext cx="482645" cy="338043"/>
              </a:xfrm>
              <a:custGeom>
                <a:avLst/>
                <a:gdLst>
                  <a:gd name="connsiteX0" fmla="*/ 50135 w 482645"/>
                  <a:gd name="connsiteY0" fmla="*/ 96141 h 338043"/>
                  <a:gd name="connsiteX1" fmla="*/ 65610 w 482645"/>
                  <a:gd name="connsiteY1" fmla="*/ 70077 h 338043"/>
                  <a:gd name="connsiteX2" fmla="*/ 85158 w 482645"/>
                  <a:gd name="connsiteY2" fmla="*/ 52158 h 338043"/>
                  <a:gd name="connsiteX3" fmla="*/ 89231 w 482645"/>
                  <a:gd name="connsiteY3" fmla="*/ 32610 h 338043"/>
                  <a:gd name="connsiteX4" fmla="*/ 105520 w 482645"/>
                  <a:gd name="connsiteY4" fmla="*/ 18764 h 338043"/>
                  <a:gd name="connsiteX5" fmla="*/ 134842 w 482645"/>
                  <a:gd name="connsiteY5" fmla="*/ 17950 h 338043"/>
                  <a:gd name="connsiteX6" fmla="*/ 173938 w 482645"/>
                  <a:gd name="connsiteY6" fmla="*/ 13063 h 338043"/>
                  <a:gd name="connsiteX7" fmla="*/ 195929 w 482645"/>
                  <a:gd name="connsiteY7" fmla="*/ 2475 h 338043"/>
                  <a:gd name="connsiteX8" fmla="*/ 225250 w 482645"/>
                  <a:gd name="connsiteY8" fmla="*/ 12248 h 338043"/>
                  <a:gd name="connsiteX9" fmla="*/ 256201 w 482645"/>
                  <a:gd name="connsiteY9" fmla="*/ 22837 h 338043"/>
                  <a:gd name="connsiteX10" fmla="*/ 276563 w 482645"/>
                  <a:gd name="connsiteY10" fmla="*/ 28538 h 338043"/>
                  <a:gd name="connsiteX11" fmla="*/ 299369 w 482645"/>
                  <a:gd name="connsiteY11" fmla="*/ 39127 h 338043"/>
                  <a:gd name="connsiteX12" fmla="*/ 343351 w 482645"/>
                  <a:gd name="connsiteY12" fmla="*/ 33425 h 338043"/>
                  <a:gd name="connsiteX13" fmla="*/ 379189 w 482645"/>
                  <a:gd name="connsiteY13" fmla="*/ 45642 h 338043"/>
                  <a:gd name="connsiteX14" fmla="*/ 395478 w 482645"/>
                  <a:gd name="connsiteY14" fmla="*/ 70077 h 338043"/>
                  <a:gd name="connsiteX15" fmla="*/ 389777 w 482645"/>
                  <a:gd name="connsiteY15" fmla="*/ 92068 h 338043"/>
                  <a:gd name="connsiteX16" fmla="*/ 403623 w 482645"/>
                  <a:gd name="connsiteY16" fmla="*/ 126277 h 338043"/>
                  <a:gd name="connsiteX17" fmla="*/ 415026 w 482645"/>
                  <a:gd name="connsiteY17" fmla="*/ 146639 h 338043"/>
                  <a:gd name="connsiteX18" fmla="*/ 407696 w 482645"/>
                  <a:gd name="connsiteY18" fmla="*/ 158856 h 338043"/>
                  <a:gd name="connsiteX19" fmla="*/ 412583 w 482645"/>
                  <a:gd name="connsiteY19" fmla="*/ 175961 h 338043"/>
                  <a:gd name="connsiteX20" fmla="*/ 441090 w 482645"/>
                  <a:gd name="connsiteY20" fmla="*/ 160485 h 338043"/>
                  <a:gd name="connsiteX21" fmla="*/ 464710 w 482645"/>
                  <a:gd name="connsiteY21" fmla="*/ 172703 h 338043"/>
                  <a:gd name="connsiteX22" fmla="*/ 472855 w 482645"/>
                  <a:gd name="connsiteY22" fmla="*/ 197137 h 338043"/>
                  <a:gd name="connsiteX23" fmla="*/ 477742 w 482645"/>
                  <a:gd name="connsiteY23" fmla="*/ 215056 h 338043"/>
                  <a:gd name="connsiteX24" fmla="*/ 453307 w 482645"/>
                  <a:gd name="connsiteY24" fmla="*/ 221572 h 338043"/>
                  <a:gd name="connsiteX25" fmla="*/ 459009 w 482645"/>
                  <a:gd name="connsiteY25" fmla="*/ 240305 h 338043"/>
                  <a:gd name="connsiteX26" fmla="*/ 461452 w 482645"/>
                  <a:gd name="connsiteY26" fmla="*/ 252523 h 338043"/>
                  <a:gd name="connsiteX27" fmla="*/ 432945 w 482645"/>
                  <a:gd name="connsiteY27" fmla="*/ 280215 h 338043"/>
                  <a:gd name="connsiteX28" fmla="*/ 368600 w 482645"/>
                  <a:gd name="connsiteY28" fmla="*/ 306279 h 338043"/>
                  <a:gd name="connsiteX29" fmla="*/ 333577 w 482645"/>
                  <a:gd name="connsiteY29" fmla="*/ 294062 h 338043"/>
                  <a:gd name="connsiteX30" fmla="*/ 281450 w 482645"/>
                  <a:gd name="connsiteY30" fmla="*/ 316053 h 338043"/>
                  <a:gd name="connsiteX31" fmla="*/ 265160 w 482645"/>
                  <a:gd name="connsiteY31" fmla="*/ 338044 h 338043"/>
                  <a:gd name="connsiteX32" fmla="*/ 200816 w 482645"/>
                  <a:gd name="connsiteY32" fmla="*/ 336415 h 338043"/>
                  <a:gd name="connsiteX33" fmla="*/ 111222 w 482645"/>
                  <a:gd name="connsiteY33" fmla="*/ 329085 h 338043"/>
                  <a:gd name="connsiteX34" fmla="*/ 75384 w 482645"/>
                  <a:gd name="connsiteY34" fmla="*/ 300577 h 338043"/>
                  <a:gd name="connsiteX35" fmla="*/ 68054 w 482645"/>
                  <a:gd name="connsiteY35" fmla="*/ 267184 h 338043"/>
                  <a:gd name="connsiteX36" fmla="*/ 57465 w 482645"/>
                  <a:gd name="connsiteY36" fmla="*/ 236233 h 338043"/>
                  <a:gd name="connsiteX37" fmla="*/ 33845 w 482645"/>
                  <a:gd name="connsiteY37" fmla="*/ 236233 h 338043"/>
                  <a:gd name="connsiteX38" fmla="*/ 18370 w 482645"/>
                  <a:gd name="connsiteY38" fmla="*/ 240305 h 338043"/>
                  <a:gd name="connsiteX39" fmla="*/ 4524 w 482645"/>
                  <a:gd name="connsiteY39" fmla="*/ 230532 h 338043"/>
                  <a:gd name="connsiteX40" fmla="*/ 21628 w 482645"/>
                  <a:gd name="connsiteY40" fmla="*/ 208540 h 338043"/>
                  <a:gd name="connsiteX41" fmla="*/ 25700 w 482645"/>
                  <a:gd name="connsiteY41" fmla="*/ 189807 h 338043"/>
                  <a:gd name="connsiteX42" fmla="*/ 33845 w 482645"/>
                  <a:gd name="connsiteY42" fmla="*/ 167001 h 338043"/>
                  <a:gd name="connsiteX43" fmla="*/ 35474 w 482645"/>
                  <a:gd name="connsiteY43" fmla="*/ 146639 h 338043"/>
                  <a:gd name="connsiteX44" fmla="*/ 35474 w 482645"/>
                  <a:gd name="connsiteY44" fmla="*/ 123833 h 338043"/>
                  <a:gd name="connsiteX45" fmla="*/ 50135 w 482645"/>
                  <a:gd name="connsiteY45" fmla="*/ 96141 h 33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82645" h="338043">
                    <a:moveTo>
                      <a:pt x="50135" y="96141"/>
                    </a:moveTo>
                    <a:cubicBezTo>
                      <a:pt x="54207" y="83923"/>
                      <a:pt x="55837" y="80665"/>
                      <a:pt x="65610" y="70077"/>
                    </a:cubicBezTo>
                    <a:cubicBezTo>
                      <a:pt x="75384" y="59489"/>
                      <a:pt x="82715" y="62747"/>
                      <a:pt x="85158" y="52158"/>
                    </a:cubicBezTo>
                    <a:cubicBezTo>
                      <a:pt x="87602" y="42384"/>
                      <a:pt x="85973" y="40755"/>
                      <a:pt x="89231" y="32610"/>
                    </a:cubicBezTo>
                    <a:cubicBezTo>
                      <a:pt x="92489" y="24466"/>
                      <a:pt x="90045" y="17950"/>
                      <a:pt x="105520" y="18764"/>
                    </a:cubicBezTo>
                    <a:cubicBezTo>
                      <a:pt x="121810" y="19579"/>
                      <a:pt x="113665" y="17950"/>
                      <a:pt x="134842" y="17950"/>
                    </a:cubicBezTo>
                    <a:cubicBezTo>
                      <a:pt x="155204" y="17135"/>
                      <a:pt x="168236" y="20393"/>
                      <a:pt x="173938" y="13063"/>
                    </a:cubicBezTo>
                    <a:cubicBezTo>
                      <a:pt x="179639" y="5732"/>
                      <a:pt x="180453" y="-4856"/>
                      <a:pt x="195929" y="2475"/>
                    </a:cubicBezTo>
                    <a:cubicBezTo>
                      <a:pt x="211404" y="9805"/>
                      <a:pt x="203259" y="1660"/>
                      <a:pt x="225250" y="12248"/>
                    </a:cubicBezTo>
                    <a:cubicBezTo>
                      <a:pt x="248056" y="22837"/>
                      <a:pt x="246427" y="26095"/>
                      <a:pt x="256201" y="22837"/>
                    </a:cubicBezTo>
                    <a:cubicBezTo>
                      <a:pt x="265975" y="19579"/>
                      <a:pt x="263531" y="17950"/>
                      <a:pt x="276563" y="28538"/>
                    </a:cubicBezTo>
                    <a:cubicBezTo>
                      <a:pt x="289595" y="38312"/>
                      <a:pt x="276563" y="43199"/>
                      <a:pt x="299369" y="39127"/>
                    </a:cubicBezTo>
                    <a:cubicBezTo>
                      <a:pt x="322174" y="35054"/>
                      <a:pt x="317288" y="30982"/>
                      <a:pt x="343351" y="33425"/>
                    </a:cubicBezTo>
                    <a:cubicBezTo>
                      <a:pt x="369415" y="35868"/>
                      <a:pt x="365342" y="29353"/>
                      <a:pt x="379189" y="45642"/>
                    </a:cubicBezTo>
                    <a:cubicBezTo>
                      <a:pt x="393035" y="61932"/>
                      <a:pt x="401180" y="61932"/>
                      <a:pt x="395478" y="70077"/>
                    </a:cubicBezTo>
                    <a:cubicBezTo>
                      <a:pt x="389777" y="78222"/>
                      <a:pt x="376745" y="70892"/>
                      <a:pt x="389777" y="92068"/>
                    </a:cubicBezTo>
                    <a:cubicBezTo>
                      <a:pt x="401994" y="112431"/>
                      <a:pt x="396293" y="119761"/>
                      <a:pt x="403623" y="126277"/>
                    </a:cubicBezTo>
                    <a:cubicBezTo>
                      <a:pt x="410954" y="132793"/>
                      <a:pt x="416655" y="140123"/>
                      <a:pt x="415026" y="146639"/>
                    </a:cubicBezTo>
                    <a:cubicBezTo>
                      <a:pt x="413397" y="152341"/>
                      <a:pt x="407696" y="146639"/>
                      <a:pt x="407696" y="158856"/>
                    </a:cubicBezTo>
                    <a:cubicBezTo>
                      <a:pt x="407696" y="171074"/>
                      <a:pt x="397922" y="179219"/>
                      <a:pt x="412583" y="175961"/>
                    </a:cubicBezTo>
                    <a:cubicBezTo>
                      <a:pt x="426429" y="172703"/>
                      <a:pt x="425615" y="162114"/>
                      <a:pt x="441090" y="160485"/>
                    </a:cubicBezTo>
                    <a:cubicBezTo>
                      <a:pt x="456565" y="159671"/>
                      <a:pt x="459823" y="160485"/>
                      <a:pt x="464710" y="172703"/>
                    </a:cubicBezTo>
                    <a:cubicBezTo>
                      <a:pt x="469597" y="184920"/>
                      <a:pt x="467968" y="179219"/>
                      <a:pt x="472855" y="197137"/>
                    </a:cubicBezTo>
                    <a:cubicBezTo>
                      <a:pt x="477742" y="215056"/>
                      <a:pt x="489145" y="210984"/>
                      <a:pt x="477742" y="215056"/>
                    </a:cubicBezTo>
                    <a:cubicBezTo>
                      <a:pt x="466339" y="219128"/>
                      <a:pt x="454936" y="210169"/>
                      <a:pt x="453307" y="221572"/>
                    </a:cubicBezTo>
                    <a:cubicBezTo>
                      <a:pt x="451678" y="232975"/>
                      <a:pt x="455751" y="235418"/>
                      <a:pt x="459009" y="240305"/>
                    </a:cubicBezTo>
                    <a:cubicBezTo>
                      <a:pt x="462267" y="245192"/>
                      <a:pt x="467154" y="247636"/>
                      <a:pt x="461452" y="252523"/>
                    </a:cubicBezTo>
                    <a:cubicBezTo>
                      <a:pt x="455751" y="257410"/>
                      <a:pt x="438647" y="272885"/>
                      <a:pt x="432945" y="280215"/>
                    </a:cubicBezTo>
                    <a:cubicBezTo>
                      <a:pt x="427244" y="287546"/>
                      <a:pt x="368600" y="306279"/>
                      <a:pt x="368600" y="306279"/>
                    </a:cubicBezTo>
                    <a:lnTo>
                      <a:pt x="333577" y="294062"/>
                    </a:lnTo>
                    <a:lnTo>
                      <a:pt x="281450" y="316053"/>
                    </a:lnTo>
                    <a:cubicBezTo>
                      <a:pt x="281450" y="316053"/>
                      <a:pt x="271676" y="338044"/>
                      <a:pt x="265160" y="338044"/>
                    </a:cubicBezTo>
                    <a:cubicBezTo>
                      <a:pt x="258644" y="338044"/>
                      <a:pt x="221178" y="337229"/>
                      <a:pt x="200816" y="336415"/>
                    </a:cubicBezTo>
                    <a:cubicBezTo>
                      <a:pt x="180453" y="335601"/>
                      <a:pt x="118552" y="329899"/>
                      <a:pt x="111222" y="329085"/>
                    </a:cubicBezTo>
                    <a:cubicBezTo>
                      <a:pt x="103891" y="328270"/>
                      <a:pt x="75384" y="300577"/>
                      <a:pt x="75384" y="300577"/>
                    </a:cubicBezTo>
                    <a:cubicBezTo>
                      <a:pt x="75384" y="300577"/>
                      <a:pt x="68054" y="301392"/>
                      <a:pt x="68054" y="267184"/>
                    </a:cubicBezTo>
                    <a:cubicBezTo>
                      <a:pt x="68054" y="232975"/>
                      <a:pt x="67239" y="236233"/>
                      <a:pt x="57465" y="236233"/>
                    </a:cubicBezTo>
                    <a:cubicBezTo>
                      <a:pt x="47692" y="236233"/>
                      <a:pt x="38732" y="229717"/>
                      <a:pt x="33845" y="236233"/>
                    </a:cubicBezTo>
                    <a:cubicBezTo>
                      <a:pt x="28958" y="242749"/>
                      <a:pt x="31402" y="245192"/>
                      <a:pt x="18370" y="240305"/>
                    </a:cubicBezTo>
                    <a:cubicBezTo>
                      <a:pt x="5338" y="235418"/>
                      <a:pt x="-6879" y="239491"/>
                      <a:pt x="4524" y="230532"/>
                    </a:cubicBezTo>
                    <a:cubicBezTo>
                      <a:pt x="15927" y="221572"/>
                      <a:pt x="20813" y="214242"/>
                      <a:pt x="21628" y="208540"/>
                    </a:cubicBezTo>
                    <a:cubicBezTo>
                      <a:pt x="22442" y="202839"/>
                      <a:pt x="24886" y="206097"/>
                      <a:pt x="25700" y="189807"/>
                    </a:cubicBezTo>
                    <a:cubicBezTo>
                      <a:pt x="26515" y="173517"/>
                      <a:pt x="31402" y="171888"/>
                      <a:pt x="33845" y="167001"/>
                    </a:cubicBezTo>
                    <a:cubicBezTo>
                      <a:pt x="37103" y="161300"/>
                      <a:pt x="37103" y="159671"/>
                      <a:pt x="35474" y="146639"/>
                    </a:cubicBezTo>
                    <a:cubicBezTo>
                      <a:pt x="33845" y="133607"/>
                      <a:pt x="28144" y="132793"/>
                      <a:pt x="35474" y="123833"/>
                    </a:cubicBezTo>
                    <a:cubicBezTo>
                      <a:pt x="41990" y="113245"/>
                      <a:pt x="50135" y="96141"/>
                      <a:pt x="50135" y="96141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2953274A-DC7D-5CD0-54E5-EAE0A9D8875C}"/>
                  </a:ext>
                </a:extLst>
              </p:cNvPr>
              <p:cNvSpPr/>
              <p:nvPr/>
            </p:nvSpPr>
            <p:spPr>
              <a:xfrm>
                <a:off x="6684569" y="3738543"/>
                <a:ext cx="391873" cy="271052"/>
              </a:xfrm>
              <a:custGeom>
                <a:avLst/>
                <a:gdLst>
                  <a:gd name="connsiteX0" fmla="*/ 69537 w 391873"/>
                  <a:gd name="connsiteY0" fmla="*/ 43945 h 271052"/>
                  <a:gd name="connsiteX1" fmla="*/ 94786 w 391873"/>
                  <a:gd name="connsiteY1" fmla="*/ 43131 h 271052"/>
                  <a:gd name="connsiteX2" fmla="*/ 109447 w 391873"/>
                  <a:gd name="connsiteY2" fmla="*/ 49647 h 271052"/>
                  <a:gd name="connsiteX3" fmla="*/ 124108 w 391873"/>
                  <a:gd name="connsiteY3" fmla="*/ 49647 h 271052"/>
                  <a:gd name="connsiteX4" fmla="*/ 134696 w 391873"/>
                  <a:gd name="connsiteY4" fmla="*/ 59420 h 271052"/>
                  <a:gd name="connsiteX5" fmla="*/ 169719 w 391873"/>
                  <a:gd name="connsiteY5" fmla="*/ 59420 h 271052"/>
                  <a:gd name="connsiteX6" fmla="*/ 190081 w 391873"/>
                  <a:gd name="connsiteY6" fmla="*/ 53719 h 271052"/>
                  <a:gd name="connsiteX7" fmla="*/ 203928 w 391873"/>
                  <a:gd name="connsiteY7" fmla="*/ 38244 h 271052"/>
                  <a:gd name="connsiteX8" fmla="*/ 225104 w 391873"/>
                  <a:gd name="connsiteY8" fmla="*/ 25212 h 271052"/>
                  <a:gd name="connsiteX9" fmla="*/ 240580 w 391873"/>
                  <a:gd name="connsiteY9" fmla="*/ 16253 h 271052"/>
                  <a:gd name="connsiteX10" fmla="*/ 256055 w 391873"/>
                  <a:gd name="connsiteY10" fmla="*/ 10551 h 271052"/>
                  <a:gd name="connsiteX11" fmla="*/ 270716 w 391873"/>
                  <a:gd name="connsiteY11" fmla="*/ 1592 h 271052"/>
                  <a:gd name="connsiteX12" fmla="*/ 289449 w 391873"/>
                  <a:gd name="connsiteY12" fmla="*/ 14623 h 271052"/>
                  <a:gd name="connsiteX13" fmla="*/ 307368 w 391873"/>
                  <a:gd name="connsiteY13" fmla="*/ 21954 h 271052"/>
                  <a:gd name="connsiteX14" fmla="*/ 342391 w 391873"/>
                  <a:gd name="connsiteY14" fmla="*/ 18696 h 271052"/>
                  <a:gd name="connsiteX15" fmla="*/ 361939 w 391873"/>
                  <a:gd name="connsiteY15" fmla="*/ 10551 h 271052"/>
                  <a:gd name="connsiteX16" fmla="*/ 381486 w 391873"/>
                  <a:gd name="connsiteY16" fmla="*/ 7293 h 271052"/>
                  <a:gd name="connsiteX17" fmla="*/ 379857 w 391873"/>
                  <a:gd name="connsiteY17" fmla="*/ 31728 h 271052"/>
                  <a:gd name="connsiteX18" fmla="*/ 374156 w 391873"/>
                  <a:gd name="connsiteY18" fmla="*/ 51275 h 271052"/>
                  <a:gd name="connsiteX19" fmla="*/ 378229 w 391873"/>
                  <a:gd name="connsiteY19" fmla="*/ 75710 h 271052"/>
                  <a:gd name="connsiteX20" fmla="*/ 374970 w 391873"/>
                  <a:gd name="connsiteY20" fmla="*/ 109919 h 271052"/>
                  <a:gd name="connsiteX21" fmla="*/ 379857 w 391873"/>
                  <a:gd name="connsiteY21" fmla="*/ 123765 h 271052"/>
                  <a:gd name="connsiteX22" fmla="*/ 384744 w 391873"/>
                  <a:gd name="connsiteY22" fmla="*/ 141684 h 271052"/>
                  <a:gd name="connsiteX23" fmla="*/ 388002 w 391873"/>
                  <a:gd name="connsiteY23" fmla="*/ 179150 h 271052"/>
                  <a:gd name="connsiteX24" fmla="*/ 384744 w 391873"/>
                  <a:gd name="connsiteY24" fmla="*/ 193811 h 271052"/>
                  <a:gd name="connsiteX25" fmla="*/ 366826 w 391873"/>
                  <a:gd name="connsiteY25" fmla="*/ 203585 h 271052"/>
                  <a:gd name="connsiteX26" fmla="*/ 352165 w 391873"/>
                  <a:gd name="connsiteY26" fmla="*/ 219060 h 271052"/>
                  <a:gd name="connsiteX27" fmla="*/ 333432 w 391873"/>
                  <a:gd name="connsiteY27" fmla="*/ 231278 h 271052"/>
                  <a:gd name="connsiteX28" fmla="*/ 322029 w 391873"/>
                  <a:gd name="connsiteY28" fmla="*/ 251640 h 271052"/>
                  <a:gd name="connsiteX29" fmla="*/ 300038 w 391873"/>
                  <a:gd name="connsiteY29" fmla="*/ 267930 h 271052"/>
                  <a:gd name="connsiteX30" fmla="*/ 237322 w 391873"/>
                  <a:gd name="connsiteY30" fmla="*/ 261414 h 271052"/>
                  <a:gd name="connsiteX31" fmla="*/ 191710 w 391873"/>
                  <a:gd name="connsiteY31" fmla="*/ 212545 h 271052"/>
                  <a:gd name="connsiteX32" fmla="*/ 98044 w 391873"/>
                  <a:gd name="connsiteY32" fmla="*/ 159603 h 271052"/>
                  <a:gd name="connsiteX33" fmla="*/ 34514 w 391873"/>
                  <a:gd name="connsiteY33" fmla="*/ 134354 h 271052"/>
                  <a:gd name="connsiteX34" fmla="*/ 3564 w 391873"/>
                  <a:gd name="connsiteY34" fmla="*/ 92000 h 271052"/>
                  <a:gd name="connsiteX35" fmla="*/ 305 w 391873"/>
                  <a:gd name="connsiteY35" fmla="*/ 56162 h 271052"/>
                  <a:gd name="connsiteX36" fmla="*/ 2749 w 391873"/>
                  <a:gd name="connsiteY36" fmla="*/ 24397 h 271052"/>
                  <a:gd name="connsiteX37" fmla="*/ 15781 w 391873"/>
                  <a:gd name="connsiteY37" fmla="*/ 25212 h 271052"/>
                  <a:gd name="connsiteX38" fmla="*/ 31256 w 391873"/>
                  <a:gd name="connsiteY38" fmla="*/ 37429 h 271052"/>
                  <a:gd name="connsiteX39" fmla="*/ 54062 w 391873"/>
                  <a:gd name="connsiteY39" fmla="*/ 39058 h 271052"/>
                  <a:gd name="connsiteX40" fmla="*/ 69537 w 391873"/>
                  <a:gd name="connsiteY40" fmla="*/ 43945 h 271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91873" h="271052">
                    <a:moveTo>
                      <a:pt x="69537" y="43945"/>
                    </a:moveTo>
                    <a:cubicBezTo>
                      <a:pt x="79311" y="43131"/>
                      <a:pt x="85012" y="41502"/>
                      <a:pt x="94786" y="43131"/>
                    </a:cubicBezTo>
                    <a:cubicBezTo>
                      <a:pt x="104560" y="44760"/>
                      <a:pt x="98044" y="48832"/>
                      <a:pt x="109447" y="49647"/>
                    </a:cubicBezTo>
                    <a:cubicBezTo>
                      <a:pt x="121664" y="50461"/>
                      <a:pt x="117592" y="42316"/>
                      <a:pt x="124108" y="49647"/>
                    </a:cubicBezTo>
                    <a:cubicBezTo>
                      <a:pt x="130624" y="56977"/>
                      <a:pt x="120850" y="59420"/>
                      <a:pt x="134696" y="59420"/>
                    </a:cubicBezTo>
                    <a:cubicBezTo>
                      <a:pt x="148542" y="60235"/>
                      <a:pt x="153429" y="60235"/>
                      <a:pt x="169719" y="59420"/>
                    </a:cubicBezTo>
                    <a:cubicBezTo>
                      <a:pt x="186009" y="58606"/>
                      <a:pt x="187638" y="65122"/>
                      <a:pt x="190081" y="53719"/>
                    </a:cubicBezTo>
                    <a:cubicBezTo>
                      <a:pt x="193339" y="42316"/>
                      <a:pt x="190081" y="43131"/>
                      <a:pt x="203928" y="38244"/>
                    </a:cubicBezTo>
                    <a:cubicBezTo>
                      <a:pt x="217774" y="33357"/>
                      <a:pt x="216960" y="34986"/>
                      <a:pt x="225104" y="25212"/>
                    </a:cubicBezTo>
                    <a:cubicBezTo>
                      <a:pt x="233249" y="15438"/>
                      <a:pt x="233249" y="12995"/>
                      <a:pt x="240580" y="16253"/>
                    </a:cubicBezTo>
                    <a:cubicBezTo>
                      <a:pt x="247910" y="19510"/>
                      <a:pt x="249539" y="17067"/>
                      <a:pt x="256055" y="10551"/>
                    </a:cubicBezTo>
                    <a:cubicBezTo>
                      <a:pt x="262571" y="4035"/>
                      <a:pt x="262571" y="-3295"/>
                      <a:pt x="270716" y="1592"/>
                    </a:cubicBezTo>
                    <a:cubicBezTo>
                      <a:pt x="278861" y="6479"/>
                      <a:pt x="282933" y="7293"/>
                      <a:pt x="289449" y="14623"/>
                    </a:cubicBezTo>
                    <a:cubicBezTo>
                      <a:pt x="296780" y="21954"/>
                      <a:pt x="295151" y="26841"/>
                      <a:pt x="307368" y="21954"/>
                    </a:cubicBezTo>
                    <a:cubicBezTo>
                      <a:pt x="319585" y="17882"/>
                      <a:pt x="329359" y="22768"/>
                      <a:pt x="342391" y="18696"/>
                    </a:cubicBezTo>
                    <a:cubicBezTo>
                      <a:pt x="355423" y="14623"/>
                      <a:pt x="353794" y="16253"/>
                      <a:pt x="361939" y="10551"/>
                    </a:cubicBezTo>
                    <a:cubicBezTo>
                      <a:pt x="370084" y="4850"/>
                      <a:pt x="383115" y="-2481"/>
                      <a:pt x="381486" y="7293"/>
                    </a:cubicBezTo>
                    <a:cubicBezTo>
                      <a:pt x="379857" y="17067"/>
                      <a:pt x="384744" y="20325"/>
                      <a:pt x="379857" y="31728"/>
                    </a:cubicBezTo>
                    <a:cubicBezTo>
                      <a:pt x="374970" y="43131"/>
                      <a:pt x="374156" y="33357"/>
                      <a:pt x="374156" y="51275"/>
                    </a:cubicBezTo>
                    <a:cubicBezTo>
                      <a:pt x="374156" y="69194"/>
                      <a:pt x="382301" y="55348"/>
                      <a:pt x="378229" y="75710"/>
                    </a:cubicBezTo>
                    <a:cubicBezTo>
                      <a:pt x="374156" y="96072"/>
                      <a:pt x="372527" y="96887"/>
                      <a:pt x="374970" y="109919"/>
                    </a:cubicBezTo>
                    <a:cubicBezTo>
                      <a:pt x="378229" y="122951"/>
                      <a:pt x="374970" y="118878"/>
                      <a:pt x="379857" y="123765"/>
                    </a:cubicBezTo>
                    <a:cubicBezTo>
                      <a:pt x="384744" y="129467"/>
                      <a:pt x="385559" y="134354"/>
                      <a:pt x="384744" y="141684"/>
                    </a:cubicBezTo>
                    <a:cubicBezTo>
                      <a:pt x="383930" y="149014"/>
                      <a:pt x="388002" y="172635"/>
                      <a:pt x="388002" y="179150"/>
                    </a:cubicBezTo>
                    <a:cubicBezTo>
                      <a:pt x="388002" y="185666"/>
                      <a:pt x="398591" y="189739"/>
                      <a:pt x="384744" y="193811"/>
                    </a:cubicBezTo>
                    <a:cubicBezTo>
                      <a:pt x="370898" y="197884"/>
                      <a:pt x="375785" y="191368"/>
                      <a:pt x="366826" y="203585"/>
                    </a:cubicBezTo>
                    <a:cubicBezTo>
                      <a:pt x="357866" y="215802"/>
                      <a:pt x="365197" y="214173"/>
                      <a:pt x="352165" y="219060"/>
                    </a:cubicBezTo>
                    <a:cubicBezTo>
                      <a:pt x="339133" y="223947"/>
                      <a:pt x="342391" y="218246"/>
                      <a:pt x="333432" y="231278"/>
                    </a:cubicBezTo>
                    <a:cubicBezTo>
                      <a:pt x="324472" y="245124"/>
                      <a:pt x="322843" y="246753"/>
                      <a:pt x="322029" y="251640"/>
                    </a:cubicBezTo>
                    <a:cubicBezTo>
                      <a:pt x="321214" y="257341"/>
                      <a:pt x="317142" y="258156"/>
                      <a:pt x="300038" y="267930"/>
                    </a:cubicBezTo>
                    <a:cubicBezTo>
                      <a:pt x="282933" y="277704"/>
                      <a:pt x="237322" y="261414"/>
                      <a:pt x="237322" y="261414"/>
                    </a:cubicBezTo>
                    <a:cubicBezTo>
                      <a:pt x="237322" y="261414"/>
                      <a:pt x="201484" y="219060"/>
                      <a:pt x="191710" y="212545"/>
                    </a:cubicBezTo>
                    <a:cubicBezTo>
                      <a:pt x="181937" y="205214"/>
                      <a:pt x="111890" y="162861"/>
                      <a:pt x="98044" y="159603"/>
                    </a:cubicBezTo>
                    <a:cubicBezTo>
                      <a:pt x="84198" y="156345"/>
                      <a:pt x="36143" y="136797"/>
                      <a:pt x="34514" y="134354"/>
                    </a:cubicBezTo>
                    <a:cubicBezTo>
                      <a:pt x="33699" y="131910"/>
                      <a:pt x="3564" y="92000"/>
                      <a:pt x="3564" y="92000"/>
                    </a:cubicBezTo>
                    <a:cubicBezTo>
                      <a:pt x="3564" y="92000"/>
                      <a:pt x="1934" y="63493"/>
                      <a:pt x="305" y="56162"/>
                    </a:cubicBezTo>
                    <a:cubicBezTo>
                      <a:pt x="-509" y="48832"/>
                      <a:pt x="305" y="27655"/>
                      <a:pt x="2749" y="24397"/>
                    </a:cubicBezTo>
                    <a:cubicBezTo>
                      <a:pt x="5192" y="21140"/>
                      <a:pt x="9265" y="17067"/>
                      <a:pt x="15781" y="25212"/>
                    </a:cubicBezTo>
                    <a:cubicBezTo>
                      <a:pt x="22297" y="33357"/>
                      <a:pt x="17410" y="36615"/>
                      <a:pt x="31256" y="37429"/>
                    </a:cubicBezTo>
                    <a:cubicBezTo>
                      <a:pt x="45102" y="38244"/>
                      <a:pt x="51618" y="36615"/>
                      <a:pt x="54062" y="39058"/>
                    </a:cubicBezTo>
                    <a:cubicBezTo>
                      <a:pt x="58134" y="43945"/>
                      <a:pt x="69537" y="43945"/>
                      <a:pt x="69537" y="43945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F92F656-2460-2D66-B0F1-97101379BFD8}"/>
                  </a:ext>
                </a:extLst>
              </p:cNvPr>
              <p:cNvSpPr/>
              <p:nvPr/>
            </p:nvSpPr>
            <p:spPr>
              <a:xfrm>
                <a:off x="6385697" y="3818197"/>
                <a:ext cx="615031" cy="528036"/>
              </a:xfrm>
              <a:custGeom>
                <a:avLst/>
                <a:gdLst>
                  <a:gd name="connsiteX0" fmla="*/ 94741 w 615031"/>
                  <a:gd name="connsiteY0" fmla="*/ 168728 h 528036"/>
                  <a:gd name="connsiteX1" fmla="*/ 102072 w 615031"/>
                  <a:gd name="connsiteY1" fmla="*/ 154882 h 528036"/>
                  <a:gd name="connsiteX2" fmla="*/ 106959 w 615031"/>
                  <a:gd name="connsiteY2" fmla="*/ 137777 h 528036"/>
                  <a:gd name="connsiteX3" fmla="*/ 129764 w 615031"/>
                  <a:gd name="connsiteY3" fmla="*/ 125560 h 528036"/>
                  <a:gd name="connsiteX4" fmla="*/ 148498 w 615031"/>
                  <a:gd name="connsiteY4" fmla="*/ 111714 h 528036"/>
                  <a:gd name="connsiteX5" fmla="*/ 165602 w 615031"/>
                  <a:gd name="connsiteY5" fmla="*/ 108456 h 528036"/>
                  <a:gd name="connsiteX6" fmla="*/ 174561 w 615031"/>
                  <a:gd name="connsiteY6" fmla="*/ 87279 h 528036"/>
                  <a:gd name="connsiteX7" fmla="*/ 202254 w 615031"/>
                  <a:gd name="connsiteY7" fmla="*/ 73433 h 528036"/>
                  <a:gd name="connsiteX8" fmla="*/ 228318 w 615031"/>
                  <a:gd name="connsiteY8" fmla="*/ 57957 h 528036"/>
                  <a:gd name="connsiteX9" fmla="*/ 237277 w 615031"/>
                  <a:gd name="connsiteY9" fmla="*/ 44111 h 528036"/>
                  <a:gd name="connsiteX10" fmla="*/ 278816 w 615031"/>
                  <a:gd name="connsiteY10" fmla="*/ 28636 h 528036"/>
                  <a:gd name="connsiteX11" fmla="*/ 294291 w 615031"/>
                  <a:gd name="connsiteY11" fmla="*/ 14790 h 528036"/>
                  <a:gd name="connsiteX12" fmla="*/ 311395 w 615031"/>
                  <a:gd name="connsiteY12" fmla="*/ 2572 h 528036"/>
                  <a:gd name="connsiteX13" fmla="*/ 323613 w 615031"/>
                  <a:gd name="connsiteY13" fmla="*/ 9903 h 528036"/>
                  <a:gd name="connsiteX14" fmla="*/ 384699 w 615031"/>
                  <a:gd name="connsiteY14" fmla="*/ 17233 h 528036"/>
                  <a:gd name="connsiteX15" fmla="*/ 398546 w 615031"/>
                  <a:gd name="connsiteY15" fmla="*/ 22120 h 528036"/>
                  <a:gd name="connsiteX16" fmla="*/ 450673 w 615031"/>
                  <a:gd name="connsiteY16" fmla="*/ 29450 h 528036"/>
                  <a:gd name="connsiteX17" fmla="*/ 473479 w 615031"/>
                  <a:gd name="connsiteY17" fmla="*/ 52256 h 528036"/>
                  <a:gd name="connsiteX18" fmla="*/ 502800 w 615031"/>
                  <a:gd name="connsiteY18" fmla="*/ 61215 h 528036"/>
                  <a:gd name="connsiteX19" fmla="*/ 527235 w 615031"/>
                  <a:gd name="connsiteY19" fmla="*/ 94609 h 528036"/>
                  <a:gd name="connsiteX20" fmla="*/ 550041 w 615031"/>
                  <a:gd name="connsiteY20" fmla="*/ 105198 h 528036"/>
                  <a:gd name="connsiteX21" fmla="*/ 580991 w 615031"/>
                  <a:gd name="connsiteY21" fmla="*/ 119044 h 528036"/>
                  <a:gd name="connsiteX22" fmla="*/ 589951 w 615031"/>
                  <a:gd name="connsiteY22" fmla="*/ 136148 h 528036"/>
                  <a:gd name="connsiteX23" fmla="*/ 582621 w 615031"/>
                  <a:gd name="connsiteY23" fmla="*/ 153253 h 528036"/>
                  <a:gd name="connsiteX24" fmla="*/ 570403 w 615031"/>
                  <a:gd name="connsiteY24" fmla="*/ 174429 h 528036"/>
                  <a:gd name="connsiteX25" fmla="*/ 601354 w 615031"/>
                  <a:gd name="connsiteY25" fmla="*/ 186647 h 528036"/>
                  <a:gd name="connsiteX26" fmla="*/ 598096 w 615031"/>
                  <a:gd name="connsiteY26" fmla="*/ 202122 h 528036"/>
                  <a:gd name="connsiteX27" fmla="*/ 563073 w 615031"/>
                  <a:gd name="connsiteY27" fmla="*/ 245290 h 528036"/>
                  <a:gd name="connsiteX28" fmla="*/ 538638 w 615031"/>
                  <a:gd name="connsiteY28" fmla="*/ 268096 h 528036"/>
                  <a:gd name="connsiteX29" fmla="*/ 526421 w 615031"/>
                  <a:gd name="connsiteY29" fmla="*/ 311264 h 528036"/>
                  <a:gd name="connsiteX30" fmla="*/ 493027 w 615031"/>
                  <a:gd name="connsiteY30" fmla="*/ 332440 h 528036"/>
                  <a:gd name="connsiteX31" fmla="*/ 477551 w 615031"/>
                  <a:gd name="connsiteY31" fmla="*/ 369092 h 528036"/>
                  <a:gd name="connsiteX32" fmla="*/ 451488 w 615031"/>
                  <a:gd name="connsiteY32" fmla="*/ 373979 h 528036"/>
                  <a:gd name="connsiteX33" fmla="*/ 427053 w 615031"/>
                  <a:gd name="connsiteY33" fmla="*/ 386197 h 528036"/>
                  <a:gd name="connsiteX34" fmla="*/ 413207 w 615031"/>
                  <a:gd name="connsiteY34" fmla="*/ 427735 h 528036"/>
                  <a:gd name="connsiteX35" fmla="*/ 411578 w 615031"/>
                  <a:gd name="connsiteY35" fmla="*/ 461130 h 528036"/>
                  <a:gd name="connsiteX36" fmla="*/ 380627 w 615031"/>
                  <a:gd name="connsiteY36" fmla="*/ 482306 h 528036"/>
                  <a:gd name="connsiteX37" fmla="*/ 351306 w 615031"/>
                  <a:gd name="connsiteY37" fmla="*/ 511628 h 528036"/>
                  <a:gd name="connsiteX38" fmla="*/ 323613 w 615031"/>
                  <a:gd name="connsiteY38" fmla="*/ 522217 h 528036"/>
                  <a:gd name="connsiteX39" fmla="*/ 318726 w 615031"/>
                  <a:gd name="connsiteY39" fmla="*/ 473347 h 528036"/>
                  <a:gd name="connsiteX40" fmla="*/ 343161 w 615031"/>
                  <a:gd name="connsiteY40" fmla="*/ 461130 h 528036"/>
                  <a:gd name="connsiteX41" fmla="*/ 332572 w 615031"/>
                  <a:gd name="connsiteY41" fmla="*/ 433437 h 528036"/>
                  <a:gd name="connsiteX42" fmla="*/ 304880 w 615031"/>
                  <a:gd name="connsiteY42" fmla="*/ 412260 h 528036"/>
                  <a:gd name="connsiteX43" fmla="*/ 268228 w 615031"/>
                  <a:gd name="connsiteY43" fmla="*/ 375608 h 528036"/>
                  <a:gd name="connsiteX44" fmla="*/ 242164 w 615031"/>
                  <a:gd name="connsiteY44" fmla="*/ 360133 h 528036"/>
                  <a:gd name="connsiteX45" fmla="*/ 223431 w 615031"/>
                  <a:gd name="connsiteY45" fmla="*/ 344658 h 528036"/>
                  <a:gd name="connsiteX46" fmla="*/ 207955 w 615031"/>
                  <a:gd name="connsiteY46" fmla="*/ 330811 h 528036"/>
                  <a:gd name="connsiteX47" fmla="*/ 186779 w 615031"/>
                  <a:gd name="connsiteY47" fmla="*/ 306377 h 528036"/>
                  <a:gd name="connsiteX48" fmla="*/ 165602 w 615031"/>
                  <a:gd name="connsiteY48" fmla="*/ 301490 h 528036"/>
                  <a:gd name="connsiteX49" fmla="*/ 148498 w 615031"/>
                  <a:gd name="connsiteY49" fmla="*/ 322666 h 528036"/>
                  <a:gd name="connsiteX50" fmla="*/ 122434 w 615031"/>
                  <a:gd name="connsiteY50" fmla="*/ 315336 h 528036"/>
                  <a:gd name="connsiteX51" fmla="*/ 122434 w 615031"/>
                  <a:gd name="connsiteY51" fmla="*/ 284386 h 528036"/>
                  <a:gd name="connsiteX52" fmla="*/ 96370 w 615031"/>
                  <a:gd name="connsiteY52" fmla="*/ 263209 h 528036"/>
                  <a:gd name="connsiteX53" fmla="*/ 75194 w 615031"/>
                  <a:gd name="connsiteY53" fmla="*/ 249362 h 528036"/>
                  <a:gd name="connsiteX54" fmla="*/ 56460 w 615031"/>
                  <a:gd name="connsiteY54" fmla="*/ 254249 h 528036"/>
                  <a:gd name="connsiteX55" fmla="*/ 28768 w 615031"/>
                  <a:gd name="connsiteY55" fmla="*/ 272983 h 528036"/>
                  <a:gd name="connsiteX56" fmla="*/ 7591 w 615031"/>
                  <a:gd name="connsiteY56" fmla="*/ 250177 h 528036"/>
                  <a:gd name="connsiteX57" fmla="*/ 53202 w 615031"/>
                  <a:gd name="connsiteY57" fmla="*/ 213525 h 528036"/>
                  <a:gd name="connsiteX58" fmla="*/ 77637 w 615031"/>
                  <a:gd name="connsiteY58" fmla="*/ 192348 h 528036"/>
                  <a:gd name="connsiteX59" fmla="*/ 94741 w 615031"/>
                  <a:gd name="connsiteY59" fmla="*/ 168728 h 52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15031" h="528036">
                    <a:moveTo>
                      <a:pt x="94741" y="168728"/>
                    </a:moveTo>
                    <a:cubicBezTo>
                      <a:pt x="102072" y="163841"/>
                      <a:pt x="102072" y="170357"/>
                      <a:pt x="102072" y="154882"/>
                    </a:cubicBezTo>
                    <a:cubicBezTo>
                      <a:pt x="102072" y="139406"/>
                      <a:pt x="88225" y="137777"/>
                      <a:pt x="106959" y="137777"/>
                    </a:cubicBezTo>
                    <a:cubicBezTo>
                      <a:pt x="125692" y="137777"/>
                      <a:pt x="124063" y="137777"/>
                      <a:pt x="129764" y="125560"/>
                    </a:cubicBezTo>
                    <a:cubicBezTo>
                      <a:pt x="134651" y="113343"/>
                      <a:pt x="143611" y="111714"/>
                      <a:pt x="148498" y="111714"/>
                    </a:cubicBezTo>
                    <a:cubicBezTo>
                      <a:pt x="153385" y="111714"/>
                      <a:pt x="160715" y="119044"/>
                      <a:pt x="165602" y="108456"/>
                    </a:cubicBezTo>
                    <a:cubicBezTo>
                      <a:pt x="170489" y="97867"/>
                      <a:pt x="156642" y="92981"/>
                      <a:pt x="174561" y="87279"/>
                    </a:cubicBezTo>
                    <a:cubicBezTo>
                      <a:pt x="191666" y="82392"/>
                      <a:pt x="190037" y="73433"/>
                      <a:pt x="202254" y="73433"/>
                    </a:cubicBezTo>
                    <a:cubicBezTo>
                      <a:pt x="214471" y="73433"/>
                      <a:pt x="219358" y="71804"/>
                      <a:pt x="228318" y="57957"/>
                    </a:cubicBezTo>
                    <a:cubicBezTo>
                      <a:pt x="237277" y="44111"/>
                      <a:pt x="217729" y="47369"/>
                      <a:pt x="237277" y="44111"/>
                    </a:cubicBezTo>
                    <a:cubicBezTo>
                      <a:pt x="256010" y="40853"/>
                      <a:pt x="263341" y="42482"/>
                      <a:pt x="278816" y="28636"/>
                    </a:cubicBezTo>
                    <a:cubicBezTo>
                      <a:pt x="294291" y="14790"/>
                      <a:pt x="287775" y="27007"/>
                      <a:pt x="294291" y="14790"/>
                    </a:cubicBezTo>
                    <a:cubicBezTo>
                      <a:pt x="301622" y="2572"/>
                      <a:pt x="299178" y="-3944"/>
                      <a:pt x="311395" y="2572"/>
                    </a:cubicBezTo>
                    <a:cubicBezTo>
                      <a:pt x="323613" y="9903"/>
                      <a:pt x="288590" y="5830"/>
                      <a:pt x="323613" y="9903"/>
                    </a:cubicBezTo>
                    <a:cubicBezTo>
                      <a:pt x="358636" y="13160"/>
                      <a:pt x="370853" y="11532"/>
                      <a:pt x="384699" y="17233"/>
                    </a:cubicBezTo>
                    <a:cubicBezTo>
                      <a:pt x="398546" y="22120"/>
                      <a:pt x="365152" y="18862"/>
                      <a:pt x="398546" y="22120"/>
                    </a:cubicBezTo>
                    <a:cubicBezTo>
                      <a:pt x="431940" y="25378"/>
                      <a:pt x="440085" y="17233"/>
                      <a:pt x="450673" y="29450"/>
                    </a:cubicBezTo>
                    <a:cubicBezTo>
                      <a:pt x="461262" y="41668"/>
                      <a:pt x="453931" y="48184"/>
                      <a:pt x="473479" y="52256"/>
                    </a:cubicBezTo>
                    <a:cubicBezTo>
                      <a:pt x="492212" y="55514"/>
                      <a:pt x="488954" y="36781"/>
                      <a:pt x="502800" y="61215"/>
                    </a:cubicBezTo>
                    <a:cubicBezTo>
                      <a:pt x="516647" y="85650"/>
                      <a:pt x="513389" y="87279"/>
                      <a:pt x="527235" y="94609"/>
                    </a:cubicBezTo>
                    <a:cubicBezTo>
                      <a:pt x="541082" y="101940"/>
                      <a:pt x="532122" y="97867"/>
                      <a:pt x="550041" y="105198"/>
                    </a:cubicBezTo>
                    <a:cubicBezTo>
                      <a:pt x="567145" y="112528"/>
                      <a:pt x="572847" y="115786"/>
                      <a:pt x="580991" y="119044"/>
                    </a:cubicBezTo>
                    <a:cubicBezTo>
                      <a:pt x="589951" y="122302"/>
                      <a:pt x="589951" y="123931"/>
                      <a:pt x="589951" y="136148"/>
                    </a:cubicBezTo>
                    <a:cubicBezTo>
                      <a:pt x="589951" y="148366"/>
                      <a:pt x="593209" y="145108"/>
                      <a:pt x="582621" y="153253"/>
                    </a:cubicBezTo>
                    <a:cubicBezTo>
                      <a:pt x="572032" y="162212"/>
                      <a:pt x="559815" y="167099"/>
                      <a:pt x="570403" y="174429"/>
                    </a:cubicBezTo>
                    <a:cubicBezTo>
                      <a:pt x="580991" y="181760"/>
                      <a:pt x="579363" y="189905"/>
                      <a:pt x="601354" y="186647"/>
                    </a:cubicBezTo>
                    <a:cubicBezTo>
                      <a:pt x="624160" y="183389"/>
                      <a:pt x="615200" y="177687"/>
                      <a:pt x="598096" y="202122"/>
                    </a:cubicBezTo>
                    <a:cubicBezTo>
                      <a:pt x="580991" y="226557"/>
                      <a:pt x="579363" y="231444"/>
                      <a:pt x="563073" y="245290"/>
                    </a:cubicBezTo>
                    <a:cubicBezTo>
                      <a:pt x="546783" y="259136"/>
                      <a:pt x="547597" y="248548"/>
                      <a:pt x="538638" y="268096"/>
                    </a:cubicBezTo>
                    <a:cubicBezTo>
                      <a:pt x="529679" y="286829"/>
                      <a:pt x="538638" y="304748"/>
                      <a:pt x="526421" y="311264"/>
                    </a:cubicBezTo>
                    <a:cubicBezTo>
                      <a:pt x="514203" y="318594"/>
                      <a:pt x="507687" y="323481"/>
                      <a:pt x="493027" y="332440"/>
                    </a:cubicBezTo>
                    <a:cubicBezTo>
                      <a:pt x="479180" y="341400"/>
                      <a:pt x="477551" y="369092"/>
                      <a:pt x="477551" y="369092"/>
                    </a:cubicBezTo>
                    <a:cubicBezTo>
                      <a:pt x="477551" y="369092"/>
                      <a:pt x="462076" y="373979"/>
                      <a:pt x="451488" y="373979"/>
                    </a:cubicBezTo>
                    <a:cubicBezTo>
                      <a:pt x="440899" y="373979"/>
                      <a:pt x="434383" y="369092"/>
                      <a:pt x="427053" y="386197"/>
                    </a:cubicBezTo>
                    <a:cubicBezTo>
                      <a:pt x="419723" y="403301"/>
                      <a:pt x="413207" y="403301"/>
                      <a:pt x="413207" y="427735"/>
                    </a:cubicBezTo>
                    <a:cubicBezTo>
                      <a:pt x="413207" y="452170"/>
                      <a:pt x="436012" y="452170"/>
                      <a:pt x="411578" y="461130"/>
                    </a:cubicBezTo>
                    <a:cubicBezTo>
                      <a:pt x="387143" y="470089"/>
                      <a:pt x="396103" y="466017"/>
                      <a:pt x="380627" y="482306"/>
                    </a:cubicBezTo>
                    <a:cubicBezTo>
                      <a:pt x="365152" y="497782"/>
                      <a:pt x="370039" y="501040"/>
                      <a:pt x="351306" y="511628"/>
                    </a:cubicBezTo>
                    <a:cubicBezTo>
                      <a:pt x="332572" y="522217"/>
                      <a:pt x="340717" y="536062"/>
                      <a:pt x="323613" y="522217"/>
                    </a:cubicBezTo>
                    <a:cubicBezTo>
                      <a:pt x="306509" y="508370"/>
                      <a:pt x="304065" y="480677"/>
                      <a:pt x="318726" y="473347"/>
                    </a:cubicBezTo>
                    <a:cubicBezTo>
                      <a:pt x="333387" y="466017"/>
                      <a:pt x="346419" y="480677"/>
                      <a:pt x="343161" y="461130"/>
                    </a:cubicBezTo>
                    <a:cubicBezTo>
                      <a:pt x="339903" y="442396"/>
                      <a:pt x="353749" y="444025"/>
                      <a:pt x="332572" y="433437"/>
                    </a:cubicBezTo>
                    <a:cubicBezTo>
                      <a:pt x="311395" y="422849"/>
                      <a:pt x="318726" y="431808"/>
                      <a:pt x="304880" y="412260"/>
                    </a:cubicBezTo>
                    <a:cubicBezTo>
                      <a:pt x="291033" y="393527"/>
                      <a:pt x="278816" y="378866"/>
                      <a:pt x="268228" y="375608"/>
                    </a:cubicBezTo>
                    <a:cubicBezTo>
                      <a:pt x="257639" y="372350"/>
                      <a:pt x="251123" y="373979"/>
                      <a:pt x="242164" y="360133"/>
                    </a:cubicBezTo>
                    <a:cubicBezTo>
                      <a:pt x="233205" y="346287"/>
                      <a:pt x="234833" y="349545"/>
                      <a:pt x="223431" y="344658"/>
                    </a:cubicBezTo>
                    <a:cubicBezTo>
                      <a:pt x="211213" y="339771"/>
                      <a:pt x="216100" y="344658"/>
                      <a:pt x="207955" y="330811"/>
                    </a:cubicBezTo>
                    <a:cubicBezTo>
                      <a:pt x="198996" y="316965"/>
                      <a:pt x="190851" y="315336"/>
                      <a:pt x="186779" y="306377"/>
                    </a:cubicBezTo>
                    <a:cubicBezTo>
                      <a:pt x="183521" y="297417"/>
                      <a:pt x="177819" y="290901"/>
                      <a:pt x="165602" y="301490"/>
                    </a:cubicBezTo>
                    <a:cubicBezTo>
                      <a:pt x="153385" y="312078"/>
                      <a:pt x="168860" y="316965"/>
                      <a:pt x="148498" y="322666"/>
                    </a:cubicBezTo>
                    <a:cubicBezTo>
                      <a:pt x="127321" y="327553"/>
                      <a:pt x="119176" y="329997"/>
                      <a:pt x="122434" y="315336"/>
                    </a:cubicBezTo>
                    <a:cubicBezTo>
                      <a:pt x="125692" y="301490"/>
                      <a:pt x="133022" y="289272"/>
                      <a:pt x="122434" y="284386"/>
                    </a:cubicBezTo>
                    <a:cubicBezTo>
                      <a:pt x="111846" y="279499"/>
                      <a:pt x="117547" y="277055"/>
                      <a:pt x="96370" y="263209"/>
                    </a:cubicBezTo>
                    <a:cubicBezTo>
                      <a:pt x="75194" y="249362"/>
                      <a:pt x="84153" y="258322"/>
                      <a:pt x="75194" y="249362"/>
                    </a:cubicBezTo>
                    <a:cubicBezTo>
                      <a:pt x="66234" y="240403"/>
                      <a:pt x="66234" y="240403"/>
                      <a:pt x="56460" y="254249"/>
                    </a:cubicBezTo>
                    <a:cubicBezTo>
                      <a:pt x="45872" y="268096"/>
                      <a:pt x="53202" y="289272"/>
                      <a:pt x="28768" y="272983"/>
                    </a:cubicBezTo>
                    <a:cubicBezTo>
                      <a:pt x="4333" y="257507"/>
                      <a:pt x="-9513" y="271354"/>
                      <a:pt x="7591" y="250177"/>
                    </a:cubicBezTo>
                    <a:cubicBezTo>
                      <a:pt x="24695" y="229000"/>
                      <a:pt x="36913" y="224113"/>
                      <a:pt x="53202" y="213525"/>
                    </a:cubicBezTo>
                    <a:cubicBezTo>
                      <a:pt x="68678" y="202937"/>
                      <a:pt x="74379" y="206195"/>
                      <a:pt x="77637" y="192348"/>
                    </a:cubicBezTo>
                    <a:cubicBezTo>
                      <a:pt x="80895" y="177687"/>
                      <a:pt x="94741" y="168728"/>
                      <a:pt x="94741" y="168728"/>
                    </a:cubicBezTo>
                    <a:close/>
                  </a:path>
                </a:pathLst>
              </a:custGeom>
              <a:solidFill>
                <a:srgbClr val="52AE32"/>
              </a:solidFill>
              <a:ln w="406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sp>
        <p:nvSpPr>
          <p:cNvPr id="81" name="CaixaDeTexto 174">
            <a:extLst>
              <a:ext uri="{FF2B5EF4-FFF2-40B4-BE49-F238E27FC236}">
                <a16:creationId xmlns:a16="http://schemas.microsoft.com/office/drawing/2014/main" id="{B564DC27-672D-29F8-DF19-C9981FA5985D}"/>
              </a:ext>
            </a:extLst>
          </p:cNvPr>
          <p:cNvSpPr txBox="1"/>
          <p:nvPr/>
        </p:nvSpPr>
        <p:spPr>
          <a:xfrm>
            <a:off x="1126613" y="4961384"/>
            <a:ext cx="345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BRAZILIAN INDUSTRY</a:t>
            </a:r>
          </a:p>
          <a:p>
            <a:pPr algn="r"/>
            <a:r>
              <a:rPr lang="pt-BR"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GREEN PROJECTS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5BAE9A31-4936-E471-ADF1-EBDAD639A002}"/>
              </a:ext>
            </a:extLst>
          </p:cNvPr>
          <p:cNvSpPr txBox="1"/>
          <p:nvPr/>
        </p:nvSpPr>
        <p:spPr>
          <a:xfrm>
            <a:off x="5499285" y="4257384"/>
            <a:ext cx="1715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SOUTH AMERICA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CCDD6D07-1EDF-E2F6-0C8C-5E6EC5CDC127}"/>
              </a:ext>
            </a:extLst>
          </p:cNvPr>
          <p:cNvSpPr txBox="1"/>
          <p:nvPr/>
        </p:nvSpPr>
        <p:spPr>
          <a:xfrm>
            <a:off x="9861378" y="3703410"/>
            <a:ext cx="1715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BRAZIL</a:t>
            </a:r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4F26645D-2B0A-49D1-7885-51E02A19C8D4}"/>
              </a:ext>
            </a:extLst>
          </p:cNvPr>
          <p:cNvSpPr/>
          <p:nvPr/>
        </p:nvSpPr>
        <p:spPr>
          <a:xfrm>
            <a:off x="9476633" y="3695951"/>
            <a:ext cx="384250" cy="384250"/>
          </a:xfrm>
          <a:prstGeom prst="ellipse">
            <a:avLst/>
          </a:prstGeom>
          <a:solidFill>
            <a:srgbClr val="52A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3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tângulo 193">
            <a:extLst>
              <a:ext uri="{FF2B5EF4-FFF2-40B4-BE49-F238E27FC236}">
                <a16:creationId xmlns:a16="http://schemas.microsoft.com/office/drawing/2014/main" id="{439C51B5-AF5E-7CED-2915-0D38C8746183}"/>
              </a:ext>
            </a:extLst>
          </p:cNvPr>
          <p:cNvSpPr/>
          <p:nvPr/>
        </p:nvSpPr>
        <p:spPr>
          <a:xfrm>
            <a:off x="0" y="564776"/>
            <a:ext cx="12192000" cy="6315350"/>
          </a:xfrm>
          <a:prstGeom prst="rect">
            <a:avLst/>
          </a:prstGeom>
          <a:solidFill>
            <a:srgbClr val="76C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6" name="Retângulo 205">
            <a:extLst>
              <a:ext uri="{FF2B5EF4-FFF2-40B4-BE49-F238E27FC236}">
                <a16:creationId xmlns:a16="http://schemas.microsoft.com/office/drawing/2014/main" id="{5043F11C-F103-70A4-7951-38FB26845E7B}"/>
              </a:ext>
            </a:extLst>
          </p:cNvPr>
          <p:cNvSpPr/>
          <p:nvPr/>
        </p:nvSpPr>
        <p:spPr>
          <a:xfrm>
            <a:off x="2088" y="3165526"/>
            <a:ext cx="12196895" cy="371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74">
            <a:extLst>
              <a:ext uri="{FF2B5EF4-FFF2-40B4-BE49-F238E27FC236}">
                <a16:creationId xmlns:a16="http://schemas.microsoft.com/office/drawing/2014/main" id="{F5AB058E-1DD5-9066-915F-3916F0C90DE3}"/>
              </a:ext>
            </a:extLst>
          </p:cNvPr>
          <p:cNvSpPr txBox="1"/>
          <p:nvPr/>
        </p:nvSpPr>
        <p:spPr>
          <a:xfrm>
            <a:off x="884327" y="120409"/>
            <a:ext cx="65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005CA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GREEN  |  BRAZILIAN INDUSTRY</a:t>
            </a:r>
          </a:p>
        </p:txBody>
      </p:sp>
      <p:sp>
        <p:nvSpPr>
          <p:cNvPr id="173" name="Gráfico 122">
            <a:extLst>
              <a:ext uri="{FF2B5EF4-FFF2-40B4-BE49-F238E27FC236}">
                <a16:creationId xmlns:a16="http://schemas.microsoft.com/office/drawing/2014/main" id="{BA4FBE76-F943-EB8C-0B25-802AE4812667}"/>
              </a:ext>
            </a:extLst>
          </p:cNvPr>
          <p:cNvSpPr/>
          <p:nvPr/>
        </p:nvSpPr>
        <p:spPr>
          <a:xfrm>
            <a:off x="-2804" y="-2549"/>
            <a:ext cx="603214" cy="567325"/>
          </a:xfrm>
          <a:custGeom>
            <a:avLst/>
            <a:gdLst>
              <a:gd name="connsiteX0" fmla="*/ 0 w 501650"/>
              <a:gd name="connsiteY0" fmla="*/ 0 h 471804"/>
              <a:gd name="connsiteX1" fmla="*/ 243840 w 501650"/>
              <a:gd name="connsiteY1" fmla="*/ 471805 h 471804"/>
              <a:gd name="connsiteX2" fmla="*/ 252730 w 501650"/>
              <a:gd name="connsiteY2" fmla="*/ 471805 h 471804"/>
              <a:gd name="connsiteX3" fmla="*/ 8890 w 501650"/>
              <a:gd name="connsiteY3" fmla="*/ 0 h 471804"/>
              <a:gd name="connsiteX4" fmla="*/ 0 w 501650"/>
              <a:gd name="connsiteY4" fmla="*/ 0 h 471804"/>
              <a:gd name="connsiteX5" fmla="*/ 57150 w 501650"/>
              <a:gd name="connsiteY5" fmla="*/ 0 h 471804"/>
              <a:gd name="connsiteX6" fmla="*/ 300990 w 501650"/>
              <a:gd name="connsiteY6" fmla="*/ 471805 h 471804"/>
              <a:gd name="connsiteX7" fmla="*/ 313690 w 501650"/>
              <a:gd name="connsiteY7" fmla="*/ 471805 h 471804"/>
              <a:gd name="connsiteX8" fmla="*/ 69850 w 501650"/>
              <a:gd name="connsiteY8" fmla="*/ 0 h 471804"/>
              <a:gd name="connsiteX9" fmla="*/ 57150 w 501650"/>
              <a:gd name="connsiteY9" fmla="*/ 0 h 471804"/>
              <a:gd name="connsiteX10" fmla="*/ 111760 w 501650"/>
              <a:gd name="connsiteY10" fmla="*/ 0 h 471804"/>
              <a:gd name="connsiteX11" fmla="*/ 355600 w 501650"/>
              <a:gd name="connsiteY11" fmla="*/ 471805 h 471804"/>
              <a:gd name="connsiteX12" fmla="*/ 360680 w 501650"/>
              <a:gd name="connsiteY12" fmla="*/ 471805 h 471804"/>
              <a:gd name="connsiteX13" fmla="*/ 116840 w 501650"/>
              <a:gd name="connsiteY13" fmla="*/ 0 h 471804"/>
              <a:gd name="connsiteX14" fmla="*/ 111760 w 501650"/>
              <a:gd name="connsiteY14" fmla="*/ 0 h 471804"/>
              <a:gd name="connsiteX15" fmla="*/ 163830 w 501650"/>
              <a:gd name="connsiteY15" fmla="*/ 0 h 471804"/>
              <a:gd name="connsiteX16" fmla="*/ 407670 w 501650"/>
              <a:gd name="connsiteY16" fmla="*/ 471805 h 471804"/>
              <a:gd name="connsiteX17" fmla="*/ 427355 w 501650"/>
              <a:gd name="connsiteY17" fmla="*/ 471805 h 471804"/>
              <a:gd name="connsiteX18" fmla="*/ 183515 w 501650"/>
              <a:gd name="connsiteY18" fmla="*/ 0 h 471804"/>
              <a:gd name="connsiteX19" fmla="*/ 163830 w 501650"/>
              <a:gd name="connsiteY19" fmla="*/ 0 h 471804"/>
              <a:gd name="connsiteX20" fmla="*/ 231140 w 501650"/>
              <a:gd name="connsiteY20" fmla="*/ 0 h 471804"/>
              <a:gd name="connsiteX21" fmla="*/ 474980 w 501650"/>
              <a:gd name="connsiteY21" fmla="*/ 471805 h 471804"/>
              <a:gd name="connsiteX22" fmla="*/ 501650 w 501650"/>
              <a:gd name="connsiteY22" fmla="*/ 471805 h 471804"/>
              <a:gd name="connsiteX23" fmla="*/ 257810 w 501650"/>
              <a:gd name="connsiteY23" fmla="*/ 0 h 471804"/>
              <a:gd name="connsiteX24" fmla="*/ 231140 w 501650"/>
              <a:gd name="connsiteY24" fmla="*/ 0 h 4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1650" h="471804">
                <a:moveTo>
                  <a:pt x="0" y="0"/>
                </a:moveTo>
                <a:lnTo>
                  <a:pt x="243840" y="471805"/>
                </a:lnTo>
                <a:lnTo>
                  <a:pt x="252730" y="471805"/>
                </a:lnTo>
                <a:lnTo>
                  <a:pt x="8890" y="0"/>
                </a:lnTo>
                <a:lnTo>
                  <a:pt x="0" y="0"/>
                </a:lnTo>
                <a:close/>
                <a:moveTo>
                  <a:pt x="57150" y="0"/>
                </a:moveTo>
                <a:lnTo>
                  <a:pt x="300990" y="471805"/>
                </a:lnTo>
                <a:lnTo>
                  <a:pt x="313690" y="471805"/>
                </a:lnTo>
                <a:lnTo>
                  <a:pt x="69850" y="0"/>
                </a:lnTo>
                <a:lnTo>
                  <a:pt x="57150" y="0"/>
                </a:lnTo>
                <a:close/>
                <a:moveTo>
                  <a:pt x="111760" y="0"/>
                </a:moveTo>
                <a:lnTo>
                  <a:pt x="355600" y="471805"/>
                </a:lnTo>
                <a:lnTo>
                  <a:pt x="360680" y="471805"/>
                </a:lnTo>
                <a:lnTo>
                  <a:pt x="116840" y="0"/>
                </a:lnTo>
                <a:lnTo>
                  <a:pt x="111760" y="0"/>
                </a:lnTo>
                <a:close/>
                <a:moveTo>
                  <a:pt x="163830" y="0"/>
                </a:moveTo>
                <a:lnTo>
                  <a:pt x="407670" y="471805"/>
                </a:lnTo>
                <a:lnTo>
                  <a:pt x="427355" y="471805"/>
                </a:lnTo>
                <a:lnTo>
                  <a:pt x="183515" y="0"/>
                </a:lnTo>
                <a:lnTo>
                  <a:pt x="163830" y="0"/>
                </a:lnTo>
                <a:close/>
                <a:moveTo>
                  <a:pt x="231140" y="0"/>
                </a:moveTo>
                <a:lnTo>
                  <a:pt x="474980" y="471805"/>
                </a:lnTo>
                <a:lnTo>
                  <a:pt x="501650" y="471805"/>
                </a:lnTo>
                <a:lnTo>
                  <a:pt x="257810" y="0"/>
                </a:lnTo>
                <a:lnTo>
                  <a:pt x="231140" y="0"/>
                </a:lnTo>
                <a:close/>
              </a:path>
            </a:pathLst>
          </a:custGeom>
          <a:solidFill>
            <a:srgbClr val="005CA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77" name="Elipse 176">
            <a:extLst>
              <a:ext uri="{FF2B5EF4-FFF2-40B4-BE49-F238E27FC236}">
                <a16:creationId xmlns:a16="http://schemas.microsoft.com/office/drawing/2014/main" id="{72886B6D-E93A-FAEE-B58B-609E288C35D5}"/>
              </a:ext>
            </a:extLst>
          </p:cNvPr>
          <p:cNvSpPr/>
          <p:nvPr/>
        </p:nvSpPr>
        <p:spPr>
          <a:xfrm>
            <a:off x="618947" y="179142"/>
            <a:ext cx="251867" cy="251867"/>
          </a:xfrm>
          <a:prstGeom prst="ellipse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8" name="Conector reto 197">
            <a:extLst>
              <a:ext uri="{FF2B5EF4-FFF2-40B4-BE49-F238E27FC236}">
                <a16:creationId xmlns:a16="http://schemas.microsoft.com/office/drawing/2014/main" id="{EC43EEB4-D310-B577-6AF5-B01A30681B48}"/>
              </a:ext>
            </a:extLst>
          </p:cNvPr>
          <p:cNvCxnSpPr/>
          <p:nvPr/>
        </p:nvCxnSpPr>
        <p:spPr>
          <a:xfrm>
            <a:off x="0" y="168481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CaixaDeTexto 198">
            <a:extLst>
              <a:ext uri="{FF2B5EF4-FFF2-40B4-BE49-F238E27FC236}">
                <a16:creationId xmlns:a16="http://schemas.microsoft.com/office/drawing/2014/main" id="{A051DC6D-F427-5B07-AF41-148416D519C4}"/>
              </a:ext>
            </a:extLst>
          </p:cNvPr>
          <p:cNvSpPr txBox="1"/>
          <p:nvPr/>
        </p:nvSpPr>
        <p:spPr>
          <a:xfrm>
            <a:off x="4483799" y="3300528"/>
            <a:ext cx="6614507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Development of a sustainable solid-state battery industry in Brazil, comprising the design and production of a solid-state battery that is environmentally friendly, cost-effective, and socially responsible.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Includes research and development, production scale-up, and the establishment of a sustainable supply chain for the production of SSB. </a:t>
            </a:r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1801D95D-1A81-EEAD-DE10-BE7276D9882A}"/>
              </a:ext>
            </a:extLst>
          </p:cNvPr>
          <p:cNvSpPr txBox="1"/>
          <p:nvPr/>
        </p:nvSpPr>
        <p:spPr>
          <a:xfrm>
            <a:off x="535325" y="3300528"/>
            <a:ext cx="361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DESCRIPTION</a:t>
            </a: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074DFAF4-6E50-6EA1-A65F-0FD7DEAAD93C}"/>
              </a:ext>
            </a:extLst>
          </p:cNvPr>
          <p:cNvSpPr txBox="1"/>
          <p:nvPr/>
        </p:nvSpPr>
        <p:spPr>
          <a:xfrm>
            <a:off x="4483797" y="1761277"/>
            <a:ext cx="6336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To design and produce a sustainable solid-state battery in Brazil to lower production costs, reduce GHG emissions, avoid the use of cobalt, and strengthen a sustainable supply chain in the context of a circular economy. </a:t>
            </a:r>
          </a:p>
        </p:txBody>
      </p:sp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0FED35F9-386B-E638-3633-57DE697A81B4}"/>
              </a:ext>
            </a:extLst>
          </p:cNvPr>
          <p:cNvSpPr txBox="1"/>
          <p:nvPr/>
        </p:nvSpPr>
        <p:spPr>
          <a:xfrm>
            <a:off x="537716" y="1756579"/>
            <a:ext cx="361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OBJECTIVE</a:t>
            </a:r>
          </a:p>
        </p:txBody>
      </p:sp>
      <p:sp>
        <p:nvSpPr>
          <p:cNvPr id="196" name="CaixaDeTexto 195">
            <a:extLst>
              <a:ext uri="{FF2B5EF4-FFF2-40B4-BE49-F238E27FC236}">
                <a16:creationId xmlns:a16="http://schemas.microsoft.com/office/drawing/2014/main" id="{A59C80F4-E363-7CFC-42DA-6D8C99914691}"/>
              </a:ext>
            </a:extLst>
          </p:cNvPr>
          <p:cNvSpPr txBox="1"/>
          <p:nvPr/>
        </p:nvSpPr>
        <p:spPr>
          <a:xfrm>
            <a:off x="537715" y="711660"/>
            <a:ext cx="11307539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DEVELOPING A SUSTAINABLE SOLID-STATE BATTERY INDUSTRY IN BRAZIL </a:t>
            </a:r>
            <a:endParaRPr lang="pt-BR" sz="2400" b="1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07" name="Conector reto 206">
            <a:extLst>
              <a:ext uri="{FF2B5EF4-FFF2-40B4-BE49-F238E27FC236}">
                <a16:creationId xmlns:a16="http://schemas.microsoft.com/office/drawing/2014/main" id="{DB53BA29-2172-6BF2-16F6-386D2E326D29}"/>
              </a:ext>
            </a:extLst>
          </p:cNvPr>
          <p:cNvCxnSpPr>
            <a:cxnSpLocks/>
          </p:cNvCxnSpPr>
          <p:nvPr/>
        </p:nvCxnSpPr>
        <p:spPr>
          <a:xfrm>
            <a:off x="-6983" y="3165527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199C99C-DB15-3664-EDF0-9B13058A3221}"/>
              </a:ext>
            </a:extLst>
          </p:cNvPr>
          <p:cNvGrpSpPr/>
          <p:nvPr/>
        </p:nvGrpSpPr>
        <p:grpSpPr>
          <a:xfrm>
            <a:off x="459563" y="3876719"/>
            <a:ext cx="3750505" cy="3000872"/>
            <a:chOff x="229034" y="3876719"/>
            <a:chExt cx="3750505" cy="3000872"/>
          </a:xfrm>
        </p:grpSpPr>
        <p:sp>
          <p:nvSpPr>
            <p:cNvPr id="6" name="Gráfico 122">
              <a:extLst>
                <a:ext uri="{FF2B5EF4-FFF2-40B4-BE49-F238E27FC236}">
                  <a16:creationId xmlns:a16="http://schemas.microsoft.com/office/drawing/2014/main" id="{F072A0D0-FA14-8AFD-4765-ABE8B8C61DA4}"/>
                </a:ext>
              </a:extLst>
            </p:cNvPr>
            <p:cNvSpPr/>
            <p:nvPr/>
          </p:nvSpPr>
          <p:spPr>
            <a:xfrm>
              <a:off x="229034" y="5676341"/>
              <a:ext cx="1277241" cy="1201250"/>
            </a:xfrm>
            <a:custGeom>
              <a:avLst/>
              <a:gdLst>
                <a:gd name="connsiteX0" fmla="*/ 0 w 501650"/>
                <a:gd name="connsiteY0" fmla="*/ 0 h 471804"/>
                <a:gd name="connsiteX1" fmla="*/ 243840 w 501650"/>
                <a:gd name="connsiteY1" fmla="*/ 471805 h 471804"/>
                <a:gd name="connsiteX2" fmla="*/ 252730 w 501650"/>
                <a:gd name="connsiteY2" fmla="*/ 471805 h 471804"/>
                <a:gd name="connsiteX3" fmla="*/ 8890 w 501650"/>
                <a:gd name="connsiteY3" fmla="*/ 0 h 471804"/>
                <a:gd name="connsiteX4" fmla="*/ 0 w 501650"/>
                <a:gd name="connsiteY4" fmla="*/ 0 h 471804"/>
                <a:gd name="connsiteX5" fmla="*/ 57150 w 501650"/>
                <a:gd name="connsiteY5" fmla="*/ 0 h 471804"/>
                <a:gd name="connsiteX6" fmla="*/ 300990 w 501650"/>
                <a:gd name="connsiteY6" fmla="*/ 471805 h 471804"/>
                <a:gd name="connsiteX7" fmla="*/ 313690 w 501650"/>
                <a:gd name="connsiteY7" fmla="*/ 471805 h 471804"/>
                <a:gd name="connsiteX8" fmla="*/ 69850 w 501650"/>
                <a:gd name="connsiteY8" fmla="*/ 0 h 471804"/>
                <a:gd name="connsiteX9" fmla="*/ 57150 w 501650"/>
                <a:gd name="connsiteY9" fmla="*/ 0 h 471804"/>
                <a:gd name="connsiteX10" fmla="*/ 111760 w 501650"/>
                <a:gd name="connsiteY10" fmla="*/ 0 h 471804"/>
                <a:gd name="connsiteX11" fmla="*/ 355600 w 501650"/>
                <a:gd name="connsiteY11" fmla="*/ 471805 h 471804"/>
                <a:gd name="connsiteX12" fmla="*/ 360680 w 501650"/>
                <a:gd name="connsiteY12" fmla="*/ 471805 h 471804"/>
                <a:gd name="connsiteX13" fmla="*/ 116840 w 501650"/>
                <a:gd name="connsiteY13" fmla="*/ 0 h 471804"/>
                <a:gd name="connsiteX14" fmla="*/ 111760 w 501650"/>
                <a:gd name="connsiteY14" fmla="*/ 0 h 471804"/>
                <a:gd name="connsiteX15" fmla="*/ 163830 w 501650"/>
                <a:gd name="connsiteY15" fmla="*/ 0 h 471804"/>
                <a:gd name="connsiteX16" fmla="*/ 407670 w 501650"/>
                <a:gd name="connsiteY16" fmla="*/ 471805 h 471804"/>
                <a:gd name="connsiteX17" fmla="*/ 427355 w 501650"/>
                <a:gd name="connsiteY17" fmla="*/ 471805 h 471804"/>
                <a:gd name="connsiteX18" fmla="*/ 183515 w 501650"/>
                <a:gd name="connsiteY18" fmla="*/ 0 h 471804"/>
                <a:gd name="connsiteX19" fmla="*/ 163830 w 501650"/>
                <a:gd name="connsiteY19" fmla="*/ 0 h 471804"/>
                <a:gd name="connsiteX20" fmla="*/ 231140 w 501650"/>
                <a:gd name="connsiteY20" fmla="*/ 0 h 471804"/>
                <a:gd name="connsiteX21" fmla="*/ 474980 w 501650"/>
                <a:gd name="connsiteY21" fmla="*/ 471805 h 471804"/>
                <a:gd name="connsiteX22" fmla="*/ 501650 w 501650"/>
                <a:gd name="connsiteY22" fmla="*/ 471805 h 471804"/>
                <a:gd name="connsiteX23" fmla="*/ 257810 w 501650"/>
                <a:gd name="connsiteY23" fmla="*/ 0 h 471804"/>
                <a:gd name="connsiteX24" fmla="*/ 231140 w 501650"/>
                <a:gd name="connsiteY24" fmla="*/ 0 h 47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1650" h="471804">
                  <a:moveTo>
                    <a:pt x="0" y="0"/>
                  </a:moveTo>
                  <a:lnTo>
                    <a:pt x="243840" y="471805"/>
                  </a:lnTo>
                  <a:lnTo>
                    <a:pt x="252730" y="471805"/>
                  </a:lnTo>
                  <a:lnTo>
                    <a:pt x="8890" y="0"/>
                  </a:lnTo>
                  <a:lnTo>
                    <a:pt x="0" y="0"/>
                  </a:lnTo>
                  <a:close/>
                  <a:moveTo>
                    <a:pt x="57150" y="0"/>
                  </a:moveTo>
                  <a:lnTo>
                    <a:pt x="300990" y="471805"/>
                  </a:lnTo>
                  <a:lnTo>
                    <a:pt x="313690" y="471805"/>
                  </a:lnTo>
                  <a:lnTo>
                    <a:pt x="69850" y="0"/>
                  </a:lnTo>
                  <a:lnTo>
                    <a:pt x="57150" y="0"/>
                  </a:lnTo>
                  <a:close/>
                  <a:moveTo>
                    <a:pt x="111760" y="0"/>
                  </a:moveTo>
                  <a:lnTo>
                    <a:pt x="355600" y="471805"/>
                  </a:lnTo>
                  <a:lnTo>
                    <a:pt x="360680" y="471805"/>
                  </a:lnTo>
                  <a:lnTo>
                    <a:pt x="116840" y="0"/>
                  </a:lnTo>
                  <a:lnTo>
                    <a:pt x="111760" y="0"/>
                  </a:lnTo>
                  <a:close/>
                  <a:moveTo>
                    <a:pt x="163830" y="0"/>
                  </a:moveTo>
                  <a:lnTo>
                    <a:pt x="407670" y="471805"/>
                  </a:lnTo>
                  <a:lnTo>
                    <a:pt x="427355" y="471805"/>
                  </a:lnTo>
                  <a:lnTo>
                    <a:pt x="183515" y="0"/>
                  </a:lnTo>
                  <a:lnTo>
                    <a:pt x="163830" y="0"/>
                  </a:lnTo>
                  <a:close/>
                  <a:moveTo>
                    <a:pt x="231140" y="0"/>
                  </a:moveTo>
                  <a:lnTo>
                    <a:pt x="474980" y="471805"/>
                  </a:lnTo>
                  <a:lnTo>
                    <a:pt x="501650" y="471805"/>
                  </a:lnTo>
                  <a:lnTo>
                    <a:pt x="257810" y="0"/>
                  </a:lnTo>
                  <a:lnTo>
                    <a:pt x="231140" y="0"/>
                  </a:lnTo>
                  <a:close/>
                </a:path>
              </a:pathLst>
            </a:custGeom>
            <a:solidFill>
              <a:srgbClr val="76C20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pic>
          <p:nvPicPr>
            <p:cNvPr id="7" name="Imagem 6" descr="Mão segurando celular com tela azul&#10;&#10;Descrição gerada automaticamente com confiança média">
              <a:extLst>
                <a:ext uri="{FF2B5EF4-FFF2-40B4-BE49-F238E27FC236}">
                  <a16:creationId xmlns:a16="http://schemas.microsoft.com/office/drawing/2014/main" id="{4F49ED69-D4B9-6051-F2B7-0EF859B96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99" y="3876719"/>
              <a:ext cx="2908140" cy="2901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2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206" grpId="0" animBg="1"/>
      <p:bldP spid="199" grpId="0"/>
      <p:bldP spid="200" grpId="0"/>
      <p:bldP spid="204" grpId="0"/>
      <p:bldP spid="205" grpId="0"/>
      <p:bldP spid="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tângulo 193">
            <a:extLst>
              <a:ext uri="{FF2B5EF4-FFF2-40B4-BE49-F238E27FC236}">
                <a16:creationId xmlns:a16="http://schemas.microsoft.com/office/drawing/2014/main" id="{439C51B5-AF5E-7CED-2915-0D38C8746183}"/>
              </a:ext>
            </a:extLst>
          </p:cNvPr>
          <p:cNvSpPr/>
          <p:nvPr/>
        </p:nvSpPr>
        <p:spPr>
          <a:xfrm>
            <a:off x="0" y="564776"/>
            <a:ext cx="12192000" cy="6315350"/>
          </a:xfrm>
          <a:prstGeom prst="rect">
            <a:avLst/>
          </a:prstGeom>
          <a:solidFill>
            <a:srgbClr val="76C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74">
            <a:extLst>
              <a:ext uri="{FF2B5EF4-FFF2-40B4-BE49-F238E27FC236}">
                <a16:creationId xmlns:a16="http://schemas.microsoft.com/office/drawing/2014/main" id="{F5AB058E-1DD5-9066-915F-3916F0C90DE3}"/>
              </a:ext>
            </a:extLst>
          </p:cNvPr>
          <p:cNvSpPr txBox="1"/>
          <p:nvPr/>
        </p:nvSpPr>
        <p:spPr>
          <a:xfrm>
            <a:off x="884327" y="120409"/>
            <a:ext cx="65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005CA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GREEN  |  BRAZILIAN INDUSTRY</a:t>
            </a:r>
          </a:p>
        </p:txBody>
      </p:sp>
      <p:sp>
        <p:nvSpPr>
          <p:cNvPr id="173" name="Gráfico 122">
            <a:extLst>
              <a:ext uri="{FF2B5EF4-FFF2-40B4-BE49-F238E27FC236}">
                <a16:creationId xmlns:a16="http://schemas.microsoft.com/office/drawing/2014/main" id="{BA4FBE76-F943-EB8C-0B25-802AE4812667}"/>
              </a:ext>
            </a:extLst>
          </p:cNvPr>
          <p:cNvSpPr/>
          <p:nvPr/>
        </p:nvSpPr>
        <p:spPr>
          <a:xfrm>
            <a:off x="-2804" y="-2549"/>
            <a:ext cx="603214" cy="567325"/>
          </a:xfrm>
          <a:custGeom>
            <a:avLst/>
            <a:gdLst>
              <a:gd name="connsiteX0" fmla="*/ 0 w 501650"/>
              <a:gd name="connsiteY0" fmla="*/ 0 h 471804"/>
              <a:gd name="connsiteX1" fmla="*/ 243840 w 501650"/>
              <a:gd name="connsiteY1" fmla="*/ 471805 h 471804"/>
              <a:gd name="connsiteX2" fmla="*/ 252730 w 501650"/>
              <a:gd name="connsiteY2" fmla="*/ 471805 h 471804"/>
              <a:gd name="connsiteX3" fmla="*/ 8890 w 501650"/>
              <a:gd name="connsiteY3" fmla="*/ 0 h 471804"/>
              <a:gd name="connsiteX4" fmla="*/ 0 w 501650"/>
              <a:gd name="connsiteY4" fmla="*/ 0 h 471804"/>
              <a:gd name="connsiteX5" fmla="*/ 57150 w 501650"/>
              <a:gd name="connsiteY5" fmla="*/ 0 h 471804"/>
              <a:gd name="connsiteX6" fmla="*/ 300990 w 501650"/>
              <a:gd name="connsiteY6" fmla="*/ 471805 h 471804"/>
              <a:gd name="connsiteX7" fmla="*/ 313690 w 501650"/>
              <a:gd name="connsiteY7" fmla="*/ 471805 h 471804"/>
              <a:gd name="connsiteX8" fmla="*/ 69850 w 501650"/>
              <a:gd name="connsiteY8" fmla="*/ 0 h 471804"/>
              <a:gd name="connsiteX9" fmla="*/ 57150 w 501650"/>
              <a:gd name="connsiteY9" fmla="*/ 0 h 471804"/>
              <a:gd name="connsiteX10" fmla="*/ 111760 w 501650"/>
              <a:gd name="connsiteY10" fmla="*/ 0 h 471804"/>
              <a:gd name="connsiteX11" fmla="*/ 355600 w 501650"/>
              <a:gd name="connsiteY11" fmla="*/ 471805 h 471804"/>
              <a:gd name="connsiteX12" fmla="*/ 360680 w 501650"/>
              <a:gd name="connsiteY12" fmla="*/ 471805 h 471804"/>
              <a:gd name="connsiteX13" fmla="*/ 116840 w 501650"/>
              <a:gd name="connsiteY13" fmla="*/ 0 h 471804"/>
              <a:gd name="connsiteX14" fmla="*/ 111760 w 501650"/>
              <a:gd name="connsiteY14" fmla="*/ 0 h 471804"/>
              <a:gd name="connsiteX15" fmla="*/ 163830 w 501650"/>
              <a:gd name="connsiteY15" fmla="*/ 0 h 471804"/>
              <a:gd name="connsiteX16" fmla="*/ 407670 w 501650"/>
              <a:gd name="connsiteY16" fmla="*/ 471805 h 471804"/>
              <a:gd name="connsiteX17" fmla="*/ 427355 w 501650"/>
              <a:gd name="connsiteY17" fmla="*/ 471805 h 471804"/>
              <a:gd name="connsiteX18" fmla="*/ 183515 w 501650"/>
              <a:gd name="connsiteY18" fmla="*/ 0 h 471804"/>
              <a:gd name="connsiteX19" fmla="*/ 163830 w 501650"/>
              <a:gd name="connsiteY19" fmla="*/ 0 h 471804"/>
              <a:gd name="connsiteX20" fmla="*/ 231140 w 501650"/>
              <a:gd name="connsiteY20" fmla="*/ 0 h 471804"/>
              <a:gd name="connsiteX21" fmla="*/ 474980 w 501650"/>
              <a:gd name="connsiteY21" fmla="*/ 471805 h 471804"/>
              <a:gd name="connsiteX22" fmla="*/ 501650 w 501650"/>
              <a:gd name="connsiteY22" fmla="*/ 471805 h 471804"/>
              <a:gd name="connsiteX23" fmla="*/ 257810 w 501650"/>
              <a:gd name="connsiteY23" fmla="*/ 0 h 471804"/>
              <a:gd name="connsiteX24" fmla="*/ 231140 w 501650"/>
              <a:gd name="connsiteY24" fmla="*/ 0 h 4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1650" h="471804">
                <a:moveTo>
                  <a:pt x="0" y="0"/>
                </a:moveTo>
                <a:lnTo>
                  <a:pt x="243840" y="471805"/>
                </a:lnTo>
                <a:lnTo>
                  <a:pt x="252730" y="471805"/>
                </a:lnTo>
                <a:lnTo>
                  <a:pt x="8890" y="0"/>
                </a:lnTo>
                <a:lnTo>
                  <a:pt x="0" y="0"/>
                </a:lnTo>
                <a:close/>
                <a:moveTo>
                  <a:pt x="57150" y="0"/>
                </a:moveTo>
                <a:lnTo>
                  <a:pt x="300990" y="471805"/>
                </a:lnTo>
                <a:lnTo>
                  <a:pt x="313690" y="471805"/>
                </a:lnTo>
                <a:lnTo>
                  <a:pt x="69850" y="0"/>
                </a:lnTo>
                <a:lnTo>
                  <a:pt x="57150" y="0"/>
                </a:lnTo>
                <a:close/>
                <a:moveTo>
                  <a:pt x="111760" y="0"/>
                </a:moveTo>
                <a:lnTo>
                  <a:pt x="355600" y="471805"/>
                </a:lnTo>
                <a:lnTo>
                  <a:pt x="360680" y="471805"/>
                </a:lnTo>
                <a:lnTo>
                  <a:pt x="116840" y="0"/>
                </a:lnTo>
                <a:lnTo>
                  <a:pt x="111760" y="0"/>
                </a:lnTo>
                <a:close/>
                <a:moveTo>
                  <a:pt x="163830" y="0"/>
                </a:moveTo>
                <a:lnTo>
                  <a:pt x="407670" y="471805"/>
                </a:lnTo>
                <a:lnTo>
                  <a:pt x="427355" y="471805"/>
                </a:lnTo>
                <a:lnTo>
                  <a:pt x="183515" y="0"/>
                </a:lnTo>
                <a:lnTo>
                  <a:pt x="163830" y="0"/>
                </a:lnTo>
                <a:close/>
                <a:moveTo>
                  <a:pt x="231140" y="0"/>
                </a:moveTo>
                <a:lnTo>
                  <a:pt x="474980" y="471805"/>
                </a:lnTo>
                <a:lnTo>
                  <a:pt x="501650" y="471805"/>
                </a:lnTo>
                <a:lnTo>
                  <a:pt x="257810" y="0"/>
                </a:lnTo>
                <a:lnTo>
                  <a:pt x="231140" y="0"/>
                </a:lnTo>
                <a:close/>
              </a:path>
            </a:pathLst>
          </a:custGeom>
          <a:solidFill>
            <a:srgbClr val="005CA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77" name="Elipse 176">
            <a:extLst>
              <a:ext uri="{FF2B5EF4-FFF2-40B4-BE49-F238E27FC236}">
                <a16:creationId xmlns:a16="http://schemas.microsoft.com/office/drawing/2014/main" id="{72886B6D-E93A-FAEE-B58B-609E288C35D5}"/>
              </a:ext>
            </a:extLst>
          </p:cNvPr>
          <p:cNvSpPr/>
          <p:nvPr/>
        </p:nvSpPr>
        <p:spPr>
          <a:xfrm>
            <a:off x="618947" y="179142"/>
            <a:ext cx="251867" cy="251867"/>
          </a:xfrm>
          <a:prstGeom prst="ellipse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8" name="Conector reto 197">
            <a:extLst>
              <a:ext uri="{FF2B5EF4-FFF2-40B4-BE49-F238E27FC236}">
                <a16:creationId xmlns:a16="http://schemas.microsoft.com/office/drawing/2014/main" id="{EC43EEB4-D310-B577-6AF5-B01A30681B48}"/>
              </a:ext>
            </a:extLst>
          </p:cNvPr>
          <p:cNvCxnSpPr/>
          <p:nvPr/>
        </p:nvCxnSpPr>
        <p:spPr>
          <a:xfrm>
            <a:off x="0" y="168481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1801D95D-1A81-EEAD-DE10-BE7276D9882A}"/>
              </a:ext>
            </a:extLst>
          </p:cNvPr>
          <p:cNvSpPr txBox="1"/>
          <p:nvPr/>
        </p:nvSpPr>
        <p:spPr>
          <a:xfrm>
            <a:off x="535325" y="1756579"/>
            <a:ext cx="361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KEY ACTIVITIES</a:t>
            </a: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074DFAF4-6E50-6EA1-A65F-0FD7DEAAD93C}"/>
              </a:ext>
            </a:extLst>
          </p:cNvPr>
          <p:cNvSpPr txBox="1"/>
          <p:nvPr/>
        </p:nvSpPr>
        <p:spPr>
          <a:xfrm>
            <a:off x="4483797" y="1756579"/>
            <a:ext cx="6874485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Conduct market studies for solid-state batteries.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Conduct research and development work.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Establish a pilot production line for the SSB, and optimize the production process to reduce costs and increase efficiency.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Scale up production and establish partnerships with suppliers and manufacturers.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Develop and implement a circular economy strategy for the production of the battery, with the use of recycled materials and a closed-loop production process.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Conduct outreach and communication activities on the benefits of SSB.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60BB2F-825B-12F1-A777-D3E3CA8EC73B}"/>
              </a:ext>
            </a:extLst>
          </p:cNvPr>
          <p:cNvSpPr txBox="1"/>
          <p:nvPr/>
        </p:nvSpPr>
        <p:spPr>
          <a:xfrm>
            <a:off x="537715" y="711660"/>
            <a:ext cx="11307539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DEVELOPING A SUSTAINABLE SOLID-STATE BATTERY INDUSTRY IN BRAZIL </a:t>
            </a:r>
            <a:endParaRPr lang="pt-BR" sz="2400" b="1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1F5BBF6-248D-AA81-F0CF-DD87926D6CCD}"/>
              </a:ext>
            </a:extLst>
          </p:cNvPr>
          <p:cNvGrpSpPr/>
          <p:nvPr/>
        </p:nvGrpSpPr>
        <p:grpSpPr>
          <a:xfrm>
            <a:off x="343829" y="3701434"/>
            <a:ext cx="3749576" cy="3167192"/>
            <a:chOff x="343829" y="3701434"/>
            <a:chExt cx="3749576" cy="3167192"/>
          </a:xfrm>
        </p:grpSpPr>
        <p:sp>
          <p:nvSpPr>
            <p:cNvPr id="4" name="Gráfico 122">
              <a:extLst>
                <a:ext uri="{FF2B5EF4-FFF2-40B4-BE49-F238E27FC236}">
                  <a16:creationId xmlns:a16="http://schemas.microsoft.com/office/drawing/2014/main" id="{68E34ED3-21CB-433D-5774-AC6A10036E71}"/>
                </a:ext>
              </a:extLst>
            </p:cNvPr>
            <p:cNvSpPr/>
            <p:nvPr/>
          </p:nvSpPr>
          <p:spPr>
            <a:xfrm>
              <a:off x="343829" y="5667376"/>
              <a:ext cx="1277241" cy="1201250"/>
            </a:xfrm>
            <a:custGeom>
              <a:avLst/>
              <a:gdLst>
                <a:gd name="connsiteX0" fmla="*/ 0 w 501650"/>
                <a:gd name="connsiteY0" fmla="*/ 0 h 471804"/>
                <a:gd name="connsiteX1" fmla="*/ 243840 w 501650"/>
                <a:gd name="connsiteY1" fmla="*/ 471805 h 471804"/>
                <a:gd name="connsiteX2" fmla="*/ 252730 w 501650"/>
                <a:gd name="connsiteY2" fmla="*/ 471805 h 471804"/>
                <a:gd name="connsiteX3" fmla="*/ 8890 w 501650"/>
                <a:gd name="connsiteY3" fmla="*/ 0 h 471804"/>
                <a:gd name="connsiteX4" fmla="*/ 0 w 501650"/>
                <a:gd name="connsiteY4" fmla="*/ 0 h 471804"/>
                <a:gd name="connsiteX5" fmla="*/ 57150 w 501650"/>
                <a:gd name="connsiteY5" fmla="*/ 0 h 471804"/>
                <a:gd name="connsiteX6" fmla="*/ 300990 w 501650"/>
                <a:gd name="connsiteY6" fmla="*/ 471805 h 471804"/>
                <a:gd name="connsiteX7" fmla="*/ 313690 w 501650"/>
                <a:gd name="connsiteY7" fmla="*/ 471805 h 471804"/>
                <a:gd name="connsiteX8" fmla="*/ 69850 w 501650"/>
                <a:gd name="connsiteY8" fmla="*/ 0 h 471804"/>
                <a:gd name="connsiteX9" fmla="*/ 57150 w 501650"/>
                <a:gd name="connsiteY9" fmla="*/ 0 h 471804"/>
                <a:gd name="connsiteX10" fmla="*/ 111760 w 501650"/>
                <a:gd name="connsiteY10" fmla="*/ 0 h 471804"/>
                <a:gd name="connsiteX11" fmla="*/ 355600 w 501650"/>
                <a:gd name="connsiteY11" fmla="*/ 471805 h 471804"/>
                <a:gd name="connsiteX12" fmla="*/ 360680 w 501650"/>
                <a:gd name="connsiteY12" fmla="*/ 471805 h 471804"/>
                <a:gd name="connsiteX13" fmla="*/ 116840 w 501650"/>
                <a:gd name="connsiteY13" fmla="*/ 0 h 471804"/>
                <a:gd name="connsiteX14" fmla="*/ 111760 w 501650"/>
                <a:gd name="connsiteY14" fmla="*/ 0 h 471804"/>
                <a:gd name="connsiteX15" fmla="*/ 163830 w 501650"/>
                <a:gd name="connsiteY15" fmla="*/ 0 h 471804"/>
                <a:gd name="connsiteX16" fmla="*/ 407670 w 501650"/>
                <a:gd name="connsiteY16" fmla="*/ 471805 h 471804"/>
                <a:gd name="connsiteX17" fmla="*/ 427355 w 501650"/>
                <a:gd name="connsiteY17" fmla="*/ 471805 h 471804"/>
                <a:gd name="connsiteX18" fmla="*/ 183515 w 501650"/>
                <a:gd name="connsiteY18" fmla="*/ 0 h 471804"/>
                <a:gd name="connsiteX19" fmla="*/ 163830 w 501650"/>
                <a:gd name="connsiteY19" fmla="*/ 0 h 471804"/>
                <a:gd name="connsiteX20" fmla="*/ 231140 w 501650"/>
                <a:gd name="connsiteY20" fmla="*/ 0 h 471804"/>
                <a:gd name="connsiteX21" fmla="*/ 474980 w 501650"/>
                <a:gd name="connsiteY21" fmla="*/ 471805 h 471804"/>
                <a:gd name="connsiteX22" fmla="*/ 501650 w 501650"/>
                <a:gd name="connsiteY22" fmla="*/ 471805 h 471804"/>
                <a:gd name="connsiteX23" fmla="*/ 257810 w 501650"/>
                <a:gd name="connsiteY23" fmla="*/ 0 h 471804"/>
                <a:gd name="connsiteX24" fmla="*/ 231140 w 501650"/>
                <a:gd name="connsiteY24" fmla="*/ 0 h 47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1650" h="471804">
                  <a:moveTo>
                    <a:pt x="0" y="0"/>
                  </a:moveTo>
                  <a:lnTo>
                    <a:pt x="243840" y="471805"/>
                  </a:lnTo>
                  <a:lnTo>
                    <a:pt x="252730" y="471805"/>
                  </a:lnTo>
                  <a:lnTo>
                    <a:pt x="8890" y="0"/>
                  </a:lnTo>
                  <a:lnTo>
                    <a:pt x="0" y="0"/>
                  </a:lnTo>
                  <a:close/>
                  <a:moveTo>
                    <a:pt x="57150" y="0"/>
                  </a:moveTo>
                  <a:lnTo>
                    <a:pt x="300990" y="471805"/>
                  </a:lnTo>
                  <a:lnTo>
                    <a:pt x="313690" y="471805"/>
                  </a:lnTo>
                  <a:lnTo>
                    <a:pt x="69850" y="0"/>
                  </a:lnTo>
                  <a:lnTo>
                    <a:pt x="57150" y="0"/>
                  </a:lnTo>
                  <a:close/>
                  <a:moveTo>
                    <a:pt x="111760" y="0"/>
                  </a:moveTo>
                  <a:lnTo>
                    <a:pt x="355600" y="471805"/>
                  </a:lnTo>
                  <a:lnTo>
                    <a:pt x="360680" y="471805"/>
                  </a:lnTo>
                  <a:lnTo>
                    <a:pt x="116840" y="0"/>
                  </a:lnTo>
                  <a:lnTo>
                    <a:pt x="111760" y="0"/>
                  </a:lnTo>
                  <a:close/>
                  <a:moveTo>
                    <a:pt x="163830" y="0"/>
                  </a:moveTo>
                  <a:lnTo>
                    <a:pt x="407670" y="471805"/>
                  </a:lnTo>
                  <a:lnTo>
                    <a:pt x="427355" y="471805"/>
                  </a:lnTo>
                  <a:lnTo>
                    <a:pt x="183515" y="0"/>
                  </a:lnTo>
                  <a:lnTo>
                    <a:pt x="163830" y="0"/>
                  </a:lnTo>
                  <a:close/>
                  <a:moveTo>
                    <a:pt x="231140" y="0"/>
                  </a:moveTo>
                  <a:lnTo>
                    <a:pt x="474980" y="471805"/>
                  </a:lnTo>
                  <a:lnTo>
                    <a:pt x="501650" y="471805"/>
                  </a:lnTo>
                  <a:lnTo>
                    <a:pt x="257810" y="0"/>
                  </a:lnTo>
                  <a:lnTo>
                    <a:pt x="231140" y="0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pic>
          <p:nvPicPr>
            <p:cNvPr id="6" name="Imagem 5" descr="Tela de computador com texto preto sobre fundo branco&#10;&#10;Descrição gerada automaticamente com confiança baixa">
              <a:extLst>
                <a:ext uri="{FF2B5EF4-FFF2-40B4-BE49-F238E27FC236}">
                  <a16:creationId xmlns:a16="http://schemas.microsoft.com/office/drawing/2014/main" id="{3C9CECB7-BEBB-FCD2-312F-08E088B59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906" y="3701434"/>
              <a:ext cx="2943499" cy="2943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4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tângulo 193">
            <a:extLst>
              <a:ext uri="{FF2B5EF4-FFF2-40B4-BE49-F238E27FC236}">
                <a16:creationId xmlns:a16="http://schemas.microsoft.com/office/drawing/2014/main" id="{439C51B5-AF5E-7CED-2915-0D38C8746183}"/>
              </a:ext>
            </a:extLst>
          </p:cNvPr>
          <p:cNvSpPr/>
          <p:nvPr/>
        </p:nvSpPr>
        <p:spPr>
          <a:xfrm>
            <a:off x="-6983" y="564776"/>
            <a:ext cx="12205965" cy="6315350"/>
          </a:xfrm>
          <a:prstGeom prst="rect">
            <a:avLst/>
          </a:prstGeom>
          <a:solidFill>
            <a:srgbClr val="76C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74">
            <a:extLst>
              <a:ext uri="{FF2B5EF4-FFF2-40B4-BE49-F238E27FC236}">
                <a16:creationId xmlns:a16="http://schemas.microsoft.com/office/drawing/2014/main" id="{F5AB058E-1DD5-9066-915F-3916F0C90DE3}"/>
              </a:ext>
            </a:extLst>
          </p:cNvPr>
          <p:cNvSpPr txBox="1"/>
          <p:nvPr/>
        </p:nvSpPr>
        <p:spPr>
          <a:xfrm>
            <a:off x="884327" y="120409"/>
            <a:ext cx="65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005CA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GREEN  |  BRAZILIAN INDUSTRY</a:t>
            </a:r>
          </a:p>
        </p:txBody>
      </p:sp>
      <p:sp>
        <p:nvSpPr>
          <p:cNvPr id="173" name="Gráfico 122">
            <a:extLst>
              <a:ext uri="{FF2B5EF4-FFF2-40B4-BE49-F238E27FC236}">
                <a16:creationId xmlns:a16="http://schemas.microsoft.com/office/drawing/2014/main" id="{BA4FBE76-F943-EB8C-0B25-802AE4812667}"/>
              </a:ext>
            </a:extLst>
          </p:cNvPr>
          <p:cNvSpPr/>
          <p:nvPr/>
        </p:nvSpPr>
        <p:spPr>
          <a:xfrm>
            <a:off x="-2804" y="-2549"/>
            <a:ext cx="603214" cy="567325"/>
          </a:xfrm>
          <a:custGeom>
            <a:avLst/>
            <a:gdLst>
              <a:gd name="connsiteX0" fmla="*/ 0 w 501650"/>
              <a:gd name="connsiteY0" fmla="*/ 0 h 471804"/>
              <a:gd name="connsiteX1" fmla="*/ 243840 w 501650"/>
              <a:gd name="connsiteY1" fmla="*/ 471805 h 471804"/>
              <a:gd name="connsiteX2" fmla="*/ 252730 w 501650"/>
              <a:gd name="connsiteY2" fmla="*/ 471805 h 471804"/>
              <a:gd name="connsiteX3" fmla="*/ 8890 w 501650"/>
              <a:gd name="connsiteY3" fmla="*/ 0 h 471804"/>
              <a:gd name="connsiteX4" fmla="*/ 0 w 501650"/>
              <a:gd name="connsiteY4" fmla="*/ 0 h 471804"/>
              <a:gd name="connsiteX5" fmla="*/ 57150 w 501650"/>
              <a:gd name="connsiteY5" fmla="*/ 0 h 471804"/>
              <a:gd name="connsiteX6" fmla="*/ 300990 w 501650"/>
              <a:gd name="connsiteY6" fmla="*/ 471805 h 471804"/>
              <a:gd name="connsiteX7" fmla="*/ 313690 w 501650"/>
              <a:gd name="connsiteY7" fmla="*/ 471805 h 471804"/>
              <a:gd name="connsiteX8" fmla="*/ 69850 w 501650"/>
              <a:gd name="connsiteY8" fmla="*/ 0 h 471804"/>
              <a:gd name="connsiteX9" fmla="*/ 57150 w 501650"/>
              <a:gd name="connsiteY9" fmla="*/ 0 h 471804"/>
              <a:gd name="connsiteX10" fmla="*/ 111760 w 501650"/>
              <a:gd name="connsiteY10" fmla="*/ 0 h 471804"/>
              <a:gd name="connsiteX11" fmla="*/ 355600 w 501650"/>
              <a:gd name="connsiteY11" fmla="*/ 471805 h 471804"/>
              <a:gd name="connsiteX12" fmla="*/ 360680 w 501650"/>
              <a:gd name="connsiteY12" fmla="*/ 471805 h 471804"/>
              <a:gd name="connsiteX13" fmla="*/ 116840 w 501650"/>
              <a:gd name="connsiteY13" fmla="*/ 0 h 471804"/>
              <a:gd name="connsiteX14" fmla="*/ 111760 w 501650"/>
              <a:gd name="connsiteY14" fmla="*/ 0 h 471804"/>
              <a:gd name="connsiteX15" fmla="*/ 163830 w 501650"/>
              <a:gd name="connsiteY15" fmla="*/ 0 h 471804"/>
              <a:gd name="connsiteX16" fmla="*/ 407670 w 501650"/>
              <a:gd name="connsiteY16" fmla="*/ 471805 h 471804"/>
              <a:gd name="connsiteX17" fmla="*/ 427355 w 501650"/>
              <a:gd name="connsiteY17" fmla="*/ 471805 h 471804"/>
              <a:gd name="connsiteX18" fmla="*/ 183515 w 501650"/>
              <a:gd name="connsiteY18" fmla="*/ 0 h 471804"/>
              <a:gd name="connsiteX19" fmla="*/ 163830 w 501650"/>
              <a:gd name="connsiteY19" fmla="*/ 0 h 471804"/>
              <a:gd name="connsiteX20" fmla="*/ 231140 w 501650"/>
              <a:gd name="connsiteY20" fmla="*/ 0 h 471804"/>
              <a:gd name="connsiteX21" fmla="*/ 474980 w 501650"/>
              <a:gd name="connsiteY21" fmla="*/ 471805 h 471804"/>
              <a:gd name="connsiteX22" fmla="*/ 501650 w 501650"/>
              <a:gd name="connsiteY22" fmla="*/ 471805 h 471804"/>
              <a:gd name="connsiteX23" fmla="*/ 257810 w 501650"/>
              <a:gd name="connsiteY23" fmla="*/ 0 h 471804"/>
              <a:gd name="connsiteX24" fmla="*/ 231140 w 501650"/>
              <a:gd name="connsiteY24" fmla="*/ 0 h 4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1650" h="471804">
                <a:moveTo>
                  <a:pt x="0" y="0"/>
                </a:moveTo>
                <a:lnTo>
                  <a:pt x="243840" y="471805"/>
                </a:lnTo>
                <a:lnTo>
                  <a:pt x="252730" y="471805"/>
                </a:lnTo>
                <a:lnTo>
                  <a:pt x="8890" y="0"/>
                </a:lnTo>
                <a:lnTo>
                  <a:pt x="0" y="0"/>
                </a:lnTo>
                <a:close/>
                <a:moveTo>
                  <a:pt x="57150" y="0"/>
                </a:moveTo>
                <a:lnTo>
                  <a:pt x="300990" y="471805"/>
                </a:lnTo>
                <a:lnTo>
                  <a:pt x="313690" y="471805"/>
                </a:lnTo>
                <a:lnTo>
                  <a:pt x="69850" y="0"/>
                </a:lnTo>
                <a:lnTo>
                  <a:pt x="57150" y="0"/>
                </a:lnTo>
                <a:close/>
                <a:moveTo>
                  <a:pt x="111760" y="0"/>
                </a:moveTo>
                <a:lnTo>
                  <a:pt x="355600" y="471805"/>
                </a:lnTo>
                <a:lnTo>
                  <a:pt x="360680" y="471805"/>
                </a:lnTo>
                <a:lnTo>
                  <a:pt x="116840" y="0"/>
                </a:lnTo>
                <a:lnTo>
                  <a:pt x="111760" y="0"/>
                </a:lnTo>
                <a:close/>
                <a:moveTo>
                  <a:pt x="163830" y="0"/>
                </a:moveTo>
                <a:lnTo>
                  <a:pt x="407670" y="471805"/>
                </a:lnTo>
                <a:lnTo>
                  <a:pt x="427355" y="471805"/>
                </a:lnTo>
                <a:lnTo>
                  <a:pt x="183515" y="0"/>
                </a:lnTo>
                <a:lnTo>
                  <a:pt x="163830" y="0"/>
                </a:lnTo>
                <a:close/>
                <a:moveTo>
                  <a:pt x="231140" y="0"/>
                </a:moveTo>
                <a:lnTo>
                  <a:pt x="474980" y="471805"/>
                </a:lnTo>
                <a:lnTo>
                  <a:pt x="501650" y="471805"/>
                </a:lnTo>
                <a:lnTo>
                  <a:pt x="257810" y="0"/>
                </a:lnTo>
                <a:lnTo>
                  <a:pt x="231140" y="0"/>
                </a:lnTo>
                <a:close/>
              </a:path>
            </a:pathLst>
          </a:custGeom>
          <a:solidFill>
            <a:srgbClr val="005CA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77" name="Elipse 176">
            <a:extLst>
              <a:ext uri="{FF2B5EF4-FFF2-40B4-BE49-F238E27FC236}">
                <a16:creationId xmlns:a16="http://schemas.microsoft.com/office/drawing/2014/main" id="{72886B6D-E93A-FAEE-B58B-609E288C35D5}"/>
              </a:ext>
            </a:extLst>
          </p:cNvPr>
          <p:cNvSpPr/>
          <p:nvPr/>
        </p:nvSpPr>
        <p:spPr>
          <a:xfrm>
            <a:off x="618947" y="179142"/>
            <a:ext cx="251867" cy="251867"/>
          </a:xfrm>
          <a:prstGeom prst="ellipse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8" name="Conector reto 197">
            <a:extLst>
              <a:ext uri="{FF2B5EF4-FFF2-40B4-BE49-F238E27FC236}">
                <a16:creationId xmlns:a16="http://schemas.microsoft.com/office/drawing/2014/main" id="{EC43EEB4-D310-B577-6AF5-B01A30681B48}"/>
              </a:ext>
            </a:extLst>
          </p:cNvPr>
          <p:cNvCxnSpPr/>
          <p:nvPr/>
        </p:nvCxnSpPr>
        <p:spPr>
          <a:xfrm>
            <a:off x="0" y="168481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1801D95D-1A81-EEAD-DE10-BE7276D9882A}"/>
              </a:ext>
            </a:extLst>
          </p:cNvPr>
          <p:cNvSpPr txBox="1"/>
          <p:nvPr/>
        </p:nvSpPr>
        <p:spPr>
          <a:xfrm>
            <a:off x="535325" y="1756579"/>
            <a:ext cx="361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EXPECTED OUTCOMES</a:t>
            </a:r>
            <a:endParaRPr lang="pt-BR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B27151A-C9EA-9EE9-3FF6-E17C055C7C06}"/>
              </a:ext>
            </a:extLst>
          </p:cNvPr>
          <p:cNvSpPr/>
          <p:nvPr/>
        </p:nvSpPr>
        <p:spPr>
          <a:xfrm>
            <a:off x="2088" y="5110838"/>
            <a:ext cx="12196895" cy="176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BFDB2EE-3A06-5A93-458E-4DABFA377372}"/>
              </a:ext>
            </a:extLst>
          </p:cNvPr>
          <p:cNvCxnSpPr/>
          <p:nvPr/>
        </p:nvCxnSpPr>
        <p:spPr>
          <a:xfrm>
            <a:off x="-6983" y="5110838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7F0D2E6-4407-1C56-B3BF-97BD1272AAD5}"/>
              </a:ext>
            </a:extLst>
          </p:cNvPr>
          <p:cNvSpPr txBox="1"/>
          <p:nvPr/>
        </p:nvSpPr>
        <p:spPr>
          <a:xfrm>
            <a:off x="537716" y="5225667"/>
            <a:ext cx="361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>
                <a:latin typeface="Roboto" panose="02000000000000000000" pitchFamily="2" charset="0"/>
                <a:ea typeface="Roboto" panose="02000000000000000000" pitchFamily="2" charset="0"/>
              </a:rPr>
              <a:t>PROJECT COSTS</a:t>
            </a:r>
            <a:endParaRPr lang="pt-BR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B5DA06D-CCC2-A072-9C67-C3E5DD6F589D}"/>
              </a:ext>
            </a:extLst>
          </p:cNvPr>
          <p:cNvSpPr txBox="1"/>
          <p:nvPr/>
        </p:nvSpPr>
        <p:spPr>
          <a:xfrm>
            <a:off x="4780379" y="5244140"/>
            <a:ext cx="361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TIMELINE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A17EE1A-CA21-BA9F-16A4-7FB2B03420CB}"/>
              </a:ext>
            </a:extLst>
          </p:cNvPr>
          <p:cNvSpPr txBox="1"/>
          <p:nvPr/>
        </p:nvSpPr>
        <p:spPr>
          <a:xfrm>
            <a:off x="535325" y="5823912"/>
            <a:ext cx="3093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US$ 20 MILLION</a:t>
            </a:r>
            <a:endParaRPr lang="pt-BR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AC74D54-D8A2-BB4D-44F6-9EF9D05604ED}"/>
              </a:ext>
            </a:extLst>
          </p:cNvPr>
          <p:cNvSpPr txBox="1"/>
          <p:nvPr/>
        </p:nvSpPr>
        <p:spPr>
          <a:xfrm>
            <a:off x="4838748" y="5823912"/>
            <a:ext cx="3093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4 YEARS</a:t>
            </a:r>
            <a:endParaRPr lang="pt-BR" sz="2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D8EF376A-BF8D-F902-E04E-0B092F2C199F}"/>
              </a:ext>
            </a:extLst>
          </p:cNvPr>
          <p:cNvCxnSpPr>
            <a:cxnSpLocks/>
          </p:cNvCxnSpPr>
          <p:nvPr/>
        </p:nvCxnSpPr>
        <p:spPr>
          <a:xfrm flipV="1">
            <a:off x="4594122" y="5109494"/>
            <a:ext cx="0" cy="177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074DFAF4-6E50-6EA1-A65F-0FD7DEAAD93C}"/>
              </a:ext>
            </a:extLst>
          </p:cNvPr>
          <p:cNvSpPr txBox="1"/>
          <p:nvPr/>
        </p:nvSpPr>
        <p:spPr>
          <a:xfrm>
            <a:off x="4483797" y="1756579"/>
            <a:ext cx="691502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Roboto Light"/>
                <a:ea typeface="Roboto Light"/>
                <a:cs typeface="Roboto Light"/>
              </a:rPr>
              <a:t>Development of a solid-state battery industry in Brazil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Roboto Light"/>
                <a:ea typeface="Roboto Light"/>
                <a:cs typeface="Roboto Light"/>
              </a:rPr>
              <a:t>Establishment of a sustainable supply chain for solid-state batteries production (focus on a circular economy and the use of recycled materials)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Roboto Light"/>
                <a:ea typeface="Roboto Light"/>
                <a:cs typeface="Roboto Light"/>
              </a:rPr>
              <a:t>Reduction in GHG emissions associated with the production of solid-state batteries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Roboto Light"/>
                <a:ea typeface="Roboto Light"/>
                <a:cs typeface="Roboto Light"/>
              </a:rPr>
              <a:t>Creation of new jobs and economic growth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Roboto Light"/>
                <a:ea typeface="Roboto Light"/>
                <a:cs typeface="Roboto Light"/>
              </a:rPr>
              <a:t>Partnerships with other countries to promote the development of a value chain for SSB production.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9D78FAD-B929-B0FE-64B4-E125FDD2B87A}"/>
              </a:ext>
            </a:extLst>
          </p:cNvPr>
          <p:cNvSpPr txBox="1"/>
          <p:nvPr/>
        </p:nvSpPr>
        <p:spPr>
          <a:xfrm>
            <a:off x="537715" y="711660"/>
            <a:ext cx="11307539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DEVELOPING A SUSTAINABLE SOLID-STATE BATTERY INDUSTRY IN BRAZIL </a:t>
            </a:r>
            <a:endParaRPr lang="pt-BR" sz="2400" b="1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tângulo 172">
            <a:extLst>
              <a:ext uri="{FF2B5EF4-FFF2-40B4-BE49-F238E27FC236}">
                <a16:creationId xmlns:a16="http://schemas.microsoft.com/office/drawing/2014/main" id="{38AF05F8-C124-E11D-FA5D-EAADDA817BD6}"/>
              </a:ext>
            </a:extLst>
          </p:cNvPr>
          <p:cNvSpPr/>
          <p:nvPr/>
        </p:nvSpPr>
        <p:spPr>
          <a:xfrm>
            <a:off x="0" y="564776"/>
            <a:ext cx="12192000" cy="6315350"/>
          </a:xfrm>
          <a:prstGeom prst="rect">
            <a:avLst/>
          </a:prstGeom>
          <a:solidFill>
            <a:srgbClr val="76C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83" name="Conector reto 182">
            <a:extLst>
              <a:ext uri="{FF2B5EF4-FFF2-40B4-BE49-F238E27FC236}">
                <a16:creationId xmlns:a16="http://schemas.microsoft.com/office/drawing/2014/main" id="{64B8318A-7C5F-E604-29C4-9596FC4FD89F}"/>
              </a:ext>
            </a:extLst>
          </p:cNvPr>
          <p:cNvCxnSpPr/>
          <p:nvPr/>
        </p:nvCxnSpPr>
        <p:spPr>
          <a:xfrm>
            <a:off x="0" y="168481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79BA8243-9640-E37D-90A3-F3728AD1208F}"/>
              </a:ext>
            </a:extLst>
          </p:cNvPr>
          <p:cNvSpPr txBox="1"/>
          <p:nvPr/>
        </p:nvSpPr>
        <p:spPr>
          <a:xfrm>
            <a:off x="535325" y="1756579"/>
            <a:ext cx="36161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PARTNERS ALREADY COMMITTED</a:t>
            </a:r>
            <a:endParaRPr lang="pt-BR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F98BDAA-B10E-2B7D-9B51-D9E93079965B}"/>
              </a:ext>
            </a:extLst>
          </p:cNvPr>
          <p:cNvSpPr txBox="1"/>
          <p:nvPr/>
        </p:nvSpPr>
        <p:spPr>
          <a:xfrm>
            <a:off x="4483798" y="1756579"/>
            <a:ext cx="6497391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SENAI INNOVATION INSTITUTE IN ELECTROCHEMISTRY</a:t>
            </a:r>
            <a:r>
              <a:rPr lang="en-US" b="1" dirty="0">
                <a:latin typeface="Roboto Light" panose="02000000000000000000" pitchFamily="2" charset="0"/>
                <a:ea typeface="Roboto Light" panose="02000000000000000000" pitchFamily="2" charset="0"/>
              </a:rPr>
              <a:t>. </a:t>
            </a:r>
            <a:endParaRPr lang="pt-BR" b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>
              <a:spcBef>
                <a:spcPts val="600"/>
              </a:spcBef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THE FEDERATION OF INDUSTRIES OF THE STATE OF PARANÁ (FIEP).  </a:t>
            </a:r>
            <a:endParaRPr lang="pt-BR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spcBef>
                <a:spcPts val="600"/>
              </a:spcBef>
            </a:pP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COMPANHIA BRASILEIRA DE METALURGIA E MINERAÇÃO (CBMM), </a:t>
            </a:r>
            <a:r>
              <a:rPr lang="pt-BR" dirty="0">
                <a:latin typeface="Roboto Light" panose="02000000000000000000" pitchFamily="2" charset="0"/>
                <a:ea typeface="Roboto Light" panose="02000000000000000000" pitchFamily="2" charset="0"/>
              </a:rPr>
              <a:t>a </a:t>
            </a:r>
            <a:r>
              <a:rPr lang="pt-BR" dirty="0" err="1">
                <a:latin typeface="Roboto Light" panose="02000000000000000000" pitchFamily="2" charset="0"/>
                <a:ea typeface="Roboto Light" panose="02000000000000000000" pitchFamily="2" charset="0"/>
              </a:rPr>
              <a:t>large</a:t>
            </a:r>
            <a:r>
              <a:rPr lang="pt-BR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pt-BR" dirty="0" err="1">
                <a:latin typeface="Roboto Light" panose="02000000000000000000" pitchFamily="2" charset="0"/>
                <a:ea typeface="Roboto Light" panose="02000000000000000000" pitchFamily="2" charset="0"/>
              </a:rPr>
              <a:t>Brazilian</a:t>
            </a:r>
            <a:r>
              <a:rPr lang="pt-BR" dirty="0">
                <a:latin typeface="Roboto Light" panose="02000000000000000000" pitchFamily="2" charset="0"/>
                <a:ea typeface="Roboto Light" panose="02000000000000000000" pitchFamily="2" charset="0"/>
              </a:rPr>
              <a:t> mining </a:t>
            </a:r>
            <a:r>
              <a:rPr lang="pt-BR" dirty="0" err="1">
                <a:latin typeface="Roboto Light" panose="02000000000000000000" pitchFamily="2" charset="0"/>
                <a:ea typeface="Roboto Light" panose="02000000000000000000" pitchFamily="2" charset="0"/>
              </a:rPr>
              <a:t>and</a:t>
            </a:r>
            <a:r>
              <a:rPr lang="pt-BR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pt-BR" dirty="0" err="1">
                <a:latin typeface="Roboto Light" panose="02000000000000000000" pitchFamily="2" charset="0"/>
                <a:ea typeface="Roboto Light" panose="02000000000000000000" pitchFamily="2" charset="0"/>
              </a:rPr>
              <a:t>metallurgy</a:t>
            </a:r>
            <a:r>
              <a:rPr lang="pt-BR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pt-BR" dirty="0" err="1">
                <a:latin typeface="Roboto Light" panose="02000000000000000000" pitchFamily="2" charset="0"/>
                <a:ea typeface="Roboto Light" panose="02000000000000000000" pitchFamily="2" charset="0"/>
              </a:rPr>
              <a:t>company</a:t>
            </a:r>
            <a:r>
              <a:rPr lang="pt-BR" dirty="0">
                <a:latin typeface="Roboto Light" panose="02000000000000000000" pitchFamily="2" charset="0"/>
                <a:ea typeface="Roboto Light" panose="02000000000000000000" pitchFamily="2" charset="0"/>
              </a:rPr>
              <a:t>.  </a:t>
            </a:r>
          </a:p>
          <a:p>
            <a:pPr lvl="0">
              <a:spcBef>
                <a:spcPts val="600"/>
              </a:spcBef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WEG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a large Brazilian maker of electric equipment. </a:t>
            </a:r>
            <a:endParaRPr lang="pt-BR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>
              <a:spcBef>
                <a:spcPts val="600"/>
              </a:spcBef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TUPY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, a large Brazilian company in the field of structural components. </a:t>
            </a:r>
            <a:endParaRPr lang="pt-BR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>
              <a:spcBef>
                <a:spcPts val="600"/>
              </a:spcBef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BMW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, a large German multinational manufacturer of luxury vehicles and motorcycles. </a:t>
            </a:r>
            <a:endParaRPr lang="pt-BR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>
              <a:spcBef>
                <a:spcPts val="600"/>
              </a:spcBef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COMPANHIA BRASILEIRA DE LÍTIO 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(Brazilian Lithium Company, CBL), a Brazilian company in the underground mining of lithium. </a:t>
            </a:r>
            <a:endParaRPr lang="pt-BR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>
              <a:spcBef>
                <a:spcPts val="600"/>
              </a:spcBef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VOLKSWAGEN</a:t>
            </a: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, a large German car maker. </a:t>
            </a:r>
            <a:endParaRPr lang="pt-BR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CaixaDeTexto 174">
            <a:extLst>
              <a:ext uri="{FF2B5EF4-FFF2-40B4-BE49-F238E27FC236}">
                <a16:creationId xmlns:a16="http://schemas.microsoft.com/office/drawing/2014/main" id="{1AAD7845-0EA4-F572-04D1-887378EDED21}"/>
              </a:ext>
            </a:extLst>
          </p:cNvPr>
          <p:cNvSpPr txBox="1"/>
          <p:nvPr/>
        </p:nvSpPr>
        <p:spPr>
          <a:xfrm>
            <a:off x="884327" y="120409"/>
            <a:ext cx="65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005CA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GREEN  |  BRAZILIAN INDUSTRY</a:t>
            </a:r>
          </a:p>
        </p:txBody>
      </p:sp>
      <p:sp>
        <p:nvSpPr>
          <p:cNvPr id="21" name="Gráfico 122">
            <a:extLst>
              <a:ext uri="{FF2B5EF4-FFF2-40B4-BE49-F238E27FC236}">
                <a16:creationId xmlns:a16="http://schemas.microsoft.com/office/drawing/2014/main" id="{A61BE9B2-FAD3-017D-2684-AEE2C454FAD9}"/>
              </a:ext>
            </a:extLst>
          </p:cNvPr>
          <p:cNvSpPr/>
          <p:nvPr/>
        </p:nvSpPr>
        <p:spPr>
          <a:xfrm>
            <a:off x="-2804" y="-2549"/>
            <a:ext cx="603214" cy="567325"/>
          </a:xfrm>
          <a:custGeom>
            <a:avLst/>
            <a:gdLst>
              <a:gd name="connsiteX0" fmla="*/ 0 w 501650"/>
              <a:gd name="connsiteY0" fmla="*/ 0 h 471804"/>
              <a:gd name="connsiteX1" fmla="*/ 243840 w 501650"/>
              <a:gd name="connsiteY1" fmla="*/ 471805 h 471804"/>
              <a:gd name="connsiteX2" fmla="*/ 252730 w 501650"/>
              <a:gd name="connsiteY2" fmla="*/ 471805 h 471804"/>
              <a:gd name="connsiteX3" fmla="*/ 8890 w 501650"/>
              <a:gd name="connsiteY3" fmla="*/ 0 h 471804"/>
              <a:gd name="connsiteX4" fmla="*/ 0 w 501650"/>
              <a:gd name="connsiteY4" fmla="*/ 0 h 471804"/>
              <a:gd name="connsiteX5" fmla="*/ 57150 w 501650"/>
              <a:gd name="connsiteY5" fmla="*/ 0 h 471804"/>
              <a:gd name="connsiteX6" fmla="*/ 300990 w 501650"/>
              <a:gd name="connsiteY6" fmla="*/ 471805 h 471804"/>
              <a:gd name="connsiteX7" fmla="*/ 313690 w 501650"/>
              <a:gd name="connsiteY7" fmla="*/ 471805 h 471804"/>
              <a:gd name="connsiteX8" fmla="*/ 69850 w 501650"/>
              <a:gd name="connsiteY8" fmla="*/ 0 h 471804"/>
              <a:gd name="connsiteX9" fmla="*/ 57150 w 501650"/>
              <a:gd name="connsiteY9" fmla="*/ 0 h 471804"/>
              <a:gd name="connsiteX10" fmla="*/ 111760 w 501650"/>
              <a:gd name="connsiteY10" fmla="*/ 0 h 471804"/>
              <a:gd name="connsiteX11" fmla="*/ 355600 w 501650"/>
              <a:gd name="connsiteY11" fmla="*/ 471805 h 471804"/>
              <a:gd name="connsiteX12" fmla="*/ 360680 w 501650"/>
              <a:gd name="connsiteY12" fmla="*/ 471805 h 471804"/>
              <a:gd name="connsiteX13" fmla="*/ 116840 w 501650"/>
              <a:gd name="connsiteY13" fmla="*/ 0 h 471804"/>
              <a:gd name="connsiteX14" fmla="*/ 111760 w 501650"/>
              <a:gd name="connsiteY14" fmla="*/ 0 h 471804"/>
              <a:gd name="connsiteX15" fmla="*/ 163830 w 501650"/>
              <a:gd name="connsiteY15" fmla="*/ 0 h 471804"/>
              <a:gd name="connsiteX16" fmla="*/ 407670 w 501650"/>
              <a:gd name="connsiteY16" fmla="*/ 471805 h 471804"/>
              <a:gd name="connsiteX17" fmla="*/ 427355 w 501650"/>
              <a:gd name="connsiteY17" fmla="*/ 471805 h 471804"/>
              <a:gd name="connsiteX18" fmla="*/ 183515 w 501650"/>
              <a:gd name="connsiteY18" fmla="*/ 0 h 471804"/>
              <a:gd name="connsiteX19" fmla="*/ 163830 w 501650"/>
              <a:gd name="connsiteY19" fmla="*/ 0 h 471804"/>
              <a:gd name="connsiteX20" fmla="*/ 231140 w 501650"/>
              <a:gd name="connsiteY20" fmla="*/ 0 h 471804"/>
              <a:gd name="connsiteX21" fmla="*/ 474980 w 501650"/>
              <a:gd name="connsiteY21" fmla="*/ 471805 h 471804"/>
              <a:gd name="connsiteX22" fmla="*/ 501650 w 501650"/>
              <a:gd name="connsiteY22" fmla="*/ 471805 h 471804"/>
              <a:gd name="connsiteX23" fmla="*/ 257810 w 501650"/>
              <a:gd name="connsiteY23" fmla="*/ 0 h 471804"/>
              <a:gd name="connsiteX24" fmla="*/ 231140 w 501650"/>
              <a:gd name="connsiteY24" fmla="*/ 0 h 4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1650" h="471804">
                <a:moveTo>
                  <a:pt x="0" y="0"/>
                </a:moveTo>
                <a:lnTo>
                  <a:pt x="243840" y="471805"/>
                </a:lnTo>
                <a:lnTo>
                  <a:pt x="252730" y="471805"/>
                </a:lnTo>
                <a:lnTo>
                  <a:pt x="8890" y="0"/>
                </a:lnTo>
                <a:lnTo>
                  <a:pt x="0" y="0"/>
                </a:lnTo>
                <a:close/>
                <a:moveTo>
                  <a:pt x="57150" y="0"/>
                </a:moveTo>
                <a:lnTo>
                  <a:pt x="300990" y="471805"/>
                </a:lnTo>
                <a:lnTo>
                  <a:pt x="313690" y="471805"/>
                </a:lnTo>
                <a:lnTo>
                  <a:pt x="69850" y="0"/>
                </a:lnTo>
                <a:lnTo>
                  <a:pt x="57150" y="0"/>
                </a:lnTo>
                <a:close/>
                <a:moveTo>
                  <a:pt x="111760" y="0"/>
                </a:moveTo>
                <a:lnTo>
                  <a:pt x="355600" y="471805"/>
                </a:lnTo>
                <a:lnTo>
                  <a:pt x="360680" y="471805"/>
                </a:lnTo>
                <a:lnTo>
                  <a:pt x="116840" y="0"/>
                </a:lnTo>
                <a:lnTo>
                  <a:pt x="111760" y="0"/>
                </a:lnTo>
                <a:close/>
                <a:moveTo>
                  <a:pt x="163830" y="0"/>
                </a:moveTo>
                <a:lnTo>
                  <a:pt x="407670" y="471805"/>
                </a:lnTo>
                <a:lnTo>
                  <a:pt x="427355" y="471805"/>
                </a:lnTo>
                <a:lnTo>
                  <a:pt x="183515" y="0"/>
                </a:lnTo>
                <a:lnTo>
                  <a:pt x="163830" y="0"/>
                </a:lnTo>
                <a:close/>
                <a:moveTo>
                  <a:pt x="231140" y="0"/>
                </a:moveTo>
                <a:lnTo>
                  <a:pt x="474980" y="471805"/>
                </a:lnTo>
                <a:lnTo>
                  <a:pt x="501650" y="471805"/>
                </a:lnTo>
                <a:lnTo>
                  <a:pt x="257810" y="0"/>
                </a:lnTo>
                <a:lnTo>
                  <a:pt x="231140" y="0"/>
                </a:lnTo>
                <a:close/>
              </a:path>
            </a:pathLst>
          </a:custGeom>
          <a:solidFill>
            <a:srgbClr val="005CA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41DE8F2-2CBC-FC40-AD82-1C8941D3B2D7}"/>
              </a:ext>
            </a:extLst>
          </p:cNvPr>
          <p:cNvSpPr/>
          <p:nvPr/>
        </p:nvSpPr>
        <p:spPr>
          <a:xfrm>
            <a:off x="618947" y="179142"/>
            <a:ext cx="251867" cy="251867"/>
          </a:xfrm>
          <a:prstGeom prst="ellipse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77470B-3800-F722-A666-131062CB7FCD}"/>
              </a:ext>
            </a:extLst>
          </p:cNvPr>
          <p:cNvSpPr txBox="1"/>
          <p:nvPr/>
        </p:nvSpPr>
        <p:spPr>
          <a:xfrm>
            <a:off x="537715" y="711660"/>
            <a:ext cx="11307539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DEVELOPING A SUSTAINABLE SOLID-STATE BATTERY INDUSTRY IN BRAZIL </a:t>
            </a:r>
            <a:endParaRPr lang="pt-BR" sz="2400" b="1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BB3BC00-8E16-6E6D-167A-63181D81B7E6}"/>
              </a:ext>
            </a:extLst>
          </p:cNvPr>
          <p:cNvGrpSpPr/>
          <p:nvPr/>
        </p:nvGrpSpPr>
        <p:grpSpPr>
          <a:xfrm>
            <a:off x="355127" y="3263154"/>
            <a:ext cx="3844758" cy="3619297"/>
            <a:chOff x="355127" y="3263154"/>
            <a:chExt cx="3844758" cy="3619297"/>
          </a:xfrm>
        </p:grpSpPr>
        <p:pic>
          <p:nvPicPr>
            <p:cNvPr id="8" name="Imagem 7" descr="Uma imagem contendo mesa, segurando, grande, pássaro&#10;&#10;Descrição gerada automaticamente">
              <a:extLst>
                <a:ext uri="{FF2B5EF4-FFF2-40B4-BE49-F238E27FC236}">
                  <a16:creationId xmlns:a16="http://schemas.microsoft.com/office/drawing/2014/main" id="{3CADE864-A9DB-67D4-0503-A84D0914A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41" y="3263154"/>
              <a:ext cx="3307644" cy="3307644"/>
            </a:xfrm>
            <a:prstGeom prst="rect">
              <a:avLst/>
            </a:prstGeom>
          </p:spPr>
        </p:pic>
        <p:sp>
          <p:nvSpPr>
            <p:cNvPr id="11" name="Gráfico 122">
              <a:extLst>
                <a:ext uri="{FF2B5EF4-FFF2-40B4-BE49-F238E27FC236}">
                  <a16:creationId xmlns:a16="http://schemas.microsoft.com/office/drawing/2014/main" id="{3A512B8C-8231-519A-1345-679FC697B4A4}"/>
                </a:ext>
              </a:extLst>
            </p:cNvPr>
            <p:cNvSpPr/>
            <p:nvPr/>
          </p:nvSpPr>
          <p:spPr>
            <a:xfrm>
              <a:off x="355127" y="5735949"/>
              <a:ext cx="1219030" cy="1146502"/>
            </a:xfrm>
            <a:custGeom>
              <a:avLst/>
              <a:gdLst>
                <a:gd name="connsiteX0" fmla="*/ 0 w 501650"/>
                <a:gd name="connsiteY0" fmla="*/ 0 h 471804"/>
                <a:gd name="connsiteX1" fmla="*/ 243840 w 501650"/>
                <a:gd name="connsiteY1" fmla="*/ 471805 h 471804"/>
                <a:gd name="connsiteX2" fmla="*/ 252730 w 501650"/>
                <a:gd name="connsiteY2" fmla="*/ 471805 h 471804"/>
                <a:gd name="connsiteX3" fmla="*/ 8890 w 501650"/>
                <a:gd name="connsiteY3" fmla="*/ 0 h 471804"/>
                <a:gd name="connsiteX4" fmla="*/ 0 w 501650"/>
                <a:gd name="connsiteY4" fmla="*/ 0 h 471804"/>
                <a:gd name="connsiteX5" fmla="*/ 57150 w 501650"/>
                <a:gd name="connsiteY5" fmla="*/ 0 h 471804"/>
                <a:gd name="connsiteX6" fmla="*/ 300990 w 501650"/>
                <a:gd name="connsiteY6" fmla="*/ 471805 h 471804"/>
                <a:gd name="connsiteX7" fmla="*/ 313690 w 501650"/>
                <a:gd name="connsiteY7" fmla="*/ 471805 h 471804"/>
                <a:gd name="connsiteX8" fmla="*/ 69850 w 501650"/>
                <a:gd name="connsiteY8" fmla="*/ 0 h 471804"/>
                <a:gd name="connsiteX9" fmla="*/ 57150 w 501650"/>
                <a:gd name="connsiteY9" fmla="*/ 0 h 471804"/>
                <a:gd name="connsiteX10" fmla="*/ 111760 w 501650"/>
                <a:gd name="connsiteY10" fmla="*/ 0 h 471804"/>
                <a:gd name="connsiteX11" fmla="*/ 355600 w 501650"/>
                <a:gd name="connsiteY11" fmla="*/ 471805 h 471804"/>
                <a:gd name="connsiteX12" fmla="*/ 360680 w 501650"/>
                <a:gd name="connsiteY12" fmla="*/ 471805 h 471804"/>
                <a:gd name="connsiteX13" fmla="*/ 116840 w 501650"/>
                <a:gd name="connsiteY13" fmla="*/ 0 h 471804"/>
                <a:gd name="connsiteX14" fmla="*/ 111760 w 501650"/>
                <a:gd name="connsiteY14" fmla="*/ 0 h 471804"/>
                <a:gd name="connsiteX15" fmla="*/ 163830 w 501650"/>
                <a:gd name="connsiteY15" fmla="*/ 0 h 471804"/>
                <a:gd name="connsiteX16" fmla="*/ 407670 w 501650"/>
                <a:gd name="connsiteY16" fmla="*/ 471805 h 471804"/>
                <a:gd name="connsiteX17" fmla="*/ 427355 w 501650"/>
                <a:gd name="connsiteY17" fmla="*/ 471805 h 471804"/>
                <a:gd name="connsiteX18" fmla="*/ 183515 w 501650"/>
                <a:gd name="connsiteY18" fmla="*/ 0 h 471804"/>
                <a:gd name="connsiteX19" fmla="*/ 163830 w 501650"/>
                <a:gd name="connsiteY19" fmla="*/ 0 h 471804"/>
                <a:gd name="connsiteX20" fmla="*/ 231140 w 501650"/>
                <a:gd name="connsiteY20" fmla="*/ 0 h 471804"/>
                <a:gd name="connsiteX21" fmla="*/ 474980 w 501650"/>
                <a:gd name="connsiteY21" fmla="*/ 471805 h 471804"/>
                <a:gd name="connsiteX22" fmla="*/ 501650 w 501650"/>
                <a:gd name="connsiteY22" fmla="*/ 471805 h 471804"/>
                <a:gd name="connsiteX23" fmla="*/ 257810 w 501650"/>
                <a:gd name="connsiteY23" fmla="*/ 0 h 471804"/>
                <a:gd name="connsiteX24" fmla="*/ 231140 w 501650"/>
                <a:gd name="connsiteY24" fmla="*/ 0 h 47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1650" h="471804">
                  <a:moveTo>
                    <a:pt x="0" y="0"/>
                  </a:moveTo>
                  <a:lnTo>
                    <a:pt x="243840" y="471805"/>
                  </a:lnTo>
                  <a:lnTo>
                    <a:pt x="252730" y="471805"/>
                  </a:lnTo>
                  <a:lnTo>
                    <a:pt x="8890" y="0"/>
                  </a:lnTo>
                  <a:lnTo>
                    <a:pt x="0" y="0"/>
                  </a:lnTo>
                  <a:close/>
                  <a:moveTo>
                    <a:pt x="57150" y="0"/>
                  </a:moveTo>
                  <a:lnTo>
                    <a:pt x="300990" y="471805"/>
                  </a:lnTo>
                  <a:lnTo>
                    <a:pt x="313690" y="471805"/>
                  </a:lnTo>
                  <a:lnTo>
                    <a:pt x="69850" y="0"/>
                  </a:lnTo>
                  <a:lnTo>
                    <a:pt x="57150" y="0"/>
                  </a:lnTo>
                  <a:close/>
                  <a:moveTo>
                    <a:pt x="111760" y="0"/>
                  </a:moveTo>
                  <a:lnTo>
                    <a:pt x="355600" y="471805"/>
                  </a:lnTo>
                  <a:lnTo>
                    <a:pt x="360680" y="471805"/>
                  </a:lnTo>
                  <a:lnTo>
                    <a:pt x="116840" y="0"/>
                  </a:lnTo>
                  <a:lnTo>
                    <a:pt x="111760" y="0"/>
                  </a:lnTo>
                  <a:close/>
                  <a:moveTo>
                    <a:pt x="163830" y="0"/>
                  </a:moveTo>
                  <a:lnTo>
                    <a:pt x="407670" y="471805"/>
                  </a:lnTo>
                  <a:lnTo>
                    <a:pt x="427355" y="471805"/>
                  </a:lnTo>
                  <a:lnTo>
                    <a:pt x="183515" y="0"/>
                  </a:lnTo>
                  <a:lnTo>
                    <a:pt x="163830" y="0"/>
                  </a:lnTo>
                  <a:close/>
                  <a:moveTo>
                    <a:pt x="231140" y="0"/>
                  </a:moveTo>
                  <a:lnTo>
                    <a:pt x="474980" y="471805"/>
                  </a:lnTo>
                  <a:lnTo>
                    <a:pt x="501650" y="471805"/>
                  </a:lnTo>
                  <a:lnTo>
                    <a:pt x="257810" y="0"/>
                  </a:lnTo>
                  <a:lnTo>
                    <a:pt x="231140" y="0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184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tângulo 172">
            <a:extLst>
              <a:ext uri="{FF2B5EF4-FFF2-40B4-BE49-F238E27FC236}">
                <a16:creationId xmlns:a16="http://schemas.microsoft.com/office/drawing/2014/main" id="{38AF05F8-C124-E11D-FA5D-EAADDA817BD6}"/>
              </a:ext>
            </a:extLst>
          </p:cNvPr>
          <p:cNvSpPr/>
          <p:nvPr/>
        </p:nvSpPr>
        <p:spPr>
          <a:xfrm>
            <a:off x="0" y="564776"/>
            <a:ext cx="12192000" cy="6315350"/>
          </a:xfrm>
          <a:prstGeom prst="rect">
            <a:avLst/>
          </a:prstGeom>
          <a:solidFill>
            <a:srgbClr val="76C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83" name="Conector reto 182">
            <a:extLst>
              <a:ext uri="{FF2B5EF4-FFF2-40B4-BE49-F238E27FC236}">
                <a16:creationId xmlns:a16="http://schemas.microsoft.com/office/drawing/2014/main" id="{64B8318A-7C5F-E604-29C4-9596FC4FD89F}"/>
              </a:ext>
            </a:extLst>
          </p:cNvPr>
          <p:cNvCxnSpPr/>
          <p:nvPr/>
        </p:nvCxnSpPr>
        <p:spPr>
          <a:xfrm>
            <a:off x="0" y="168481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AD8157-5514-497F-3524-BEA7F6EAD234}"/>
              </a:ext>
            </a:extLst>
          </p:cNvPr>
          <p:cNvSpPr txBox="1"/>
          <p:nvPr/>
        </p:nvSpPr>
        <p:spPr>
          <a:xfrm>
            <a:off x="535325" y="1756579"/>
            <a:ext cx="3616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KEY BENEFITS</a:t>
            </a:r>
          </a:p>
        </p:txBody>
      </p:sp>
      <p:sp>
        <p:nvSpPr>
          <p:cNvPr id="7" name="CaixaDeTexto 174">
            <a:extLst>
              <a:ext uri="{FF2B5EF4-FFF2-40B4-BE49-F238E27FC236}">
                <a16:creationId xmlns:a16="http://schemas.microsoft.com/office/drawing/2014/main" id="{43408925-C66E-71D2-5B37-A227938AAE52}"/>
              </a:ext>
            </a:extLst>
          </p:cNvPr>
          <p:cNvSpPr txBox="1"/>
          <p:nvPr/>
        </p:nvSpPr>
        <p:spPr>
          <a:xfrm>
            <a:off x="884327" y="120409"/>
            <a:ext cx="65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005CA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GREEN  |  BRAZILIAN INDUSTRY</a:t>
            </a:r>
          </a:p>
        </p:txBody>
      </p:sp>
      <p:sp>
        <p:nvSpPr>
          <p:cNvPr id="8" name="Gráfico 122">
            <a:extLst>
              <a:ext uri="{FF2B5EF4-FFF2-40B4-BE49-F238E27FC236}">
                <a16:creationId xmlns:a16="http://schemas.microsoft.com/office/drawing/2014/main" id="{6F8F6BD5-F3EA-7DB8-D824-F608995966A8}"/>
              </a:ext>
            </a:extLst>
          </p:cNvPr>
          <p:cNvSpPr/>
          <p:nvPr/>
        </p:nvSpPr>
        <p:spPr>
          <a:xfrm>
            <a:off x="-2804" y="-2549"/>
            <a:ext cx="603214" cy="567325"/>
          </a:xfrm>
          <a:custGeom>
            <a:avLst/>
            <a:gdLst>
              <a:gd name="connsiteX0" fmla="*/ 0 w 501650"/>
              <a:gd name="connsiteY0" fmla="*/ 0 h 471804"/>
              <a:gd name="connsiteX1" fmla="*/ 243840 w 501650"/>
              <a:gd name="connsiteY1" fmla="*/ 471805 h 471804"/>
              <a:gd name="connsiteX2" fmla="*/ 252730 w 501650"/>
              <a:gd name="connsiteY2" fmla="*/ 471805 h 471804"/>
              <a:gd name="connsiteX3" fmla="*/ 8890 w 501650"/>
              <a:gd name="connsiteY3" fmla="*/ 0 h 471804"/>
              <a:gd name="connsiteX4" fmla="*/ 0 w 501650"/>
              <a:gd name="connsiteY4" fmla="*/ 0 h 471804"/>
              <a:gd name="connsiteX5" fmla="*/ 57150 w 501650"/>
              <a:gd name="connsiteY5" fmla="*/ 0 h 471804"/>
              <a:gd name="connsiteX6" fmla="*/ 300990 w 501650"/>
              <a:gd name="connsiteY6" fmla="*/ 471805 h 471804"/>
              <a:gd name="connsiteX7" fmla="*/ 313690 w 501650"/>
              <a:gd name="connsiteY7" fmla="*/ 471805 h 471804"/>
              <a:gd name="connsiteX8" fmla="*/ 69850 w 501650"/>
              <a:gd name="connsiteY8" fmla="*/ 0 h 471804"/>
              <a:gd name="connsiteX9" fmla="*/ 57150 w 501650"/>
              <a:gd name="connsiteY9" fmla="*/ 0 h 471804"/>
              <a:gd name="connsiteX10" fmla="*/ 111760 w 501650"/>
              <a:gd name="connsiteY10" fmla="*/ 0 h 471804"/>
              <a:gd name="connsiteX11" fmla="*/ 355600 w 501650"/>
              <a:gd name="connsiteY11" fmla="*/ 471805 h 471804"/>
              <a:gd name="connsiteX12" fmla="*/ 360680 w 501650"/>
              <a:gd name="connsiteY12" fmla="*/ 471805 h 471804"/>
              <a:gd name="connsiteX13" fmla="*/ 116840 w 501650"/>
              <a:gd name="connsiteY13" fmla="*/ 0 h 471804"/>
              <a:gd name="connsiteX14" fmla="*/ 111760 w 501650"/>
              <a:gd name="connsiteY14" fmla="*/ 0 h 471804"/>
              <a:gd name="connsiteX15" fmla="*/ 163830 w 501650"/>
              <a:gd name="connsiteY15" fmla="*/ 0 h 471804"/>
              <a:gd name="connsiteX16" fmla="*/ 407670 w 501650"/>
              <a:gd name="connsiteY16" fmla="*/ 471805 h 471804"/>
              <a:gd name="connsiteX17" fmla="*/ 427355 w 501650"/>
              <a:gd name="connsiteY17" fmla="*/ 471805 h 471804"/>
              <a:gd name="connsiteX18" fmla="*/ 183515 w 501650"/>
              <a:gd name="connsiteY18" fmla="*/ 0 h 471804"/>
              <a:gd name="connsiteX19" fmla="*/ 163830 w 501650"/>
              <a:gd name="connsiteY19" fmla="*/ 0 h 471804"/>
              <a:gd name="connsiteX20" fmla="*/ 231140 w 501650"/>
              <a:gd name="connsiteY20" fmla="*/ 0 h 471804"/>
              <a:gd name="connsiteX21" fmla="*/ 474980 w 501650"/>
              <a:gd name="connsiteY21" fmla="*/ 471805 h 471804"/>
              <a:gd name="connsiteX22" fmla="*/ 501650 w 501650"/>
              <a:gd name="connsiteY22" fmla="*/ 471805 h 471804"/>
              <a:gd name="connsiteX23" fmla="*/ 257810 w 501650"/>
              <a:gd name="connsiteY23" fmla="*/ 0 h 471804"/>
              <a:gd name="connsiteX24" fmla="*/ 231140 w 501650"/>
              <a:gd name="connsiteY24" fmla="*/ 0 h 4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1650" h="471804">
                <a:moveTo>
                  <a:pt x="0" y="0"/>
                </a:moveTo>
                <a:lnTo>
                  <a:pt x="243840" y="471805"/>
                </a:lnTo>
                <a:lnTo>
                  <a:pt x="252730" y="471805"/>
                </a:lnTo>
                <a:lnTo>
                  <a:pt x="8890" y="0"/>
                </a:lnTo>
                <a:lnTo>
                  <a:pt x="0" y="0"/>
                </a:lnTo>
                <a:close/>
                <a:moveTo>
                  <a:pt x="57150" y="0"/>
                </a:moveTo>
                <a:lnTo>
                  <a:pt x="300990" y="471805"/>
                </a:lnTo>
                <a:lnTo>
                  <a:pt x="313690" y="471805"/>
                </a:lnTo>
                <a:lnTo>
                  <a:pt x="69850" y="0"/>
                </a:lnTo>
                <a:lnTo>
                  <a:pt x="57150" y="0"/>
                </a:lnTo>
                <a:close/>
                <a:moveTo>
                  <a:pt x="111760" y="0"/>
                </a:moveTo>
                <a:lnTo>
                  <a:pt x="355600" y="471805"/>
                </a:lnTo>
                <a:lnTo>
                  <a:pt x="360680" y="471805"/>
                </a:lnTo>
                <a:lnTo>
                  <a:pt x="116840" y="0"/>
                </a:lnTo>
                <a:lnTo>
                  <a:pt x="111760" y="0"/>
                </a:lnTo>
                <a:close/>
                <a:moveTo>
                  <a:pt x="163830" y="0"/>
                </a:moveTo>
                <a:lnTo>
                  <a:pt x="407670" y="471805"/>
                </a:lnTo>
                <a:lnTo>
                  <a:pt x="427355" y="471805"/>
                </a:lnTo>
                <a:lnTo>
                  <a:pt x="183515" y="0"/>
                </a:lnTo>
                <a:lnTo>
                  <a:pt x="163830" y="0"/>
                </a:lnTo>
                <a:close/>
                <a:moveTo>
                  <a:pt x="231140" y="0"/>
                </a:moveTo>
                <a:lnTo>
                  <a:pt x="474980" y="471805"/>
                </a:lnTo>
                <a:lnTo>
                  <a:pt x="501650" y="471805"/>
                </a:lnTo>
                <a:lnTo>
                  <a:pt x="257810" y="0"/>
                </a:lnTo>
                <a:lnTo>
                  <a:pt x="231140" y="0"/>
                </a:lnTo>
                <a:close/>
              </a:path>
            </a:pathLst>
          </a:custGeom>
          <a:solidFill>
            <a:srgbClr val="005CA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B6E0517-FA70-95F0-EF14-59762234C03C}"/>
              </a:ext>
            </a:extLst>
          </p:cNvPr>
          <p:cNvSpPr/>
          <p:nvPr/>
        </p:nvSpPr>
        <p:spPr>
          <a:xfrm>
            <a:off x="618947" y="179142"/>
            <a:ext cx="251867" cy="251867"/>
          </a:xfrm>
          <a:prstGeom prst="ellipse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6656CF-465F-8382-4D4A-8B88EA9F9C8B}"/>
              </a:ext>
            </a:extLst>
          </p:cNvPr>
          <p:cNvSpPr txBox="1"/>
          <p:nvPr/>
        </p:nvSpPr>
        <p:spPr>
          <a:xfrm>
            <a:off x="4483799" y="1826976"/>
            <a:ext cx="671311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The project will be instrumental in establishing an SSB industry, with a focus on cost-effectiveness, low GHG emissions, avoidance of cobalt, and social responsibility.  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Because the electrical energy consumed in Brazil is 85 percent from renewable sources, any energy-intensive product made in Brazil is inherently greener than in many other countries. 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</a:rPr>
              <a:t>By producing SSB in Brazil, the project will contribute to the development of a circular economy and to climate change goals. </a:t>
            </a:r>
            <a:endParaRPr lang="pt-BR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21B8E1-3774-1F54-1C23-566FACED2A3D}"/>
              </a:ext>
            </a:extLst>
          </p:cNvPr>
          <p:cNvSpPr txBox="1"/>
          <p:nvPr/>
        </p:nvSpPr>
        <p:spPr>
          <a:xfrm>
            <a:off x="537715" y="711660"/>
            <a:ext cx="11307539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DEVELOPING A SUSTAINABLE SOLID-STATE BATTERY INDUSTRY IN BRAZIL </a:t>
            </a:r>
            <a:endParaRPr lang="pt-BR" sz="2400" b="1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AC7F92-DBA6-C56F-60EB-33716E981CBD}"/>
              </a:ext>
            </a:extLst>
          </p:cNvPr>
          <p:cNvSpPr/>
          <p:nvPr/>
        </p:nvSpPr>
        <p:spPr>
          <a:xfrm>
            <a:off x="2088" y="5128359"/>
            <a:ext cx="12196895" cy="1751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E9678BE-3295-E249-D4A1-FA1CF3AD255B}"/>
              </a:ext>
            </a:extLst>
          </p:cNvPr>
          <p:cNvCxnSpPr/>
          <p:nvPr/>
        </p:nvCxnSpPr>
        <p:spPr>
          <a:xfrm>
            <a:off x="-6983" y="5128359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C1CDA5-164D-C620-C594-B8E70F23EBEC}"/>
              </a:ext>
            </a:extLst>
          </p:cNvPr>
          <p:cNvSpPr txBox="1"/>
          <p:nvPr/>
        </p:nvSpPr>
        <p:spPr>
          <a:xfrm>
            <a:off x="546105" y="5212503"/>
            <a:ext cx="36161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INVESTMENT OPPORTUNITIES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8B17E0-E8E7-5CD8-E8C7-4A0E0617C06D}"/>
              </a:ext>
            </a:extLst>
          </p:cNvPr>
          <p:cNvSpPr txBox="1"/>
          <p:nvPr/>
        </p:nvSpPr>
        <p:spPr>
          <a:xfrm>
            <a:off x="4483797" y="5212503"/>
            <a:ext cx="655175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kern="1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Patents and royalties.</a:t>
            </a:r>
            <a:endParaRPr lang="pt-BR" sz="16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kern="1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Customized project financing schemes. </a:t>
            </a:r>
            <a:endParaRPr lang="pt-BR" sz="16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kern="1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Technology transfer and development cooperation support. </a:t>
            </a:r>
            <a:endParaRPr lang="pt-BR" sz="16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496F2FD-4170-E0BB-E187-A04BCDAD3F3C}"/>
              </a:ext>
            </a:extLst>
          </p:cNvPr>
          <p:cNvGrpSpPr/>
          <p:nvPr/>
        </p:nvGrpSpPr>
        <p:grpSpPr>
          <a:xfrm>
            <a:off x="392765" y="2422721"/>
            <a:ext cx="3291729" cy="2698475"/>
            <a:chOff x="392765" y="2422721"/>
            <a:chExt cx="3291729" cy="2698475"/>
          </a:xfrm>
        </p:grpSpPr>
        <p:sp>
          <p:nvSpPr>
            <p:cNvPr id="14" name="Gráfico 122">
              <a:extLst>
                <a:ext uri="{FF2B5EF4-FFF2-40B4-BE49-F238E27FC236}">
                  <a16:creationId xmlns:a16="http://schemas.microsoft.com/office/drawing/2014/main" id="{1972DEC3-BA14-8407-4F02-74BE50E92A2B}"/>
                </a:ext>
              </a:extLst>
            </p:cNvPr>
            <p:cNvSpPr/>
            <p:nvPr/>
          </p:nvSpPr>
          <p:spPr>
            <a:xfrm>
              <a:off x="392765" y="4008318"/>
              <a:ext cx="1183279" cy="1112878"/>
            </a:xfrm>
            <a:custGeom>
              <a:avLst/>
              <a:gdLst>
                <a:gd name="connsiteX0" fmla="*/ 0 w 501650"/>
                <a:gd name="connsiteY0" fmla="*/ 0 h 471804"/>
                <a:gd name="connsiteX1" fmla="*/ 243840 w 501650"/>
                <a:gd name="connsiteY1" fmla="*/ 471805 h 471804"/>
                <a:gd name="connsiteX2" fmla="*/ 252730 w 501650"/>
                <a:gd name="connsiteY2" fmla="*/ 471805 h 471804"/>
                <a:gd name="connsiteX3" fmla="*/ 8890 w 501650"/>
                <a:gd name="connsiteY3" fmla="*/ 0 h 471804"/>
                <a:gd name="connsiteX4" fmla="*/ 0 w 501650"/>
                <a:gd name="connsiteY4" fmla="*/ 0 h 471804"/>
                <a:gd name="connsiteX5" fmla="*/ 57150 w 501650"/>
                <a:gd name="connsiteY5" fmla="*/ 0 h 471804"/>
                <a:gd name="connsiteX6" fmla="*/ 300990 w 501650"/>
                <a:gd name="connsiteY6" fmla="*/ 471805 h 471804"/>
                <a:gd name="connsiteX7" fmla="*/ 313690 w 501650"/>
                <a:gd name="connsiteY7" fmla="*/ 471805 h 471804"/>
                <a:gd name="connsiteX8" fmla="*/ 69850 w 501650"/>
                <a:gd name="connsiteY8" fmla="*/ 0 h 471804"/>
                <a:gd name="connsiteX9" fmla="*/ 57150 w 501650"/>
                <a:gd name="connsiteY9" fmla="*/ 0 h 471804"/>
                <a:gd name="connsiteX10" fmla="*/ 111760 w 501650"/>
                <a:gd name="connsiteY10" fmla="*/ 0 h 471804"/>
                <a:gd name="connsiteX11" fmla="*/ 355600 w 501650"/>
                <a:gd name="connsiteY11" fmla="*/ 471805 h 471804"/>
                <a:gd name="connsiteX12" fmla="*/ 360680 w 501650"/>
                <a:gd name="connsiteY12" fmla="*/ 471805 h 471804"/>
                <a:gd name="connsiteX13" fmla="*/ 116840 w 501650"/>
                <a:gd name="connsiteY13" fmla="*/ 0 h 471804"/>
                <a:gd name="connsiteX14" fmla="*/ 111760 w 501650"/>
                <a:gd name="connsiteY14" fmla="*/ 0 h 471804"/>
                <a:gd name="connsiteX15" fmla="*/ 163830 w 501650"/>
                <a:gd name="connsiteY15" fmla="*/ 0 h 471804"/>
                <a:gd name="connsiteX16" fmla="*/ 407670 w 501650"/>
                <a:gd name="connsiteY16" fmla="*/ 471805 h 471804"/>
                <a:gd name="connsiteX17" fmla="*/ 427355 w 501650"/>
                <a:gd name="connsiteY17" fmla="*/ 471805 h 471804"/>
                <a:gd name="connsiteX18" fmla="*/ 183515 w 501650"/>
                <a:gd name="connsiteY18" fmla="*/ 0 h 471804"/>
                <a:gd name="connsiteX19" fmla="*/ 163830 w 501650"/>
                <a:gd name="connsiteY19" fmla="*/ 0 h 471804"/>
                <a:gd name="connsiteX20" fmla="*/ 231140 w 501650"/>
                <a:gd name="connsiteY20" fmla="*/ 0 h 471804"/>
                <a:gd name="connsiteX21" fmla="*/ 474980 w 501650"/>
                <a:gd name="connsiteY21" fmla="*/ 471805 h 471804"/>
                <a:gd name="connsiteX22" fmla="*/ 501650 w 501650"/>
                <a:gd name="connsiteY22" fmla="*/ 471805 h 471804"/>
                <a:gd name="connsiteX23" fmla="*/ 257810 w 501650"/>
                <a:gd name="connsiteY23" fmla="*/ 0 h 471804"/>
                <a:gd name="connsiteX24" fmla="*/ 231140 w 501650"/>
                <a:gd name="connsiteY24" fmla="*/ 0 h 47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1650" h="471804">
                  <a:moveTo>
                    <a:pt x="0" y="0"/>
                  </a:moveTo>
                  <a:lnTo>
                    <a:pt x="243840" y="471805"/>
                  </a:lnTo>
                  <a:lnTo>
                    <a:pt x="252730" y="471805"/>
                  </a:lnTo>
                  <a:lnTo>
                    <a:pt x="8890" y="0"/>
                  </a:lnTo>
                  <a:lnTo>
                    <a:pt x="0" y="0"/>
                  </a:lnTo>
                  <a:close/>
                  <a:moveTo>
                    <a:pt x="57150" y="0"/>
                  </a:moveTo>
                  <a:lnTo>
                    <a:pt x="300990" y="471805"/>
                  </a:lnTo>
                  <a:lnTo>
                    <a:pt x="313690" y="471805"/>
                  </a:lnTo>
                  <a:lnTo>
                    <a:pt x="69850" y="0"/>
                  </a:lnTo>
                  <a:lnTo>
                    <a:pt x="57150" y="0"/>
                  </a:lnTo>
                  <a:close/>
                  <a:moveTo>
                    <a:pt x="111760" y="0"/>
                  </a:moveTo>
                  <a:lnTo>
                    <a:pt x="355600" y="471805"/>
                  </a:lnTo>
                  <a:lnTo>
                    <a:pt x="360680" y="471805"/>
                  </a:lnTo>
                  <a:lnTo>
                    <a:pt x="116840" y="0"/>
                  </a:lnTo>
                  <a:lnTo>
                    <a:pt x="111760" y="0"/>
                  </a:lnTo>
                  <a:close/>
                  <a:moveTo>
                    <a:pt x="163830" y="0"/>
                  </a:moveTo>
                  <a:lnTo>
                    <a:pt x="407670" y="471805"/>
                  </a:lnTo>
                  <a:lnTo>
                    <a:pt x="427355" y="471805"/>
                  </a:lnTo>
                  <a:lnTo>
                    <a:pt x="183515" y="0"/>
                  </a:lnTo>
                  <a:lnTo>
                    <a:pt x="163830" y="0"/>
                  </a:lnTo>
                  <a:close/>
                  <a:moveTo>
                    <a:pt x="231140" y="0"/>
                  </a:moveTo>
                  <a:lnTo>
                    <a:pt x="474980" y="471805"/>
                  </a:lnTo>
                  <a:lnTo>
                    <a:pt x="501650" y="471805"/>
                  </a:lnTo>
                  <a:lnTo>
                    <a:pt x="257810" y="0"/>
                  </a:lnTo>
                  <a:lnTo>
                    <a:pt x="231140" y="0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pic>
          <p:nvPicPr>
            <p:cNvPr id="18" name="Imagem 17" descr="Uma imagem contendo no interior, homem, mesa, espelho&#10;&#10;Descrição gerada automaticamente">
              <a:extLst>
                <a:ext uri="{FF2B5EF4-FFF2-40B4-BE49-F238E27FC236}">
                  <a16:creationId xmlns:a16="http://schemas.microsoft.com/office/drawing/2014/main" id="{5DBB4798-AFC1-8CBA-D878-92532DB94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404" y="2422721"/>
              <a:ext cx="2568090" cy="2568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5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8C481CE-045B-00E9-E154-0C511E18E4E2}"/>
              </a:ext>
            </a:extLst>
          </p:cNvPr>
          <p:cNvSpPr/>
          <p:nvPr/>
        </p:nvSpPr>
        <p:spPr>
          <a:xfrm>
            <a:off x="-1402" y="1"/>
            <a:ext cx="12194804" cy="6858000"/>
          </a:xfrm>
          <a:prstGeom prst="rect">
            <a:avLst/>
          </a:prstGeom>
          <a:solidFill>
            <a:srgbClr val="6FB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174">
            <a:extLst>
              <a:ext uri="{FF2B5EF4-FFF2-40B4-BE49-F238E27FC236}">
                <a16:creationId xmlns:a16="http://schemas.microsoft.com/office/drawing/2014/main" id="{A5132F1D-F55F-BE9D-4E33-A37F922A7932}"/>
              </a:ext>
            </a:extLst>
          </p:cNvPr>
          <p:cNvSpPr txBox="1"/>
          <p:nvPr/>
        </p:nvSpPr>
        <p:spPr>
          <a:xfrm>
            <a:off x="3411907" y="3429000"/>
            <a:ext cx="653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GREEN  |  BRAZILIAN INDUSTRY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8708C70-CF31-38EF-9EA1-B71651E9B0F7}"/>
              </a:ext>
            </a:extLst>
          </p:cNvPr>
          <p:cNvCxnSpPr>
            <a:cxnSpLocks/>
          </p:cNvCxnSpPr>
          <p:nvPr/>
        </p:nvCxnSpPr>
        <p:spPr>
          <a:xfrm>
            <a:off x="3518553" y="4000006"/>
            <a:ext cx="86763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áfico 122">
            <a:extLst>
              <a:ext uri="{FF2B5EF4-FFF2-40B4-BE49-F238E27FC236}">
                <a16:creationId xmlns:a16="http://schemas.microsoft.com/office/drawing/2014/main" id="{2106E468-D9B1-5B0F-239A-FF2E897A7AEE}"/>
              </a:ext>
            </a:extLst>
          </p:cNvPr>
          <p:cNvSpPr/>
          <p:nvPr/>
        </p:nvSpPr>
        <p:spPr>
          <a:xfrm>
            <a:off x="2628992" y="3365323"/>
            <a:ext cx="692892" cy="651668"/>
          </a:xfrm>
          <a:custGeom>
            <a:avLst/>
            <a:gdLst>
              <a:gd name="connsiteX0" fmla="*/ 0 w 501650"/>
              <a:gd name="connsiteY0" fmla="*/ 0 h 471804"/>
              <a:gd name="connsiteX1" fmla="*/ 243840 w 501650"/>
              <a:gd name="connsiteY1" fmla="*/ 471805 h 471804"/>
              <a:gd name="connsiteX2" fmla="*/ 252730 w 501650"/>
              <a:gd name="connsiteY2" fmla="*/ 471805 h 471804"/>
              <a:gd name="connsiteX3" fmla="*/ 8890 w 501650"/>
              <a:gd name="connsiteY3" fmla="*/ 0 h 471804"/>
              <a:gd name="connsiteX4" fmla="*/ 0 w 501650"/>
              <a:gd name="connsiteY4" fmla="*/ 0 h 471804"/>
              <a:gd name="connsiteX5" fmla="*/ 57150 w 501650"/>
              <a:gd name="connsiteY5" fmla="*/ 0 h 471804"/>
              <a:gd name="connsiteX6" fmla="*/ 300990 w 501650"/>
              <a:gd name="connsiteY6" fmla="*/ 471805 h 471804"/>
              <a:gd name="connsiteX7" fmla="*/ 313690 w 501650"/>
              <a:gd name="connsiteY7" fmla="*/ 471805 h 471804"/>
              <a:gd name="connsiteX8" fmla="*/ 69850 w 501650"/>
              <a:gd name="connsiteY8" fmla="*/ 0 h 471804"/>
              <a:gd name="connsiteX9" fmla="*/ 57150 w 501650"/>
              <a:gd name="connsiteY9" fmla="*/ 0 h 471804"/>
              <a:gd name="connsiteX10" fmla="*/ 111760 w 501650"/>
              <a:gd name="connsiteY10" fmla="*/ 0 h 471804"/>
              <a:gd name="connsiteX11" fmla="*/ 355600 w 501650"/>
              <a:gd name="connsiteY11" fmla="*/ 471805 h 471804"/>
              <a:gd name="connsiteX12" fmla="*/ 360680 w 501650"/>
              <a:gd name="connsiteY12" fmla="*/ 471805 h 471804"/>
              <a:gd name="connsiteX13" fmla="*/ 116840 w 501650"/>
              <a:gd name="connsiteY13" fmla="*/ 0 h 471804"/>
              <a:gd name="connsiteX14" fmla="*/ 111760 w 501650"/>
              <a:gd name="connsiteY14" fmla="*/ 0 h 471804"/>
              <a:gd name="connsiteX15" fmla="*/ 163830 w 501650"/>
              <a:gd name="connsiteY15" fmla="*/ 0 h 471804"/>
              <a:gd name="connsiteX16" fmla="*/ 407670 w 501650"/>
              <a:gd name="connsiteY16" fmla="*/ 471805 h 471804"/>
              <a:gd name="connsiteX17" fmla="*/ 427355 w 501650"/>
              <a:gd name="connsiteY17" fmla="*/ 471805 h 471804"/>
              <a:gd name="connsiteX18" fmla="*/ 183515 w 501650"/>
              <a:gd name="connsiteY18" fmla="*/ 0 h 471804"/>
              <a:gd name="connsiteX19" fmla="*/ 163830 w 501650"/>
              <a:gd name="connsiteY19" fmla="*/ 0 h 471804"/>
              <a:gd name="connsiteX20" fmla="*/ 231140 w 501650"/>
              <a:gd name="connsiteY20" fmla="*/ 0 h 471804"/>
              <a:gd name="connsiteX21" fmla="*/ 474980 w 501650"/>
              <a:gd name="connsiteY21" fmla="*/ 471805 h 471804"/>
              <a:gd name="connsiteX22" fmla="*/ 501650 w 501650"/>
              <a:gd name="connsiteY22" fmla="*/ 471805 h 471804"/>
              <a:gd name="connsiteX23" fmla="*/ 257810 w 501650"/>
              <a:gd name="connsiteY23" fmla="*/ 0 h 471804"/>
              <a:gd name="connsiteX24" fmla="*/ 231140 w 501650"/>
              <a:gd name="connsiteY24" fmla="*/ 0 h 4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1650" h="471804">
                <a:moveTo>
                  <a:pt x="0" y="0"/>
                </a:moveTo>
                <a:lnTo>
                  <a:pt x="243840" y="471805"/>
                </a:lnTo>
                <a:lnTo>
                  <a:pt x="252730" y="471805"/>
                </a:lnTo>
                <a:lnTo>
                  <a:pt x="8890" y="0"/>
                </a:lnTo>
                <a:lnTo>
                  <a:pt x="0" y="0"/>
                </a:lnTo>
                <a:close/>
                <a:moveTo>
                  <a:pt x="57150" y="0"/>
                </a:moveTo>
                <a:lnTo>
                  <a:pt x="300990" y="471805"/>
                </a:lnTo>
                <a:lnTo>
                  <a:pt x="313690" y="471805"/>
                </a:lnTo>
                <a:lnTo>
                  <a:pt x="69850" y="0"/>
                </a:lnTo>
                <a:lnTo>
                  <a:pt x="57150" y="0"/>
                </a:lnTo>
                <a:close/>
                <a:moveTo>
                  <a:pt x="111760" y="0"/>
                </a:moveTo>
                <a:lnTo>
                  <a:pt x="355600" y="471805"/>
                </a:lnTo>
                <a:lnTo>
                  <a:pt x="360680" y="471805"/>
                </a:lnTo>
                <a:lnTo>
                  <a:pt x="116840" y="0"/>
                </a:lnTo>
                <a:lnTo>
                  <a:pt x="111760" y="0"/>
                </a:lnTo>
                <a:close/>
                <a:moveTo>
                  <a:pt x="163830" y="0"/>
                </a:moveTo>
                <a:lnTo>
                  <a:pt x="407670" y="471805"/>
                </a:lnTo>
                <a:lnTo>
                  <a:pt x="427355" y="471805"/>
                </a:lnTo>
                <a:lnTo>
                  <a:pt x="183515" y="0"/>
                </a:lnTo>
                <a:lnTo>
                  <a:pt x="163830" y="0"/>
                </a:lnTo>
                <a:close/>
                <a:moveTo>
                  <a:pt x="231140" y="0"/>
                </a:moveTo>
                <a:lnTo>
                  <a:pt x="474980" y="471805"/>
                </a:lnTo>
                <a:lnTo>
                  <a:pt x="501650" y="471805"/>
                </a:lnTo>
                <a:lnTo>
                  <a:pt x="257810" y="0"/>
                </a:lnTo>
                <a:lnTo>
                  <a:pt x="231140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B94E9085-9698-1AB9-EDDC-6D2575FB7813}"/>
              </a:ext>
            </a:extLst>
          </p:cNvPr>
          <p:cNvSpPr/>
          <p:nvPr/>
        </p:nvSpPr>
        <p:spPr>
          <a:xfrm>
            <a:off x="-1402" y="3359104"/>
            <a:ext cx="2914446" cy="656828"/>
          </a:xfrm>
          <a:custGeom>
            <a:avLst/>
            <a:gdLst>
              <a:gd name="connsiteX0" fmla="*/ 0 w 2915080"/>
              <a:gd name="connsiteY0" fmla="*/ 0 h 646268"/>
              <a:gd name="connsiteX1" fmla="*/ 2571321 w 2915080"/>
              <a:gd name="connsiteY1" fmla="*/ 0 h 646268"/>
              <a:gd name="connsiteX2" fmla="*/ 2915080 w 2915080"/>
              <a:gd name="connsiteY2" fmla="*/ 646268 h 646268"/>
              <a:gd name="connsiteX3" fmla="*/ 0 w 2915080"/>
              <a:gd name="connsiteY3" fmla="*/ 646268 h 646268"/>
              <a:gd name="connsiteX4" fmla="*/ 0 w 2915080"/>
              <a:gd name="connsiteY4" fmla="*/ 0 h 64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5080" h="646268">
                <a:moveTo>
                  <a:pt x="0" y="0"/>
                </a:moveTo>
                <a:lnTo>
                  <a:pt x="2571321" y="0"/>
                </a:lnTo>
                <a:lnTo>
                  <a:pt x="2915080" y="646268"/>
                </a:lnTo>
                <a:lnTo>
                  <a:pt x="0" y="6462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pSp>
        <p:nvGrpSpPr>
          <p:cNvPr id="204" name="Agrupar 203">
            <a:extLst>
              <a:ext uri="{FF2B5EF4-FFF2-40B4-BE49-F238E27FC236}">
                <a16:creationId xmlns:a16="http://schemas.microsoft.com/office/drawing/2014/main" id="{F76B1E1C-ED99-5628-B994-AC1C7FEE0A77}"/>
              </a:ext>
            </a:extLst>
          </p:cNvPr>
          <p:cNvGrpSpPr/>
          <p:nvPr/>
        </p:nvGrpSpPr>
        <p:grpSpPr>
          <a:xfrm>
            <a:off x="-1402" y="4555752"/>
            <a:ext cx="3351994" cy="345985"/>
            <a:chOff x="-2804" y="6182224"/>
            <a:chExt cx="3164015" cy="345985"/>
          </a:xfrm>
        </p:grpSpPr>
        <p:cxnSp>
          <p:nvCxnSpPr>
            <p:cNvPr id="205" name="Conector reto 204">
              <a:extLst>
                <a:ext uri="{FF2B5EF4-FFF2-40B4-BE49-F238E27FC236}">
                  <a16:creationId xmlns:a16="http://schemas.microsoft.com/office/drawing/2014/main" id="{327F6C8F-76FC-53EC-178B-1612A13C9AE9}"/>
                </a:ext>
              </a:extLst>
            </p:cNvPr>
            <p:cNvCxnSpPr/>
            <p:nvPr/>
          </p:nvCxnSpPr>
          <p:spPr>
            <a:xfrm>
              <a:off x="0" y="6182224"/>
              <a:ext cx="31612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reto 205">
              <a:extLst>
                <a:ext uri="{FF2B5EF4-FFF2-40B4-BE49-F238E27FC236}">
                  <a16:creationId xmlns:a16="http://schemas.microsoft.com/office/drawing/2014/main" id="{93E6EE2C-A6CD-C989-5370-E38ABB079644}"/>
                </a:ext>
              </a:extLst>
            </p:cNvPr>
            <p:cNvCxnSpPr/>
            <p:nvPr/>
          </p:nvCxnSpPr>
          <p:spPr>
            <a:xfrm>
              <a:off x="-2804" y="6528209"/>
              <a:ext cx="31612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ector reto 206">
              <a:extLst>
                <a:ext uri="{FF2B5EF4-FFF2-40B4-BE49-F238E27FC236}">
                  <a16:creationId xmlns:a16="http://schemas.microsoft.com/office/drawing/2014/main" id="{C128E1F8-8377-4E4A-63E6-389230DE7524}"/>
                </a:ext>
              </a:extLst>
            </p:cNvPr>
            <p:cNvCxnSpPr/>
            <p:nvPr/>
          </p:nvCxnSpPr>
          <p:spPr>
            <a:xfrm>
              <a:off x="0" y="6355216"/>
              <a:ext cx="31612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ector reto 207">
              <a:extLst>
                <a:ext uri="{FF2B5EF4-FFF2-40B4-BE49-F238E27FC236}">
                  <a16:creationId xmlns:a16="http://schemas.microsoft.com/office/drawing/2014/main" id="{376DA40D-4260-A0FB-9539-6D6DADD809DF}"/>
                </a:ext>
              </a:extLst>
            </p:cNvPr>
            <p:cNvCxnSpPr/>
            <p:nvPr/>
          </p:nvCxnSpPr>
          <p:spPr>
            <a:xfrm>
              <a:off x="0" y="6441712"/>
              <a:ext cx="31612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ector reto 208">
              <a:extLst>
                <a:ext uri="{FF2B5EF4-FFF2-40B4-BE49-F238E27FC236}">
                  <a16:creationId xmlns:a16="http://schemas.microsoft.com/office/drawing/2014/main" id="{81084C0E-3E34-CD0B-DFA8-2898270641C6}"/>
                </a:ext>
              </a:extLst>
            </p:cNvPr>
            <p:cNvCxnSpPr/>
            <p:nvPr/>
          </p:nvCxnSpPr>
          <p:spPr>
            <a:xfrm>
              <a:off x="0" y="6268720"/>
              <a:ext cx="31612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CaixaDeTexto 11">
            <a:extLst>
              <a:ext uri="{FF2B5EF4-FFF2-40B4-BE49-F238E27FC236}">
                <a16:creationId xmlns:a16="http://schemas.microsoft.com/office/drawing/2014/main" id="{37E4BB24-B59D-1BFE-6A74-B591661C9EE5}"/>
              </a:ext>
            </a:extLst>
          </p:cNvPr>
          <p:cNvSpPr txBox="1"/>
          <p:nvPr/>
        </p:nvSpPr>
        <p:spPr>
          <a:xfrm>
            <a:off x="3435533" y="1284811"/>
            <a:ext cx="6899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WE ARE COMMITTED TO SUSTAINABILITY AND THE REGENERATION OF THE PLANET.</a:t>
            </a:r>
          </a:p>
          <a:p>
            <a:b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 learn more: 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  <a:hlinkClick r:id="rId2"/>
              </a:rPr>
              <a:t>Brazilian National Confederation of Industry (CNI)</a:t>
            </a:r>
            <a:endParaRPr lang="pt-B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1" name="Gráfico 122">
            <a:extLst>
              <a:ext uri="{FF2B5EF4-FFF2-40B4-BE49-F238E27FC236}">
                <a16:creationId xmlns:a16="http://schemas.microsoft.com/office/drawing/2014/main" id="{5819E0B6-12F9-F8D0-F8F9-5B0D918A8E73}"/>
              </a:ext>
            </a:extLst>
          </p:cNvPr>
          <p:cNvSpPr/>
          <p:nvPr/>
        </p:nvSpPr>
        <p:spPr>
          <a:xfrm>
            <a:off x="2627482" y="1167715"/>
            <a:ext cx="692892" cy="651668"/>
          </a:xfrm>
          <a:custGeom>
            <a:avLst/>
            <a:gdLst>
              <a:gd name="connsiteX0" fmla="*/ 0 w 501650"/>
              <a:gd name="connsiteY0" fmla="*/ 0 h 471804"/>
              <a:gd name="connsiteX1" fmla="*/ 243840 w 501650"/>
              <a:gd name="connsiteY1" fmla="*/ 471805 h 471804"/>
              <a:gd name="connsiteX2" fmla="*/ 252730 w 501650"/>
              <a:gd name="connsiteY2" fmla="*/ 471805 h 471804"/>
              <a:gd name="connsiteX3" fmla="*/ 8890 w 501650"/>
              <a:gd name="connsiteY3" fmla="*/ 0 h 471804"/>
              <a:gd name="connsiteX4" fmla="*/ 0 w 501650"/>
              <a:gd name="connsiteY4" fmla="*/ 0 h 471804"/>
              <a:gd name="connsiteX5" fmla="*/ 57150 w 501650"/>
              <a:gd name="connsiteY5" fmla="*/ 0 h 471804"/>
              <a:gd name="connsiteX6" fmla="*/ 300990 w 501650"/>
              <a:gd name="connsiteY6" fmla="*/ 471805 h 471804"/>
              <a:gd name="connsiteX7" fmla="*/ 313690 w 501650"/>
              <a:gd name="connsiteY7" fmla="*/ 471805 h 471804"/>
              <a:gd name="connsiteX8" fmla="*/ 69850 w 501650"/>
              <a:gd name="connsiteY8" fmla="*/ 0 h 471804"/>
              <a:gd name="connsiteX9" fmla="*/ 57150 w 501650"/>
              <a:gd name="connsiteY9" fmla="*/ 0 h 471804"/>
              <a:gd name="connsiteX10" fmla="*/ 111760 w 501650"/>
              <a:gd name="connsiteY10" fmla="*/ 0 h 471804"/>
              <a:gd name="connsiteX11" fmla="*/ 355600 w 501650"/>
              <a:gd name="connsiteY11" fmla="*/ 471805 h 471804"/>
              <a:gd name="connsiteX12" fmla="*/ 360680 w 501650"/>
              <a:gd name="connsiteY12" fmla="*/ 471805 h 471804"/>
              <a:gd name="connsiteX13" fmla="*/ 116840 w 501650"/>
              <a:gd name="connsiteY13" fmla="*/ 0 h 471804"/>
              <a:gd name="connsiteX14" fmla="*/ 111760 w 501650"/>
              <a:gd name="connsiteY14" fmla="*/ 0 h 471804"/>
              <a:gd name="connsiteX15" fmla="*/ 163830 w 501650"/>
              <a:gd name="connsiteY15" fmla="*/ 0 h 471804"/>
              <a:gd name="connsiteX16" fmla="*/ 407670 w 501650"/>
              <a:gd name="connsiteY16" fmla="*/ 471805 h 471804"/>
              <a:gd name="connsiteX17" fmla="*/ 427355 w 501650"/>
              <a:gd name="connsiteY17" fmla="*/ 471805 h 471804"/>
              <a:gd name="connsiteX18" fmla="*/ 183515 w 501650"/>
              <a:gd name="connsiteY18" fmla="*/ 0 h 471804"/>
              <a:gd name="connsiteX19" fmla="*/ 163830 w 501650"/>
              <a:gd name="connsiteY19" fmla="*/ 0 h 471804"/>
              <a:gd name="connsiteX20" fmla="*/ 231140 w 501650"/>
              <a:gd name="connsiteY20" fmla="*/ 0 h 471804"/>
              <a:gd name="connsiteX21" fmla="*/ 474980 w 501650"/>
              <a:gd name="connsiteY21" fmla="*/ 471805 h 471804"/>
              <a:gd name="connsiteX22" fmla="*/ 501650 w 501650"/>
              <a:gd name="connsiteY22" fmla="*/ 471805 h 471804"/>
              <a:gd name="connsiteX23" fmla="*/ 257810 w 501650"/>
              <a:gd name="connsiteY23" fmla="*/ 0 h 471804"/>
              <a:gd name="connsiteX24" fmla="*/ 231140 w 501650"/>
              <a:gd name="connsiteY24" fmla="*/ 0 h 4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1650" h="471804">
                <a:moveTo>
                  <a:pt x="0" y="0"/>
                </a:moveTo>
                <a:lnTo>
                  <a:pt x="243840" y="471805"/>
                </a:lnTo>
                <a:lnTo>
                  <a:pt x="252730" y="471805"/>
                </a:lnTo>
                <a:lnTo>
                  <a:pt x="8890" y="0"/>
                </a:lnTo>
                <a:lnTo>
                  <a:pt x="0" y="0"/>
                </a:lnTo>
                <a:close/>
                <a:moveTo>
                  <a:pt x="57150" y="0"/>
                </a:moveTo>
                <a:lnTo>
                  <a:pt x="300990" y="471805"/>
                </a:lnTo>
                <a:lnTo>
                  <a:pt x="313690" y="471805"/>
                </a:lnTo>
                <a:lnTo>
                  <a:pt x="69850" y="0"/>
                </a:lnTo>
                <a:lnTo>
                  <a:pt x="57150" y="0"/>
                </a:lnTo>
                <a:close/>
                <a:moveTo>
                  <a:pt x="111760" y="0"/>
                </a:moveTo>
                <a:lnTo>
                  <a:pt x="355600" y="471805"/>
                </a:lnTo>
                <a:lnTo>
                  <a:pt x="360680" y="471805"/>
                </a:lnTo>
                <a:lnTo>
                  <a:pt x="116840" y="0"/>
                </a:lnTo>
                <a:lnTo>
                  <a:pt x="111760" y="0"/>
                </a:lnTo>
                <a:close/>
                <a:moveTo>
                  <a:pt x="163830" y="0"/>
                </a:moveTo>
                <a:lnTo>
                  <a:pt x="407670" y="471805"/>
                </a:lnTo>
                <a:lnTo>
                  <a:pt x="427355" y="471805"/>
                </a:lnTo>
                <a:lnTo>
                  <a:pt x="183515" y="0"/>
                </a:lnTo>
                <a:lnTo>
                  <a:pt x="163830" y="0"/>
                </a:lnTo>
                <a:close/>
                <a:moveTo>
                  <a:pt x="231140" y="0"/>
                </a:moveTo>
                <a:lnTo>
                  <a:pt x="474980" y="471805"/>
                </a:lnTo>
                <a:lnTo>
                  <a:pt x="501650" y="471805"/>
                </a:lnTo>
                <a:lnTo>
                  <a:pt x="257810" y="0"/>
                </a:lnTo>
                <a:lnTo>
                  <a:pt x="231140" y="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12" name="Forma Livre: Forma 211">
            <a:extLst>
              <a:ext uri="{FF2B5EF4-FFF2-40B4-BE49-F238E27FC236}">
                <a16:creationId xmlns:a16="http://schemas.microsoft.com/office/drawing/2014/main" id="{0C22511E-EF2C-838B-5336-8F3794056515}"/>
              </a:ext>
            </a:extLst>
          </p:cNvPr>
          <p:cNvSpPr/>
          <p:nvPr/>
        </p:nvSpPr>
        <p:spPr>
          <a:xfrm>
            <a:off x="-2912" y="1161496"/>
            <a:ext cx="2914446" cy="656828"/>
          </a:xfrm>
          <a:custGeom>
            <a:avLst/>
            <a:gdLst>
              <a:gd name="connsiteX0" fmla="*/ 0 w 2915080"/>
              <a:gd name="connsiteY0" fmla="*/ 0 h 646268"/>
              <a:gd name="connsiteX1" fmla="*/ 2571321 w 2915080"/>
              <a:gd name="connsiteY1" fmla="*/ 0 h 646268"/>
              <a:gd name="connsiteX2" fmla="*/ 2915080 w 2915080"/>
              <a:gd name="connsiteY2" fmla="*/ 646268 h 646268"/>
              <a:gd name="connsiteX3" fmla="*/ 0 w 2915080"/>
              <a:gd name="connsiteY3" fmla="*/ 646268 h 646268"/>
              <a:gd name="connsiteX4" fmla="*/ 0 w 2915080"/>
              <a:gd name="connsiteY4" fmla="*/ 0 h 64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5080" h="646268">
                <a:moveTo>
                  <a:pt x="0" y="0"/>
                </a:moveTo>
                <a:lnTo>
                  <a:pt x="2571321" y="0"/>
                </a:lnTo>
                <a:lnTo>
                  <a:pt x="2915080" y="646268"/>
                </a:lnTo>
                <a:lnTo>
                  <a:pt x="0" y="6462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pSp>
        <p:nvGrpSpPr>
          <p:cNvPr id="4" name="Gráfico 2">
            <a:extLst>
              <a:ext uri="{FF2B5EF4-FFF2-40B4-BE49-F238E27FC236}">
                <a16:creationId xmlns:a16="http://schemas.microsoft.com/office/drawing/2014/main" id="{6D2B1468-50B1-C3A7-6F93-3A76BE910C5D}"/>
              </a:ext>
            </a:extLst>
          </p:cNvPr>
          <p:cNvGrpSpPr/>
          <p:nvPr/>
        </p:nvGrpSpPr>
        <p:grpSpPr>
          <a:xfrm>
            <a:off x="3518553" y="4528857"/>
            <a:ext cx="5619960" cy="735790"/>
            <a:chOff x="3522345" y="3005137"/>
            <a:chExt cx="6089332" cy="797242"/>
          </a:xfrm>
          <a:solidFill>
            <a:srgbClr val="FFFFFF"/>
          </a:solidFill>
        </p:grpSpPr>
        <p:grpSp>
          <p:nvGrpSpPr>
            <p:cNvPr id="5" name="Gráfico 2">
              <a:extLst>
                <a:ext uri="{FF2B5EF4-FFF2-40B4-BE49-F238E27FC236}">
                  <a16:creationId xmlns:a16="http://schemas.microsoft.com/office/drawing/2014/main" id="{837CF036-BE89-F826-F46F-4AE1C4F99677}"/>
                </a:ext>
              </a:extLst>
            </p:cNvPr>
            <p:cNvGrpSpPr/>
            <p:nvPr/>
          </p:nvGrpSpPr>
          <p:grpSpPr>
            <a:xfrm>
              <a:off x="3522345" y="3005137"/>
              <a:ext cx="3274694" cy="441007"/>
              <a:chOff x="3522345" y="3005137"/>
              <a:chExt cx="3274694" cy="441007"/>
            </a:xfrm>
            <a:solidFill>
              <a:srgbClr val="FFFFFF"/>
            </a:solidFill>
          </p:grpSpPr>
          <p:sp>
            <p:nvSpPr>
              <p:cNvPr id="259" name="Forma Livre: Forma 258">
                <a:extLst>
                  <a:ext uri="{FF2B5EF4-FFF2-40B4-BE49-F238E27FC236}">
                    <a16:creationId xmlns:a16="http://schemas.microsoft.com/office/drawing/2014/main" id="{518B5C35-36EA-0E3E-F675-06A3EFB93C75}"/>
                  </a:ext>
                </a:extLst>
              </p:cNvPr>
              <p:cNvSpPr/>
              <p:nvPr/>
            </p:nvSpPr>
            <p:spPr>
              <a:xfrm>
                <a:off x="3522345" y="3005137"/>
                <a:ext cx="1364932" cy="441007"/>
              </a:xfrm>
              <a:custGeom>
                <a:avLst/>
                <a:gdLst>
                  <a:gd name="connsiteX0" fmla="*/ 1271587 w 1364932"/>
                  <a:gd name="connsiteY0" fmla="*/ 75247 h 441007"/>
                  <a:gd name="connsiteX1" fmla="*/ 1271587 w 1364932"/>
                  <a:gd name="connsiteY1" fmla="*/ 63817 h 441007"/>
                  <a:gd name="connsiteX2" fmla="*/ 1363980 w 1364932"/>
                  <a:gd name="connsiteY2" fmla="*/ 63817 h 441007"/>
                  <a:gd name="connsiteX3" fmla="*/ 1363980 w 1364932"/>
                  <a:gd name="connsiteY3" fmla="*/ 0 h 441007"/>
                  <a:gd name="connsiteX4" fmla="*/ 0 w 1364932"/>
                  <a:gd name="connsiteY4" fmla="*/ 0 h 441007"/>
                  <a:gd name="connsiteX5" fmla="*/ 0 w 1364932"/>
                  <a:gd name="connsiteY5" fmla="*/ 63817 h 441007"/>
                  <a:gd name="connsiteX6" fmla="*/ 92392 w 1364932"/>
                  <a:gd name="connsiteY6" fmla="*/ 63817 h 441007"/>
                  <a:gd name="connsiteX7" fmla="*/ 92392 w 1364932"/>
                  <a:gd name="connsiteY7" fmla="*/ 75247 h 441007"/>
                  <a:gd name="connsiteX8" fmla="*/ 0 w 1364932"/>
                  <a:gd name="connsiteY8" fmla="*/ 75247 h 441007"/>
                  <a:gd name="connsiteX9" fmla="*/ 0 w 1364932"/>
                  <a:gd name="connsiteY9" fmla="*/ 138113 h 441007"/>
                  <a:gd name="connsiteX10" fmla="*/ 92392 w 1364932"/>
                  <a:gd name="connsiteY10" fmla="*/ 138113 h 441007"/>
                  <a:gd name="connsiteX11" fmla="*/ 92392 w 1364932"/>
                  <a:gd name="connsiteY11" fmla="*/ 149542 h 441007"/>
                  <a:gd name="connsiteX12" fmla="*/ 0 w 1364932"/>
                  <a:gd name="connsiteY12" fmla="*/ 149542 h 441007"/>
                  <a:gd name="connsiteX13" fmla="*/ 0 w 1364932"/>
                  <a:gd name="connsiteY13" fmla="*/ 214313 h 441007"/>
                  <a:gd name="connsiteX14" fmla="*/ 92392 w 1364932"/>
                  <a:gd name="connsiteY14" fmla="*/ 214313 h 441007"/>
                  <a:gd name="connsiteX15" fmla="*/ 92392 w 1364932"/>
                  <a:gd name="connsiteY15" fmla="*/ 225742 h 441007"/>
                  <a:gd name="connsiteX16" fmla="*/ 0 w 1364932"/>
                  <a:gd name="connsiteY16" fmla="*/ 225742 h 441007"/>
                  <a:gd name="connsiteX17" fmla="*/ 0 w 1364932"/>
                  <a:gd name="connsiteY17" fmla="*/ 291465 h 441007"/>
                  <a:gd name="connsiteX18" fmla="*/ 92392 w 1364932"/>
                  <a:gd name="connsiteY18" fmla="*/ 291465 h 441007"/>
                  <a:gd name="connsiteX19" fmla="*/ 92392 w 1364932"/>
                  <a:gd name="connsiteY19" fmla="*/ 302895 h 441007"/>
                  <a:gd name="connsiteX20" fmla="*/ 0 w 1364932"/>
                  <a:gd name="connsiteY20" fmla="*/ 302895 h 441007"/>
                  <a:gd name="connsiteX21" fmla="*/ 0 w 1364932"/>
                  <a:gd name="connsiteY21" fmla="*/ 365760 h 441007"/>
                  <a:gd name="connsiteX22" fmla="*/ 92392 w 1364932"/>
                  <a:gd name="connsiteY22" fmla="*/ 365760 h 441007"/>
                  <a:gd name="connsiteX23" fmla="*/ 92392 w 1364932"/>
                  <a:gd name="connsiteY23" fmla="*/ 377190 h 441007"/>
                  <a:gd name="connsiteX24" fmla="*/ 0 w 1364932"/>
                  <a:gd name="connsiteY24" fmla="*/ 377190 h 441007"/>
                  <a:gd name="connsiteX25" fmla="*/ 0 w 1364932"/>
                  <a:gd name="connsiteY25" fmla="*/ 441007 h 441007"/>
                  <a:gd name="connsiteX26" fmla="*/ 1364933 w 1364932"/>
                  <a:gd name="connsiteY26" fmla="*/ 441007 h 441007"/>
                  <a:gd name="connsiteX27" fmla="*/ 1364933 w 1364932"/>
                  <a:gd name="connsiteY27" fmla="*/ 377190 h 441007"/>
                  <a:gd name="connsiteX28" fmla="*/ 1272540 w 1364932"/>
                  <a:gd name="connsiteY28" fmla="*/ 377190 h 441007"/>
                  <a:gd name="connsiteX29" fmla="*/ 1272540 w 1364932"/>
                  <a:gd name="connsiteY29" fmla="*/ 365760 h 441007"/>
                  <a:gd name="connsiteX30" fmla="*/ 1364933 w 1364932"/>
                  <a:gd name="connsiteY30" fmla="*/ 365760 h 441007"/>
                  <a:gd name="connsiteX31" fmla="*/ 1364933 w 1364932"/>
                  <a:gd name="connsiteY31" fmla="*/ 302895 h 441007"/>
                  <a:gd name="connsiteX32" fmla="*/ 1272540 w 1364932"/>
                  <a:gd name="connsiteY32" fmla="*/ 302895 h 441007"/>
                  <a:gd name="connsiteX33" fmla="*/ 1272540 w 1364932"/>
                  <a:gd name="connsiteY33" fmla="*/ 291465 h 441007"/>
                  <a:gd name="connsiteX34" fmla="*/ 1364933 w 1364932"/>
                  <a:gd name="connsiteY34" fmla="*/ 291465 h 441007"/>
                  <a:gd name="connsiteX35" fmla="*/ 1364933 w 1364932"/>
                  <a:gd name="connsiteY35" fmla="*/ 225742 h 441007"/>
                  <a:gd name="connsiteX36" fmla="*/ 1272540 w 1364932"/>
                  <a:gd name="connsiteY36" fmla="*/ 225742 h 441007"/>
                  <a:gd name="connsiteX37" fmla="*/ 1272540 w 1364932"/>
                  <a:gd name="connsiteY37" fmla="*/ 214313 h 441007"/>
                  <a:gd name="connsiteX38" fmla="*/ 1364933 w 1364932"/>
                  <a:gd name="connsiteY38" fmla="*/ 214313 h 441007"/>
                  <a:gd name="connsiteX39" fmla="*/ 1364933 w 1364932"/>
                  <a:gd name="connsiteY39" fmla="*/ 149542 h 441007"/>
                  <a:gd name="connsiteX40" fmla="*/ 1272540 w 1364932"/>
                  <a:gd name="connsiteY40" fmla="*/ 149542 h 441007"/>
                  <a:gd name="connsiteX41" fmla="*/ 1272540 w 1364932"/>
                  <a:gd name="connsiteY41" fmla="*/ 138113 h 441007"/>
                  <a:gd name="connsiteX42" fmla="*/ 1364933 w 1364932"/>
                  <a:gd name="connsiteY42" fmla="*/ 138113 h 441007"/>
                  <a:gd name="connsiteX43" fmla="*/ 1364933 w 1364932"/>
                  <a:gd name="connsiteY43" fmla="*/ 75247 h 441007"/>
                  <a:gd name="connsiteX44" fmla="*/ 1271587 w 1364932"/>
                  <a:gd name="connsiteY44" fmla="*/ 75247 h 441007"/>
                  <a:gd name="connsiteX45" fmla="*/ 433387 w 1364932"/>
                  <a:gd name="connsiteY45" fmla="*/ 160972 h 441007"/>
                  <a:gd name="connsiteX46" fmla="*/ 341947 w 1364932"/>
                  <a:gd name="connsiteY46" fmla="*/ 160972 h 441007"/>
                  <a:gd name="connsiteX47" fmla="*/ 336233 w 1364932"/>
                  <a:gd name="connsiteY47" fmla="*/ 131445 h 441007"/>
                  <a:gd name="connsiteX48" fmla="*/ 302895 w 1364932"/>
                  <a:gd name="connsiteY48" fmla="*/ 120967 h 441007"/>
                  <a:gd name="connsiteX49" fmla="*/ 257175 w 1364932"/>
                  <a:gd name="connsiteY49" fmla="*/ 151447 h 441007"/>
                  <a:gd name="connsiteX50" fmla="*/ 301942 w 1364932"/>
                  <a:gd name="connsiteY50" fmla="*/ 189547 h 441007"/>
                  <a:gd name="connsiteX51" fmla="*/ 414338 w 1364932"/>
                  <a:gd name="connsiteY51" fmla="*/ 298132 h 441007"/>
                  <a:gd name="connsiteX52" fmla="*/ 248602 w 1364932"/>
                  <a:gd name="connsiteY52" fmla="*/ 400050 h 441007"/>
                  <a:gd name="connsiteX53" fmla="*/ 126683 w 1364932"/>
                  <a:gd name="connsiteY53" fmla="*/ 288608 h 441007"/>
                  <a:gd name="connsiteX54" fmla="*/ 218122 w 1364932"/>
                  <a:gd name="connsiteY54" fmla="*/ 288608 h 441007"/>
                  <a:gd name="connsiteX55" fmla="*/ 262890 w 1364932"/>
                  <a:gd name="connsiteY55" fmla="*/ 336232 h 441007"/>
                  <a:gd name="connsiteX56" fmla="*/ 318135 w 1364932"/>
                  <a:gd name="connsiteY56" fmla="*/ 303847 h 441007"/>
                  <a:gd name="connsiteX57" fmla="*/ 193358 w 1364932"/>
                  <a:gd name="connsiteY57" fmla="*/ 237172 h 441007"/>
                  <a:gd name="connsiteX58" fmla="*/ 160972 w 1364932"/>
                  <a:gd name="connsiteY58" fmla="*/ 157163 h 441007"/>
                  <a:gd name="connsiteX59" fmla="*/ 322897 w 1364932"/>
                  <a:gd name="connsiteY59" fmla="*/ 58103 h 441007"/>
                  <a:gd name="connsiteX60" fmla="*/ 433387 w 1364932"/>
                  <a:gd name="connsiteY60" fmla="*/ 160972 h 441007"/>
                  <a:gd name="connsiteX61" fmla="*/ 725805 w 1364932"/>
                  <a:gd name="connsiteY61" fmla="*/ 195263 h 441007"/>
                  <a:gd name="connsiteX62" fmla="*/ 712470 w 1364932"/>
                  <a:gd name="connsiteY62" fmla="*/ 259080 h 441007"/>
                  <a:gd name="connsiteX63" fmla="*/ 565785 w 1364932"/>
                  <a:gd name="connsiteY63" fmla="*/ 259080 h 441007"/>
                  <a:gd name="connsiteX64" fmla="*/ 550545 w 1364932"/>
                  <a:gd name="connsiteY64" fmla="*/ 328613 h 441007"/>
                  <a:gd name="connsiteX65" fmla="*/ 709612 w 1364932"/>
                  <a:gd name="connsiteY65" fmla="*/ 328613 h 441007"/>
                  <a:gd name="connsiteX66" fmla="*/ 696277 w 1364932"/>
                  <a:gd name="connsiteY66" fmla="*/ 392430 h 441007"/>
                  <a:gd name="connsiteX67" fmla="*/ 446723 w 1364932"/>
                  <a:gd name="connsiteY67" fmla="*/ 392430 h 441007"/>
                  <a:gd name="connsiteX68" fmla="*/ 516255 w 1364932"/>
                  <a:gd name="connsiteY68" fmla="*/ 63817 h 441007"/>
                  <a:gd name="connsiteX69" fmla="*/ 762000 w 1364932"/>
                  <a:gd name="connsiteY69" fmla="*/ 63817 h 441007"/>
                  <a:gd name="connsiteX70" fmla="*/ 766762 w 1364932"/>
                  <a:gd name="connsiteY70" fmla="*/ 63817 h 441007"/>
                  <a:gd name="connsiteX71" fmla="*/ 762000 w 1364932"/>
                  <a:gd name="connsiteY71" fmla="*/ 85725 h 441007"/>
                  <a:gd name="connsiteX72" fmla="*/ 753427 w 1364932"/>
                  <a:gd name="connsiteY72" fmla="*/ 127635 h 441007"/>
                  <a:gd name="connsiteX73" fmla="*/ 594360 w 1364932"/>
                  <a:gd name="connsiteY73" fmla="*/ 127635 h 441007"/>
                  <a:gd name="connsiteX74" fmla="*/ 580073 w 1364932"/>
                  <a:gd name="connsiteY74" fmla="*/ 195263 h 441007"/>
                  <a:gd name="connsiteX75" fmla="*/ 725805 w 1364932"/>
                  <a:gd name="connsiteY75" fmla="*/ 195263 h 441007"/>
                  <a:gd name="connsiteX76" fmla="*/ 725805 w 1364932"/>
                  <a:gd name="connsiteY76" fmla="*/ 195263 h 441007"/>
                  <a:gd name="connsiteX77" fmla="*/ 1065848 w 1364932"/>
                  <a:gd name="connsiteY77" fmla="*/ 160972 h 441007"/>
                  <a:gd name="connsiteX78" fmla="*/ 974408 w 1364932"/>
                  <a:gd name="connsiteY78" fmla="*/ 160972 h 441007"/>
                  <a:gd name="connsiteX79" fmla="*/ 968693 w 1364932"/>
                  <a:gd name="connsiteY79" fmla="*/ 131445 h 441007"/>
                  <a:gd name="connsiteX80" fmla="*/ 935355 w 1364932"/>
                  <a:gd name="connsiteY80" fmla="*/ 120967 h 441007"/>
                  <a:gd name="connsiteX81" fmla="*/ 889635 w 1364932"/>
                  <a:gd name="connsiteY81" fmla="*/ 151447 h 441007"/>
                  <a:gd name="connsiteX82" fmla="*/ 934402 w 1364932"/>
                  <a:gd name="connsiteY82" fmla="*/ 189547 h 441007"/>
                  <a:gd name="connsiteX83" fmla="*/ 1046798 w 1364932"/>
                  <a:gd name="connsiteY83" fmla="*/ 298132 h 441007"/>
                  <a:gd name="connsiteX84" fmla="*/ 881062 w 1364932"/>
                  <a:gd name="connsiteY84" fmla="*/ 400050 h 441007"/>
                  <a:gd name="connsiteX85" fmla="*/ 761048 w 1364932"/>
                  <a:gd name="connsiteY85" fmla="*/ 345757 h 441007"/>
                  <a:gd name="connsiteX86" fmla="*/ 759143 w 1364932"/>
                  <a:gd name="connsiteY86" fmla="*/ 288608 h 441007"/>
                  <a:gd name="connsiteX87" fmla="*/ 761048 w 1364932"/>
                  <a:gd name="connsiteY87" fmla="*/ 288608 h 441007"/>
                  <a:gd name="connsiteX88" fmla="*/ 850583 w 1364932"/>
                  <a:gd name="connsiteY88" fmla="*/ 288608 h 441007"/>
                  <a:gd name="connsiteX89" fmla="*/ 895350 w 1364932"/>
                  <a:gd name="connsiteY89" fmla="*/ 336232 h 441007"/>
                  <a:gd name="connsiteX90" fmla="*/ 950595 w 1364932"/>
                  <a:gd name="connsiteY90" fmla="*/ 303847 h 441007"/>
                  <a:gd name="connsiteX91" fmla="*/ 825818 w 1364932"/>
                  <a:gd name="connsiteY91" fmla="*/ 237172 h 441007"/>
                  <a:gd name="connsiteX92" fmla="*/ 793433 w 1364932"/>
                  <a:gd name="connsiteY92" fmla="*/ 157163 h 441007"/>
                  <a:gd name="connsiteX93" fmla="*/ 955358 w 1364932"/>
                  <a:gd name="connsiteY93" fmla="*/ 58103 h 441007"/>
                  <a:gd name="connsiteX94" fmla="*/ 1065848 w 1364932"/>
                  <a:gd name="connsiteY94" fmla="*/ 160972 h 441007"/>
                  <a:gd name="connsiteX95" fmla="*/ 1169670 w 1364932"/>
                  <a:gd name="connsiteY95" fmla="*/ 392430 h 441007"/>
                  <a:gd name="connsiteX96" fmla="*/ 1078230 w 1364932"/>
                  <a:gd name="connsiteY96" fmla="*/ 392430 h 441007"/>
                  <a:gd name="connsiteX97" fmla="*/ 1147762 w 1364932"/>
                  <a:gd name="connsiteY97" fmla="*/ 63817 h 441007"/>
                  <a:gd name="connsiteX98" fmla="*/ 1239202 w 1364932"/>
                  <a:gd name="connsiteY98" fmla="*/ 63817 h 441007"/>
                  <a:gd name="connsiteX99" fmla="*/ 1169670 w 1364932"/>
                  <a:gd name="connsiteY99" fmla="*/ 392430 h 44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364932" h="441007">
                    <a:moveTo>
                      <a:pt x="1271587" y="75247"/>
                    </a:moveTo>
                    <a:lnTo>
                      <a:pt x="1271587" y="63817"/>
                    </a:lnTo>
                    <a:lnTo>
                      <a:pt x="1363980" y="63817"/>
                    </a:lnTo>
                    <a:lnTo>
                      <a:pt x="1363980" y="0"/>
                    </a:lnTo>
                    <a:lnTo>
                      <a:pt x="0" y="0"/>
                    </a:lnTo>
                    <a:lnTo>
                      <a:pt x="0" y="63817"/>
                    </a:lnTo>
                    <a:lnTo>
                      <a:pt x="92392" y="63817"/>
                    </a:lnTo>
                    <a:lnTo>
                      <a:pt x="92392" y="75247"/>
                    </a:lnTo>
                    <a:lnTo>
                      <a:pt x="0" y="75247"/>
                    </a:lnTo>
                    <a:lnTo>
                      <a:pt x="0" y="138113"/>
                    </a:lnTo>
                    <a:lnTo>
                      <a:pt x="92392" y="138113"/>
                    </a:lnTo>
                    <a:lnTo>
                      <a:pt x="92392" y="149542"/>
                    </a:lnTo>
                    <a:lnTo>
                      <a:pt x="0" y="149542"/>
                    </a:lnTo>
                    <a:lnTo>
                      <a:pt x="0" y="214313"/>
                    </a:lnTo>
                    <a:lnTo>
                      <a:pt x="92392" y="214313"/>
                    </a:lnTo>
                    <a:lnTo>
                      <a:pt x="92392" y="225742"/>
                    </a:lnTo>
                    <a:lnTo>
                      <a:pt x="0" y="225742"/>
                    </a:lnTo>
                    <a:lnTo>
                      <a:pt x="0" y="291465"/>
                    </a:lnTo>
                    <a:lnTo>
                      <a:pt x="92392" y="291465"/>
                    </a:lnTo>
                    <a:lnTo>
                      <a:pt x="92392" y="302895"/>
                    </a:lnTo>
                    <a:lnTo>
                      <a:pt x="0" y="302895"/>
                    </a:lnTo>
                    <a:lnTo>
                      <a:pt x="0" y="365760"/>
                    </a:lnTo>
                    <a:lnTo>
                      <a:pt x="92392" y="365760"/>
                    </a:lnTo>
                    <a:lnTo>
                      <a:pt x="92392" y="377190"/>
                    </a:lnTo>
                    <a:lnTo>
                      <a:pt x="0" y="377190"/>
                    </a:lnTo>
                    <a:lnTo>
                      <a:pt x="0" y="441007"/>
                    </a:lnTo>
                    <a:lnTo>
                      <a:pt x="1364933" y="441007"/>
                    </a:lnTo>
                    <a:lnTo>
                      <a:pt x="1364933" y="377190"/>
                    </a:lnTo>
                    <a:lnTo>
                      <a:pt x="1272540" y="377190"/>
                    </a:lnTo>
                    <a:lnTo>
                      <a:pt x="1272540" y="365760"/>
                    </a:lnTo>
                    <a:lnTo>
                      <a:pt x="1364933" y="365760"/>
                    </a:lnTo>
                    <a:lnTo>
                      <a:pt x="1364933" y="302895"/>
                    </a:lnTo>
                    <a:lnTo>
                      <a:pt x="1272540" y="302895"/>
                    </a:lnTo>
                    <a:lnTo>
                      <a:pt x="1272540" y="291465"/>
                    </a:lnTo>
                    <a:lnTo>
                      <a:pt x="1364933" y="291465"/>
                    </a:lnTo>
                    <a:lnTo>
                      <a:pt x="1364933" y="225742"/>
                    </a:lnTo>
                    <a:lnTo>
                      <a:pt x="1272540" y="225742"/>
                    </a:lnTo>
                    <a:lnTo>
                      <a:pt x="1272540" y="214313"/>
                    </a:lnTo>
                    <a:lnTo>
                      <a:pt x="1364933" y="214313"/>
                    </a:lnTo>
                    <a:lnTo>
                      <a:pt x="1364933" y="149542"/>
                    </a:lnTo>
                    <a:lnTo>
                      <a:pt x="1272540" y="149542"/>
                    </a:lnTo>
                    <a:lnTo>
                      <a:pt x="1272540" y="138113"/>
                    </a:lnTo>
                    <a:lnTo>
                      <a:pt x="1364933" y="138113"/>
                    </a:lnTo>
                    <a:lnTo>
                      <a:pt x="1364933" y="75247"/>
                    </a:lnTo>
                    <a:lnTo>
                      <a:pt x="1271587" y="75247"/>
                    </a:lnTo>
                    <a:close/>
                    <a:moveTo>
                      <a:pt x="433387" y="160972"/>
                    </a:moveTo>
                    <a:lnTo>
                      <a:pt x="341947" y="160972"/>
                    </a:lnTo>
                    <a:cubicBezTo>
                      <a:pt x="344805" y="148590"/>
                      <a:pt x="342900" y="139065"/>
                      <a:pt x="336233" y="131445"/>
                    </a:cubicBezTo>
                    <a:cubicBezTo>
                      <a:pt x="329565" y="124778"/>
                      <a:pt x="319088" y="120967"/>
                      <a:pt x="302895" y="120967"/>
                    </a:cubicBezTo>
                    <a:cubicBezTo>
                      <a:pt x="281940" y="120967"/>
                      <a:pt x="260985" y="134303"/>
                      <a:pt x="257175" y="151447"/>
                    </a:cubicBezTo>
                    <a:cubicBezTo>
                      <a:pt x="252413" y="175260"/>
                      <a:pt x="280035" y="182880"/>
                      <a:pt x="301942" y="189547"/>
                    </a:cubicBezTo>
                    <a:cubicBezTo>
                      <a:pt x="354330" y="203835"/>
                      <a:pt x="433387" y="209550"/>
                      <a:pt x="414338" y="298132"/>
                    </a:cubicBezTo>
                    <a:cubicBezTo>
                      <a:pt x="400050" y="367665"/>
                      <a:pt x="323850" y="400050"/>
                      <a:pt x="248602" y="400050"/>
                    </a:cubicBezTo>
                    <a:cubicBezTo>
                      <a:pt x="172402" y="400050"/>
                      <a:pt x="109538" y="377190"/>
                      <a:pt x="126683" y="288608"/>
                    </a:cubicBezTo>
                    <a:lnTo>
                      <a:pt x="218122" y="288608"/>
                    </a:lnTo>
                    <a:cubicBezTo>
                      <a:pt x="211455" y="320040"/>
                      <a:pt x="230505" y="336232"/>
                      <a:pt x="262890" y="336232"/>
                    </a:cubicBezTo>
                    <a:cubicBezTo>
                      <a:pt x="283845" y="336232"/>
                      <a:pt x="313372" y="325755"/>
                      <a:pt x="318135" y="303847"/>
                    </a:cubicBezTo>
                    <a:cubicBezTo>
                      <a:pt x="327660" y="259080"/>
                      <a:pt x="258127" y="268605"/>
                      <a:pt x="193358" y="237172"/>
                    </a:cubicBezTo>
                    <a:cubicBezTo>
                      <a:pt x="162877" y="222885"/>
                      <a:pt x="153352" y="192405"/>
                      <a:pt x="160972" y="157163"/>
                    </a:cubicBezTo>
                    <a:cubicBezTo>
                      <a:pt x="180975" y="79058"/>
                      <a:pt x="254317" y="58103"/>
                      <a:pt x="322897" y="58103"/>
                    </a:cubicBezTo>
                    <a:cubicBezTo>
                      <a:pt x="391477" y="57150"/>
                      <a:pt x="455295" y="80963"/>
                      <a:pt x="433387" y="160972"/>
                    </a:cubicBezTo>
                    <a:close/>
                    <a:moveTo>
                      <a:pt x="725805" y="195263"/>
                    </a:moveTo>
                    <a:lnTo>
                      <a:pt x="712470" y="259080"/>
                    </a:lnTo>
                    <a:lnTo>
                      <a:pt x="565785" y="259080"/>
                    </a:lnTo>
                    <a:lnTo>
                      <a:pt x="550545" y="328613"/>
                    </a:lnTo>
                    <a:lnTo>
                      <a:pt x="709612" y="328613"/>
                    </a:lnTo>
                    <a:lnTo>
                      <a:pt x="696277" y="392430"/>
                    </a:lnTo>
                    <a:lnTo>
                      <a:pt x="446723" y="392430"/>
                    </a:lnTo>
                    <a:lnTo>
                      <a:pt x="516255" y="63817"/>
                    </a:lnTo>
                    <a:lnTo>
                      <a:pt x="762000" y="63817"/>
                    </a:lnTo>
                    <a:lnTo>
                      <a:pt x="766762" y="63817"/>
                    </a:lnTo>
                    <a:lnTo>
                      <a:pt x="762000" y="85725"/>
                    </a:lnTo>
                    <a:lnTo>
                      <a:pt x="753427" y="127635"/>
                    </a:lnTo>
                    <a:lnTo>
                      <a:pt x="594360" y="127635"/>
                    </a:lnTo>
                    <a:lnTo>
                      <a:pt x="580073" y="195263"/>
                    </a:lnTo>
                    <a:lnTo>
                      <a:pt x="725805" y="195263"/>
                    </a:lnTo>
                    <a:lnTo>
                      <a:pt x="725805" y="195263"/>
                    </a:lnTo>
                    <a:close/>
                    <a:moveTo>
                      <a:pt x="1065848" y="160972"/>
                    </a:moveTo>
                    <a:lnTo>
                      <a:pt x="974408" y="160972"/>
                    </a:lnTo>
                    <a:cubicBezTo>
                      <a:pt x="977265" y="148590"/>
                      <a:pt x="975360" y="139065"/>
                      <a:pt x="968693" y="131445"/>
                    </a:cubicBezTo>
                    <a:cubicBezTo>
                      <a:pt x="962025" y="124778"/>
                      <a:pt x="951548" y="120967"/>
                      <a:pt x="935355" y="120967"/>
                    </a:cubicBezTo>
                    <a:cubicBezTo>
                      <a:pt x="914400" y="120967"/>
                      <a:pt x="893445" y="134303"/>
                      <a:pt x="889635" y="151447"/>
                    </a:cubicBezTo>
                    <a:cubicBezTo>
                      <a:pt x="884873" y="175260"/>
                      <a:pt x="912495" y="182880"/>
                      <a:pt x="934402" y="189547"/>
                    </a:cubicBezTo>
                    <a:cubicBezTo>
                      <a:pt x="986790" y="203835"/>
                      <a:pt x="1065848" y="209550"/>
                      <a:pt x="1046798" y="298132"/>
                    </a:cubicBezTo>
                    <a:cubicBezTo>
                      <a:pt x="1032510" y="367665"/>
                      <a:pt x="956310" y="400050"/>
                      <a:pt x="881062" y="400050"/>
                    </a:cubicBezTo>
                    <a:cubicBezTo>
                      <a:pt x="824865" y="400050"/>
                      <a:pt x="776287" y="387668"/>
                      <a:pt x="761048" y="345757"/>
                    </a:cubicBezTo>
                    <a:cubicBezTo>
                      <a:pt x="755333" y="330518"/>
                      <a:pt x="754380" y="311468"/>
                      <a:pt x="759143" y="288608"/>
                    </a:cubicBezTo>
                    <a:lnTo>
                      <a:pt x="761048" y="288608"/>
                    </a:lnTo>
                    <a:lnTo>
                      <a:pt x="850583" y="288608"/>
                    </a:lnTo>
                    <a:cubicBezTo>
                      <a:pt x="843915" y="320040"/>
                      <a:pt x="862965" y="336232"/>
                      <a:pt x="895350" y="336232"/>
                    </a:cubicBezTo>
                    <a:cubicBezTo>
                      <a:pt x="916305" y="336232"/>
                      <a:pt x="945833" y="325755"/>
                      <a:pt x="950595" y="303847"/>
                    </a:cubicBezTo>
                    <a:cubicBezTo>
                      <a:pt x="960120" y="259080"/>
                      <a:pt x="890587" y="268605"/>
                      <a:pt x="825818" y="237172"/>
                    </a:cubicBezTo>
                    <a:cubicBezTo>
                      <a:pt x="795337" y="222885"/>
                      <a:pt x="785812" y="192405"/>
                      <a:pt x="793433" y="157163"/>
                    </a:cubicBezTo>
                    <a:cubicBezTo>
                      <a:pt x="813435" y="79058"/>
                      <a:pt x="886777" y="58103"/>
                      <a:pt x="955358" y="58103"/>
                    </a:cubicBezTo>
                    <a:cubicBezTo>
                      <a:pt x="1023937" y="57150"/>
                      <a:pt x="1088708" y="80963"/>
                      <a:pt x="1065848" y="160972"/>
                    </a:cubicBezTo>
                    <a:close/>
                    <a:moveTo>
                      <a:pt x="1169670" y="392430"/>
                    </a:moveTo>
                    <a:lnTo>
                      <a:pt x="1078230" y="392430"/>
                    </a:lnTo>
                    <a:lnTo>
                      <a:pt x="1147762" y="63817"/>
                    </a:lnTo>
                    <a:lnTo>
                      <a:pt x="1239202" y="63817"/>
                    </a:lnTo>
                    <a:lnTo>
                      <a:pt x="1169670" y="3924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260" name="Gráfico 2">
                <a:extLst>
                  <a:ext uri="{FF2B5EF4-FFF2-40B4-BE49-F238E27FC236}">
                    <a16:creationId xmlns:a16="http://schemas.microsoft.com/office/drawing/2014/main" id="{B2AC8924-0835-2F21-A7C2-15FF23A62E27}"/>
                  </a:ext>
                </a:extLst>
              </p:cNvPr>
              <p:cNvGrpSpPr/>
              <p:nvPr/>
            </p:nvGrpSpPr>
            <p:grpSpPr>
              <a:xfrm>
                <a:off x="5071109" y="3005137"/>
                <a:ext cx="1725929" cy="440055"/>
                <a:chOff x="5071109" y="3005137"/>
                <a:chExt cx="1725929" cy="440055"/>
              </a:xfrm>
              <a:solidFill>
                <a:srgbClr val="FFFFFF"/>
              </a:solidFill>
            </p:grpSpPr>
            <p:sp>
              <p:nvSpPr>
                <p:cNvPr id="261" name="Forma Livre: Forma 260">
                  <a:extLst>
                    <a:ext uri="{FF2B5EF4-FFF2-40B4-BE49-F238E27FC236}">
                      <a16:creationId xmlns:a16="http://schemas.microsoft.com/office/drawing/2014/main" id="{54FB27E5-BBFA-B9B7-9FB8-E5B737115CB5}"/>
                    </a:ext>
                  </a:extLst>
                </p:cNvPr>
                <p:cNvSpPr/>
                <p:nvPr/>
              </p:nvSpPr>
              <p:spPr>
                <a:xfrm>
                  <a:off x="6286500" y="3128962"/>
                  <a:ext cx="83819" cy="130492"/>
                </a:xfrm>
                <a:custGeom>
                  <a:avLst/>
                  <a:gdLst>
                    <a:gd name="connsiteX0" fmla="*/ 69532 w 83819"/>
                    <a:gd name="connsiteY0" fmla="*/ 0 h 130492"/>
                    <a:gd name="connsiteX1" fmla="*/ 41910 w 83819"/>
                    <a:gd name="connsiteY1" fmla="*/ 53340 h 130492"/>
                    <a:gd name="connsiteX2" fmla="*/ 0 w 83819"/>
                    <a:gd name="connsiteY2" fmla="*/ 130492 h 130492"/>
                    <a:gd name="connsiteX3" fmla="*/ 41910 w 83819"/>
                    <a:gd name="connsiteY3" fmla="*/ 130492 h 130492"/>
                    <a:gd name="connsiteX4" fmla="*/ 83820 w 83819"/>
                    <a:gd name="connsiteY4" fmla="*/ 130492 h 130492"/>
                    <a:gd name="connsiteX5" fmla="*/ 71438 w 83819"/>
                    <a:gd name="connsiteY5" fmla="*/ 0 h 13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19" h="130492">
                      <a:moveTo>
                        <a:pt x="69532" y="0"/>
                      </a:moveTo>
                      <a:lnTo>
                        <a:pt x="41910" y="53340"/>
                      </a:lnTo>
                      <a:lnTo>
                        <a:pt x="0" y="130492"/>
                      </a:lnTo>
                      <a:lnTo>
                        <a:pt x="41910" y="130492"/>
                      </a:lnTo>
                      <a:lnTo>
                        <a:pt x="83820" y="130492"/>
                      </a:lnTo>
                      <a:lnTo>
                        <a:pt x="714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62" name="Forma Livre: Forma 261">
                  <a:extLst>
                    <a:ext uri="{FF2B5EF4-FFF2-40B4-BE49-F238E27FC236}">
                      <a16:creationId xmlns:a16="http://schemas.microsoft.com/office/drawing/2014/main" id="{85B15573-BE6A-8C3F-1426-5FC1625B3609}"/>
                    </a:ext>
                  </a:extLst>
                </p:cNvPr>
                <p:cNvSpPr/>
                <p:nvPr/>
              </p:nvSpPr>
              <p:spPr>
                <a:xfrm>
                  <a:off x="5071109" y="3005137"/>
                  <a:ext cx="1725929" cy="440055"/>
                </a:xfrm>
                <a:custGeom>
                  <a:avLst/>
                  <a:gdLst>
                    <a:gd name="connsiteX0" fmla="*/ 0 w 1725929"/>
                    <a:gd name="connsiteY0" fmla="*/ 0 h 440055"/>
                    <a:gd name="connsiteX1" fmla="*/ 0 w 1725929"/>
                    <a:gd name="connsiteY1" fmla="*/ 63817 h 440055"/>
                    <a:gd name="connsiteX2" fmla="*/ 92393 w 1725929"/>
                    <a:gd name="connsiteY2" fmla="*/ 63817 h 440055"/>
                    <a:gd name="connsiteX3" fmla="*/ 92393 w 1725929"/>
                    <a:gd name="connsiteY3" fmla="*/ 75247 h 440055"/>
                    <a:gd name="connsiteX4" fmla="*/ 0 w 1725929"/>
                    <a:gd name="connsiteY4" fmla="*/ 75247 h 440055"/>
                    <a:gd name="connsiteX5" fmla="*/ 0 w 1725929"/>
                    <a:gd name="connsiteY5" fmla="*/ 137160 h 440055"/>
                    <a:gd name="connsiteX6" fmla="*/ 92393 w 1725929"/>
                    <a:gd name="connsiteY6" fmla="*/ 137160 h 440055"/>
                    <a:gd name="connsiteX7" fmla="*/ 92393 w 1725929"/>
                    <a:gd name="connsiteY7" fmla="*/ 148590 h 440055"/>
                    <a:gd name="connsiteX8" fmla="*/ 0 w 1725929"/>
                    <a:gd name="connsiteY8" fmla="*/ 148590 h 440055"/>
                    <a:gd name="connsiteX9" fmla="*/ 0 w 1725929"/>
                    <a:gd name="connsiteY9" fmla="*/ 213360 h 440055"/>
                    <a:gd name="connsiteX10" fmla="*/ 92393 w 1725929"/>
                    <a:gd name="connsiteY10" fmla="*/ 213360 h 440055"/>
                    <a:gd name="connsiteX11" fmla="*/ 92393 w 1725929"/>
                    <a:gd name="connsiteY11" fmla="*/ 224790 h 440055"/>
                    <a:gd name="connsiteX12" fmla="*/ 0 w 1725929"/>
                    <a:gd name="connsiteY12" fmla="*/ 224790 h 440055"/>
                    <a:gd name="connsiteX13" fmla="*/ 0 w 1725929"/>
                    <a:gd name="connsiteY13" fmla="*/ 290513 h 440055"/>
                    <a:gd name="connsiteX14" fmla="*/ 92393 w 1725929"/>
                    <a:gd name="connsiteY14" fmla="*/ 290513 h 440055"/>
                    <a:gd name="connsiteX15" fmla="*/ 92393 w 1725929"/>
                    <a:gd name="connsiteY15" fmla="*/ 301943 h 440055"/>
                    <a:gd name="connsiteX16" fmla="*/ 0 w 1725929"/>
                    <a:gd name="connsiteY16" fmla="*/ 301943 h 440055"/>
                    <a:gd name="connsiteX17" fmla="*/ 0 w 1725929"/>
                    <a:gd name="connsiteY17" fmla="*/ 364807 h 440055"/>
                    <a:gd name="connsiteX18" fmla="*/ 92393 w 1725929"/>
                    <a:gd name="connsiteY18" fmla="*/ 364807 h 440055"/>
                    <a:gd name="connsiteX19" fmla="*/ 92393 w 1725929"/>
                    <a:gd name="connsiteY19" fmla="*/ 376238 h 440055"/>
                    <a:gd name="connsiteX20" fmla="*/ 0 w 1725929"/>
                    <a:gd name="connsiteY20" fmla="*/ 376238 h 440055"/>
                    <a:gd name="connsiteX21" fmla="*/ 0 w 1725929"/>
                    <a:gd name="connsiteY21" fmla="*/ 440055 h 440055"/>
                    <a:gd name="connsiteX22" fmla="*/ 1725930 w 1725929"/>
                    <a:gd name="connsiteY22" fmla="*/ 440055 h 440055"/>
                    <a:gd name="connsiteX23" fmla="*/ 1725930 w 1725929"/>
                    <a:gd name="connsiteY23" fmla="*/ 0 h 440055"/>
                    <a:gd name="connsiteX24" fmla="*/ 0 w 1725929"/>
                    <a:gd name="connsiteY24" fmla="*/ 0 h 440055"/>
                    <a:gd name="connsiteX25" fmla="*/ 420053 w 1725929"/>
                    <a:gd name="connsiteY25" fmla="*/ 155258 h 440055"/>
                    <a:gd name="connsiteX26" fmla="*/ 333375 w 1725929"/>
                    <a:gd name="connsiteY26" fmla="*/ 155258 h 440055"/>
                    <a:gd name="connsiteX27" fmla="*/ 327660 w 1725929"/>
                    <a:gd name="connsiteY27" fmla="*/ 127635 h 440055"/>
                    <a:gd name="connsiteX28" fmla="*/ 296228 w 1725929"/>
                    <a:gd name="connsiteY28" fmla="*/ 117158 h 440055"/>
                    <a:gd name="connsiteX29" fmla="*/ 252413 w 1725929"/>
                    <a:gd name="connsiteY29" fmla="*/ 145733 h 440055"/>
                    <a:gd name="connsiteX30" fmla="*/ 295275 w 1725929"/>
                    <a:gd name="connsiteY30" fmla="*/ 181928 h 440055"/>
                    <a:gd name="connsiteX31" fmla="*/ 402908 w 1725929"/>
                    <a:gd name="connsiteY31" fmla="*/ 285750 h 440055"/>
                    <a:gd name="connsiteX32" fmla="*/ 243840 w 1725929"/>
                    <a:gd name="connsiteY32" fmla="*/ 382905 h 440055"/>
                    <a:gd name="connsiteX33" fmla="*/ 127635 w 1725929"/>
                    <a:gd name="connsiteY33" fmla="*/ 276225 h 440055"/>
                    <a:gd name="connsiteX34" fmla="*/ 214313 w 1725929"/>
                    <a:gd name="connsiteY34" fmla="*/ 276225 h 440055"/>
                    <a:gd name="connsiteX35" fmla="*/ 257175 w 1725929"/>
                    <a:gd name="connsiteY35" fmla="*/ 321945 h 440055"/>
                    <a:gd name="connsiteX36" fmla="*/ 309563 w 1725929"/>
                    <a:gd name="connsiteY36" fmla="*/ 290513 h 440055"/>
                    <a:gd name="connsiteX37" fmla="*/ 190500 w 1725929"/>
                    <a:gd name="connsiteY37" fmla="*/ 226695 h 440055"/>
                    <a:gd name="connsiteX38" fmla="*/ 159068 w 1725929"/>
                    <a:gd name="connsiteY38" fmla="*/ 150495 h 440055"/>
                    <a:gd name="connsiteX39" fmla="*/ 313372 w 1725929"/>
                    <a:gd name="connsiteY39" fmla="*/ 55245 h 440055"/>
                    <a:gd name="connsiteX40" fmla="*/ 420053 w 1725929"/>
                    <a:gd name="connsiteY40" fmla="*/ 155258 h 440055"/>
                    <a:gd name="connsiteX41" fmla="*/ 686753 w 1725929"/>
                    <a:gd name="connsiteY41" fmla="*/ 249555 h 440055"/>
                    <a:gd name="connsiteX42" fmla="*/ 546735 w 1725929"/>
                    <a:gd name="connsiteY42" fmla="*/ 249555 h 440055"/>
                    <a:gd name="connsiteX43" fmla="*/ 532447 w 1725929"/>
                    <a:gd name="connsiteY43" fmla="*/ 316230 h 440055"/>
                    <a:gd name="connsiteX44" fmla="*/ 684847 w 1725929"/>
                    <a:gd name="connsiteY44" fmla="*/ 316230 h 440055"/>
                    <a:gd name="connsiteX45" fmla="*/ 671513 w 1725929"/>
                    <a:gd name="connsiteY45" fmla="*/ 377190 h 440055"/>
                    <a:gd name="connsiteX46" fmla="*/ 432435 w 1725929"/>
                    <a:gd name="connsiteY46" fmla="*/ 377190 h 440055"/>
                    <a:gd name="connsiteX47" fmla="*/ 499110 w 1725929"/>
                    <a:gd name="connsiteY47" fmla="*/ 62865 h 440055"/>
                    <a:gd name="connsiteX48" fmla="*/ 729615 w 1725929"/>
                    <a:gd name="connsiteY48" fmla="*/ 62865 h 440055"/>
                    <a:gd name="connsiteX49" fmla="*/ 738188 w 1725929"/>
                    <a:gd name="connsiteY49" fmla="*/ 62865 h 440055"/>
                    <a:gd name="connsiteX50" fmla="*/ 729615 w 1725929"/>
                    <a:gd name="connsiteY50" fmla="*/ 103822 h 440055"/>
                    <a:gd name="connsiteX51" fmla="*/ 725805 w 1725929"/>
                    <a:gd name="connsiteY51" fmla="*/ 123825 h 440055"/>
                    <a:gd name="connsiteX52" fmla="*/ 573405 w 1725929"/>
                    <a:gd name="connsiteY52" fmla="*/ 123825 h 440055"/>
                    <a:gd name="connsiteX53" fmla="*/ 560070 w 1725929"/>
                    <a:gd name="connsiteY53" fmla="*/ 188595 h 440055"/>
                    <a:gd name="connsiteX54" fmla="*/ 700088 w 1725929"/>
                    <a:gd name="connsiteY54" fmla="*/ 188595 h 440055"/>
                    <a:gd name="connsiteX55" fmla="*/ 686753 w 1725929"/>
                    <a:gd name="connsiteY55" fmla="*/ 249555 h 440055"/>
                    <a:gd name="connsiteX56" fmla="*/ 906780 w 1725929"/>
                    <a:gd name="connsiteY56" fmla="*/ 377190 h 440055"/>
                    <a:gd name="connsiteX57" fmla="*/ 851535 w 1725929"/>
                    <a:gd name="connsiteY57" fmla="*/ 136208 h 440055"/>
                    <a:gd name="connsiteX58" fmla="*/ 850583 w 1725929"/>
                    <a:gd name="connsiteY58" fmla="*/ 136208 h 440055"/>
                    <a:gd name="connsiteX59" fmla="*/ 799147 w 1725929"/>
                    <a:gd name="connsiteY59" fmla="*/ 377190 h 440055"/>
                    <a:gd name="connsiteX60" fmla="*/ 729615 w 1725929"/>
                    <a:gd name="connsiteY60" fmla="*/ 377190 h 440055"/>
                    <a:gd name="connsiteX61" fmla="*/ 721043 w 1725929"/>
                    <a:gd name="connsiteY61" fmla="*/ 377190 h 440055"/>
                    <a:gd name="connsiteX62" fmla="*/ 729615 w 1725929"/>
                    <a:gd name="connsiteY62" fmla="*/ 336232 h 440055"/>
                    <a:gd name="connsiteX63" fmla="*/ 787718 w 1725929"/>
                    <a:gd name="connsiteY63" fmla="*/ 63817 h 440055"/>
                    <a:gd name="connsiteX64" fmla="*/ 909638 w 1725929"/>
                    <a:gd name="connsiteY64" fmla="*/ 63817 h 440055"/>
                    <a:gd name="connsiteX65" fmla="*/ 964883 w 1725929"/>
                    <a:gd name="connsiteY65" fmla="*/ 298132 h 440055"/>
                    <a:gd name="connsiteX66" fmla="*/ 965835 w 1725929"/>
                    <a:gd name="connsiteY66" fmla="*/ 297180 h 440055"/>
                    <a:gd name="connsiteX67" fmla="*/ 1015365 w 1725929"/>
                    <a:gd name="connsiteY67" fmla="*/ 63817 h 440055"/>
                    <a:gd name="connsiteX68" fmla="*/ 1076325 w 1725929"/>
                    <a:gd name="connsiteY68" fmla="*/ 63817 h 440055"/>
                    <a:gd name="connsiteX69" fmla="*/ 1093470 w 1725929"/>
                    <a:gd name="connsiteY69" fmla="*/ 63817 h 440055"/>
                    <a:gd name="connsiteX70" fmla="*/ 1076325 w 1725929"/>
                    <a:gd name="connsiteY70" fmla="*/ 144780 h 440055"/>
                    <a:gd name="connsiteX71" fmla="*/ 1026795 w 1725929"/>
                    <a:gd name="connsiteY71" fmla="*/ 377190 h 440055"/>
                    <a:gd name="connsiteX72" fmla="*/ 906780 w 1725929"/>
                    <a:gd name="connsiteY72" fmla="*/ 377190 h 440055"/>
                    <a:gd name="connsiteX73" fmla="*/ 1315403 w 1725929"/>
                    <a:gd name="connsiteY73" fmla="*/ 377190 h 440055"/>
                    <a:gd name="connsiteX74" fmla="*/ 1307783 w 1725929"/>
                    <a:gd name="connsiteY74" fmla="*/ 316230 h 440055"/>
                    <a:gd name="connsiteX75" fmla="*/ 1257300 w 1725929"/>
                    <a:gd name="connsiteY75" fmla="*/ 316230 h 440055"/>
                    <a:gd name="connsiteX76" fmla="*/ 1180148 w 1725929"/>
                    <a:gd name="connsiteY76" fmla="*/ 316230 h 440055"/>
                    <a:gd name="connsiteX77" fmla="*/ 1146810 w 1725929"/>
                    <a:gd name="connsiteY77" fmla="*/ 377190 h 440055"/>
                    <a:gd name="connsiteX78" fmla="*/ 1077278 w 1725929"/>
                    <a:gd name="connsiteY78" fmla="*/ 377190 h 440055"/>
                    <a:gd name="connsiteX79" fmla="*/ 1060133 w 1725929"/>
                    <a:gd name="connsiteY79" fmla="*/ 377190 h 440055"/>
                    <a:gd name="connsiteX80" fmla="*/ 1077278 w 1725929"/>
                    <a:gd name="connsiteY80" fmla="*/ 348615 h 440055"/>
                    <a:gd name="connsiteX81" fmla="*/ 1250633 w 1725929"/>
                    <a:gd name="connsiteY81" fmla="*/ 62865 h 440055"/>
                    <a:gd name="connsiteX82" fmla="*/ 1257300 w 1725929"/>
                    <a:gd name="connsiteY82" fmla="*/ 62865 h 440055"/>
                    <a:gd name="connsiteX83" fmla="*/ 1356360 w 1725929"/>
                    <a:gd name="connsiteY83" fmla="*/ 62865 h 440055"/>
                    <a:gd name="connsiteX84" fmla="*/ 1413510 w 1725929"/>
                    <a:gd name="connsiteY84" fmla="*/ 377190 h 440055"/>
                    <a:gd name="connsiteX85" fmla="*/ 1315403 w 1725929"/>
                    <a:gd name="connsiteY85" fmla="*/ 377190 h 440055"/>
                    <a:gd name="connsiteX86" fmla="*/ 1533525 w 1725929"/>
                    <a:gd name="connsiteY86" fmla="*/ 377190 h 440055"/>
                    <a:gd name="connsiteX87" fmla="*/ 1446848 w 1725929"/>
                    <a:gd name="connsiteY87" fmla="*/ 377190 h 440055"/>
                    <a:gd name="connsiteX88" fmla="*/ 1513523 w 1725929"/>
                    <a:gd name="connsiteY88" fmla="*/ 62865 h 440055"/>
                    <a:gd name="connsiteX89" fmla="*/ 1600200 w 1725929"/>
                    <a:gd name="connsiteY89" fmla="*/ 62865 h 440055"/>
                    <a:gd name="connsiteX90" fmla="*/ 1533525 w 1725929"/>
                    <a:gd name="connsiteY90" fmla="*/ 377190 h 440055"/>
                    <a:gd name="connsiteX91" fmla="*/ 1725930 w 1725929"/>
                    <a:gd name="connsiteY91" fmla="*/ 377190 h 440055"/>
                    <a:gd name="connsiteX92" fmla="*/ 1633538 w 1725929"/>
                    <a:gd name="connsiteY92" fmla="*/ 377190 h 440055"/>
                    <a:gd name="connsiteX93" fmla="*/ 1633538 w 1725929"/>
                    <a:gd name="connsiteY93" fmla="*/ 365760 h 440055"/>
                    <a:gd name="connsiteX94" fmla="*/ 1725930 w 1725929"/>
                    <a:gd name="connsiteY94" fmla="*/ 365760 h 440055"/>
                    <a:gd name="connsiteX95" fmla="*/ 1725930 w 1725929"/>
                    <a:gd name="connsiteY95" fmla="*/ 377190 h 440055"/>
                    <a:gd name="connsiteX96" fmla="*/ 1725930 w 1725929"/>
                    <a:gd name="connsiteY96" fmla="*/ 302895 h 440055"/>
                    <a:gd name="connsiteX97" fmla="*/ 1633538 w 1725929"/>
                    <a:gd name="connsiteY97" fmla="*/ 302895 h 440055"/>
                    <a:gd name="connsiteX98" fmla="*/ 1633538 w 1725929"/>
                    <a:gd name="connsiteY98" fmla="*/ 291465 h 440055"/>
                    <a:gd name="connsiteX99" fmla="*/ 1725930 w 1725929"/>
                    <a:gd name="connsiteY99" fmla="*/ 291465 h 440055"/>
                    <a:gd name="connsiteX100" fmla="*/ 1725930 w 1725929"/>
                    <a:gd name="connsiteY100" fmla="*/ 302895 h 440055"/>
                    <a:gd name="connsiteX101" fmla="*/ 1725930 w 1725929"/>
                    <a:gd name="connsiteY101" fmla="*/ 225742 h 440055"/>
                    <a:gd name="connsiteX102" fmla="*/ 1633538 w 1725929"/>
                    <a:gd name="connsiteY102" fmla="*/ 225742 h 440055"/>
                    <a:gd name="connsiteX103" fmla="*/ 1633538 w 1725929"/>
                    <a:gd name="connsiteY103" fmla="*/ 214313 h 440055"/>
                    <a:gd name="connsiteX104" fmla="*/ 1725930 w 1725929"/>
                    <a:gd name="connsiteY104" fmla="*/ 214313 h 440055"/>
                    <a:gd name="connsiteX105" fmla="*/ 1725930 w 1725929"/>
                    <a:gd name="connsiteY105" fmla="*/ 225742 h 440055"/>
                    <a:gd name="connsiteX106" fmla="*/ 1725930 w 1725929"/>
                    <a:gd name="connsiteY106" fmla="*/ 149542 h 440055"/>
                    <a:gd name="connsiteX107" fmla="*/ 1633538 w 1725929"/>
                    <a:gd name="connsiteY107" fmla="*/ 149542 h 440055"/>
                    <a:gd name="connsiteX108" fmla="*/ 1633538 w 1725929"/>
                    <a:gd name="connsiteY108" fmla="*/ 138113 h 440055"/>
                    <a:gd name="connsiteX109" fmla="*/ 1725930 w 1725929"/>
                    <a:gd name="connsiteY109" fmla="*/ 138113 h 440055"/>
                    <a:gd name="connsiteX110" fmla="*/ 1725930 w 1725929"/>
                    <a:gd name="connsiteY110" fmla="*/ 149542 h 440055"/>
                    <a:gd name="connsiteX111" fmla="*/ 1725930 w 1725929"/>
                    <a:gd name="connsiteY111" fmla="*/ 75247 h 440055"/>
                    <a:gd name="connsiteX112" fmla="*/ 1633538 w 1725929"/>
                    <a:gd name="connsiteY112" fmla="*/ 75247 h 440055"/>
                    <a:gd name="connsiteX113" fmla="*/ 1633538 w 1725929"/>
                    <a:gd name="connsiteY113" fmla="*/ 63817 h 440055"/>
                    <a:gd name="connsiteX114" fmla="*/ 1725930 w 1725929"/>
                    <a:gd name="connsiteY114" fmla="*/ 63817 h 440055"/>
                    <a:gd name="connsiteX115" fmla="*/ 1725930 w 1725929"/>
                    <a:gd name="connsiteY115" fmla="*/ 75247 h 440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1725929" h="440055">
                      <a:moveTo>
                        <a:pt x="0" y="0"/>
                      </a:moveTo>
                      <a:lnTo>
                        <a:pt x="0" y="63817"/>
                      </a:lnTo>
                      <a:lnTo>
                        <a:pt x="92393" y="63817"/>
                      </a:lnTo>
                      <a:lnTo>
                        <a:pt x="92393" y="75247"/>
                      </a:lnTo>
                      <a:lnTo>
                        <a:pt x="0" y="75247"/>
                      </a:lnTo>
                      <a:lnTo>
                        <a:pt x="0" y="137160"/>
                      </a:lnTo>
                      <a:lnTo>
                        <a:pt x="92393" y="137160"/>
                      </a:lnTo>
                      <a:lnTo>
                        <a:pt x="92393" y="148590"/>
                      </a:lnTo>
                      <a:lnTo>
                        <a:pt x="0" y="148590"/>
                      </a:lnTo>
                      <a:lnTo>
                        <a:pt x="0" y="213360"/>
                      </a:lnTo>
                      <a:lnTo>
                        <a:pt x="92393" y="213360"/>
                      </a:lnTo>
                      <a:lnTo>
                        <a:pt x="92393" y="224790"/>
                      </a:lnTo>
                      <a:lnTo>
                        <a:pt x="0" y="224790"/>
                      </a:lnTo>
                      <a:lnTo>
                        <a:pt x="0" y="290513"/>
                      </a:lnTo>
                      <a:lnTo>
                        <a:pt x="92393" y="290513"/>
                      </a:lnTo>
                      <a:lnTo>
                        <a:pt x="92393" y="301943"/>
                      </a:lnTo>
                      <a:lnTo>
                        <a:pt x="0" y="301943"/>
                      </a:lnTo>
                      <a:lnTo>
                        <a:pt x="0" y="364807"/>
                      </a:lnTo>
                      <a:lnTo>
                        <a:pt x="92393" y="364807"/>
                      </a:lnTo>
                      <a:lnTo>
                        <a:pt x="92393" y="376238"/>
                      </a:lnTo>
                      <a:lnTo>
                        <a:pt x="0" y="376238"/>
                      </a:lnTo>
                      <a:lnTo>
                        <a:pt x="0" y="440055"/>
                      </a:lnTo>
                      <a:lnTo>
                        <a:pt x="1725930" y="440055"/>
                      </a:lnTo>
                      <a:lnTo>
                        <a:pt x="1725930" y="0"/>
                      </a:lnTo>
                      <a:lnTo>
                        <a:pt x="0" y="0"/>
                      </a:lnTo>
                      <a:close/>
                      <a:moveTo>
                        <a:pt x="420053" y="155258"/>
                      </a:moveTo>
                      <a:lnTo>
                        <a:pt x="333375" y="155258"/>
                      </a:lnTo>
                      <a:cubicBezTo>
                        <a:pt x="336233" y="142875"/>
                        <a:pt x="334328" y="134303"/>
                        <a:pt x="327660" y="127635"/>
                      </a:cubicBezTo>
                      <a:cubicBezTo>
                        <a:pt x="321945" y="120967"/>
                        <a:pt x="311468" y="117158"/>
                        <a:pt x="296228" y="117158"/>
                      </a:cubicBezTo>
                      <a:cubicBezTo>
                        <a:pt x="276225" y="117158"/>
                        <a:pt x="256222" y="130492"/>
                        <a:pt x="252413" y="145733"/>
                      </a:cubicBezTo>
                      <a:cubicBezTo>
                        <a:pt x="247650" y="168592"/>
                        <a:pt x="273368" y="176213"/>
                        <a:pt x="295275" y="181928"/>
                      </a:cubicBezTo>
                      <a:cubicBezTo>
                        <a:pt x="344805" y="195263"/>
                        <a:pt x="420053" y="200978"/>
                        <a:pt x="402908" y="285750"/>
                      </a:cubicBezTo>
                      <a:cubicBezTo>
                        <a:pt x="388620" y="351472"/>
                        <a:pt x="317183" y="382905"/>
                        <a:pt x="243840" y="382905"/>
                      </a:cubicBezTo>
                      <a:cubicBezTo>
                        <a:pt x="170497" y="382905"/>
                        <a:pt x="110490" y="361950"/>
                        <a:pt x="127635" y="276225"/>
                      </a:cubicBezTo>
                      <a:lnTo>
                        <a:pt x="214313" y="276225"/>
                      </a:lnTo>
                      <a:cubicBezTo>
                        <a:pt x="207645" y="305753"/>
                        <a:pt x="225743" y="321945"/>
                        <a:pt x="257175" y="321945"/>
                      </a:cubicBezTo>
                      <a:cubicBezTo>
                        <a:pt x="277178" y="321945"/>
                        <a:pt x="304800" y="311468"/>
                        <a:pt x="309563" y="290513"/>
                      </a:cubicBezTo>
                      <a:cubicBezTo>
                        <a:pt x="319088" y="247650"/>
                        <a:pt x="252413" y="257175"/>
                        <a:pt x="190500" y="226695"/>
                      </a:cubicBezTo>
                      <a:cubicBezTo>
                        <a:pt x="161925" y="212408"/>
                        <a:pt x="152400" y="183833"/>
                        <a:pt x="159068" y="150495"/>
                      </a:cubicBezTo>
                      <a:cubicBezTo>
                        <a:pt x="178118" y="76200"/>
                        <a:pt x="247650" y="55245"/>
                        <a:pt x="313372" y="55245"/>
                      </a:cubicBezTo>
                      <a:cubicBezTo>
                        <a:pt x="380047" y="56197"/>
                        <a:pt x="441008" y="79058"/>
                        <a:pt x="420053" y="155258"/>
                      </a:cubicBezTo>
                      <a:close/>
                      <a:moveTo>
                        <a:pt x="686753" y="249555"/>
                      </a:moveTo>
                      <a:lnTo>
                        <a:pt x="546735" y="249555"/>
                      </a:lnTo>
                      <a:lnTo>
                        <a:pt x="532447" y="316230"/>
                      </a:lnTo>
                      <a:lnTo>
                        <a:pt x="684847" y="316230"/>
                      </a:lnTo>
                      <a:lnTo>
                        <a:pt x="671513" y="377190"/>
                      </a:lnTo>
                      <a:lnTo>
                        <a:pt x="432435" y="377190"/>
                      </a:lnTo>
                      <a:lnTo>
                        <a:pt x="499110" y="62865"/>
                      </a:lnTo>
                      <a:lnTo>
                        <a:pt x="729615" y="62865"/>
                      </a:lnTo>
                      <a:lnTo>
                        <a:pt x="738188" y="62865"/>
                      </a:lnTo>
                      <a:lnTo>
                        <a:pt x="729615" y="103822"/>
                      </a:lnTo>
                      <a:lnTo>
                        <a:pt x="725805" y="123825"/>
                      </a:lnTo>
                      <a:lnTo>
                        <a:pt x="573405" y="123825"/>
                      </a:lnTo>
                      <a:lnTo>
                        <a:pt x="560070" y="188595"/>
                      </a:lnTo>
                      <a:lnTo>
                        <a:pt x="700088" y="188595"/>
                      </a:lnTo>
                      <a:lnTo>
                        <a:pt x="686753" y="249555"/>
                      </a:lnTo>
                      <a:close/>
                      <a:moveTo>
                        <a:pt x="906780" y="377190"/>
                      </a:moveTo>
                      <a:lnTo>
                        <a:pt x="851535" y="136208"/>
                      </a:lnTo>
                      <a:lnTo>
                        <a:pt x="850583" y="136208"/>
                      </a:lnTo>
                      <a:lnTo>
                        <a:pt x="799147" y="377190"/>
                      </a:lnTo>
                      <a:lnTo>
                        <a:pt x="729615" y="377190"/>
                      </a:lnTo>
                      <a:lnTo>
                        <a:pt x="721043" y="377190"/>
                      </a:lnTo>
                      <a:lnTo>
                        <a:pt x="729615" y="336232"/>
                      </a:lnTo>
                      <a:lnTo>
                        <a:pt x="787718" y="63817"/>
                      </a:lnTo>
                      <a:lnTo>
                        <a:pt x="909638" y="63817"/>
                      </a:lnTo>
                      <a:lnTo>
                        <a:pt x="964883" y="298132"/>
                      </a:lnTo>
                      <a:lnTo>
                        <a:pt x="965835" y="297180"/>
                      </a:lnTo>
                      <a:lnTo>
                        <a:pt x="1015365" y="63817"/>
                      </a:lnTo>
                      <a:lnTo>
                        <a:pt x="1076325" y="63817"/>
                      </a:lnTo>
                      <a:lnTo>
                        <a:pt x="1093470" y="63817"/>
                      </a:lnTo>
                      <a:lnTo>
                        <a:pt x="1076325" y="144780"/>
                      </a:lnTo>
                      <a:lnTo>
                        <a:pt x="1026795" y="377190"/>
                      </a:lnTo>
                      <a:cubicBezTo>
                        <a:pt x="1026795" y="377190"/>
                        <a:pt x="906780" y="377190"/>
                        <a:pt x="906780" y="377190"/>
                      </a:cubicBezTo>
                      <a:close/>
                      <a:moveTo>
                        <a:pt x="1315403" y="377190"/>
                      </a:moveTo>
                      <a:lnTo>
                        <a:pt x="1307783" y="316230"/>
                      </a:lnTo>
                      <a:lnTo>
                        <a:pt x="1257300" y="316230"/>
                      </a:lnTo>
                      <a:lnTo>
                        <a:pt x="1180148" y="316230"/>
                      </a:lnTo>
                      <a:lnTo>
                        <a:pt x="1146810" y="377190"/>
                      </a:lnTo>
                      <a:lnTo>
                        <a:pt x="1077278" y="377190"/>
                      </a:lnTo>
                      <a:lnTo>
                        <a:pt x="1060133" y="377190"/>
                      </a:lnTo>
                      <a:lnTo>
                        <a:pt x="1077278" y="348615"/>
                      </a:lnTo>
                      <a:lnTo>
                        <a:pt x="1250633" y="62865"/>
                      </a:lnTo>
                      <a:lnTo>
                        <a:pt x="1257300" y="62865"/>
                      </a:lnTo>
                      <a:lnTo>
                        <a:pt x="1356360" y="62865"/>
                      </a:lnTo>
                      <a:lnTo>
                        <a:pt x="1413510" y="377190"/>
                      </a:lnTo>
                      <a:lnTo>
                        <a:pt x="1315403" y="377190"/>
                      </a:lnTo>
                      <a:close/>
                      <a:moveTo>
                        <a:pt x="1533525" y="377190"/>
                      </a:moveTo>
                      <a:lnTo>
                        <a:pt x="1446848" y="377190"/>
                      </a:lnTo>
                      <a:lnTo>
                        <a:pt x="1513523" y="62865"/>
                      </a:lnTo>
                      <a:lnTo>
                        <a:pt x="1600200" y="62865"/>
                      </a:lnTo>
                      <a:lnTo>
                        <a:pt x="1533525" y="377190"/>
                      </a:lnTo>
                      <a:close/>
                      <a:moveTo>
                        <a:pt x="1725930" y="377190"/>
                      </a:moveTo>
                      <a:lnTo>
                        <a:pt x="1633538" y="377190"/>
                      </a:lnTo>
                      <a:lnTo>
                        <a:pt x="1633538" y="365760"/>
                      </a:lnTo>
                      <a:lnTo>
                        <a:pt x="1725930" y="365760"/>
                      </a:lnTo>
                      <a:lnTo>
                        <a:pt x="1725930" y="377190"/>
                      </a:lnTo>
                      <a:close/>
                      <a:moveTo>
                        <a:pt x="1725930" y="302895"/>
                      </a:moveTo>
                      <a:lnTo>
                        <a:pt x="1633538" y="302895"/>
                      </a:lnTo>
                      <a:lnTo>
                        <a:pt x="1633538" y="291465"/>
                      </a:lnTo>
                      <a:lnTo>
                        <a:pt x="1725930" y="291465"/>
                      </a:lnTo>
                      <a:lnTo>
                        <a:pt x="1725930" y="302895"/>
                      </a:lnTo>
                      <a:close/>
                      <a:moveTo>
                        <a:pt x="1725930" y="225742"/>
                      </a:moveTo>
                      <a:lnTo>
                        <a:pt x="1633538" y="225742"/>
                      </a:lnTo>
                      <a:lnTo>
                        <a:pt x="1633538" y="214313"/>
                      </a:lnTo>
                      <a:lnTo>
                        <a:pt x="1725930" y="214313"/>
                      </a:lnTo>
                      <a:lnTo>
                        <a:pt x="1725930" y="225742"/>
                      </a:lnTo>
                      <a:close/>
                      <a:moveTo>
                        <a:pt x="1725930" y="149542"/>
                      </a:moveTo>
                      <a:lnTo>
                        <a:pt x="1633538" y="149542"/>
                      </a:lnTo>
                      <a:lnTo>
                        <a:pt x="1633538" y="138113"/>
                      </a:lnTo>
                      <a:lnTo>
                        <a:pt x="1725930" y="138113"/>
                      </a:lnTo>
                      <a:lnTo>
                        <a:pt x="1725930" y="149542"/>
                      </a:lnTo>
                      <a:close/>
                      <a:moveTo>
                        <a:pt x="1725930" y="75247"/>
                      </a:moveTo>
                      <a:lnTo>
                        <a:pt x="1633538" y="75247"/>
                      </a:lnTo>
                      <a:lnTo>
                        <a:pt x="1633538" y="63817"/>
                      </a:lnTo>
                      <a:lnTo>
                        <a:pt x="1725930" y="63817"/>
                      </a:lnTo>
                      <a:lnTo>
                        <a:pt x="1725930" y="752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6" name="Gráfico 2">
              <a:extLst>
                <a:ext uri="{FF2B5EF4-FFF2-40B4-BE49-F238E27FC236}">
                  <a16:creationId xmlns:a16="http://schemas.microsoft.com/office/drawing/2014/main" id="{E2D91B7F-3B2F-F1A9-6BA5-BFB5D190E6EF}"/>
                </a:ext>
              </a:extLst>
            </p:cNvPr>
            <p:cNvGrpSpPr/>
            <p:nvPr/>
          </p:nvGrpSpPr>
          <p:grpSpPr>
            <a:xfrm>
              <a:off x="7061835" y="3005137"/>
              <a:ext cx="2549842" cy="797242"/>
              <a:chOff x="7061835" y="3005137"/>
              <a:chExt cx="2549842" cy="797242"/>
            </a:xfrm>
            <a:solidFill>
              <a:srgbClr val="FFFFFF"/>
            </a:solidFill>
          </p:grpSpPr>
          <p:grpSp>
            <p:nvGrpSpPr>
              <p:cNvPr id="124" name="Gráfico 2">
                <a:extLst>
                  <a:ext uri="{FF2B5EF4-FFF2-40B4-BE49-F238E27FC236}">
                    <a16:creationId xmlns:a16="http://schemas.microsoft.com/office/drawing/2014/main" id="{06C798ED-29E5-F705-F1F2-0F434B13B4B3}"/>
                  </a:ext>
                </a:extLst>
              </p:cNvPr>
              <p:cNvGrpSpPr/>
              <p:nvPr/>
            </p:nvGrpSpPr>
            <p:grpSpPr>
              <a:xfrm>
                <a:off x="7061835" y="3516629"/>
                <a:ext cx="2549842" cy="114300"/>
                <a:chOff x="7061835" y="3516629"/>
                <a:chExt cx="2549842" cy="114300"/>
              </a:xfrm>
              <a:solidFill>
                <a:srgbClr val="FFFFFF"/>
              </a:solidFill>
            </p:grpSpPr>
            <p:sp>
              <p:nvSpPr>
                <p:cNvPr id="219" name="Forma Livre: Forma 218">
                  <a:extLst>
                    <a:ext uri="{FF2B5EF4-FFF2-40B4-BE49-F238E27FC236}">
                      <a16:creationId xmlns:a16="http://schemas.microsoft.com/office/drawing/2014/main" id="{2BEA38EF-8EEC-9FB0-632B-4F47C35A78B0}"/>
                    </a:ext>
                  </a:extLst>
                </p:cNvPr>
                <p:cNvSpPr/>
                <p:nvPr/>
              </p:nvSpPr>
              <p:spPr>
                <a:xfrm>
                  <a:off x="7061835" y="3518534"/>
                  <a:ext cx="75061" cy="88582"/>
                </a:xfrm>
                <a:custGeom>
                  <a:avLst/>
                  <a:gdLst>
                    <a:gd name="connsiteX0" fmla="*/ 19050 w 75061"/>
                    <a:gd name="connsiteY0" fmla="*/ 0 h 88582"/>
                    <a:gd name="connsiteX1" fmla="*/ 50482 w 75061"/>
                    <a:gd name="connsiteY1" fmla="*/ 0 h 88582"/>
                    <a:gd name="connsiteX2" fmla="*/ 71438 w 75061"/>
                    <a:gd name="connsiteY2" fmla="*/ 6668 h 88582"/>
                    <a:gd name="connsiteX3" fmla="*/ 74295 w 75061"/>
                    <a:gd name="connsiteY3" fmla="*/ 22860 h 88582"/>
                    <a:gd name="connsiteX4" fmla="*/ 55245 w 75061"/>
                    <a:gd name="connsiteY4" fmla="*/ 42863 h 88582"/>
                    <a:gd name="connsiteX5" fmla="*/ 68580 w 75061"/>
                    <a:gd name="connsiteY5" fmla="*/ 64770 h 88582"/>
                    <a:gd name="connsiteX6" fmla="*/ 53340 w 75061"/>
                    <a:gd name="connsiteY6" fmla="*/ 84772 h 88582"/>
                    <a:gd name="connsiteX7" fmla="*/ 32385 w 75061"/>
                    <a:gd name="connsiteY7" fmla="*/ 88583 h 88582"/>
                    <a:gd name="connsiteX8" fmla="*/ 0 w 75061"/>
                    <a:gd name="connsiteY8" fmla="*/ 88583 h 88582"/>
                    <a:gd name="connsiteX9" fmla="*/ 19050 w 75061"/>
                    <a:gd name="connsiteY9" fmla="*/ 0 h 88582"/>
                    <a:gd name="connsiteX10" fmla="*/ 14288 w 75061"/>
                    <a:gd name="connsiteY10" fmla="*/ 79058 h 88582"/>
                    <a:gd name="connsiteX11" fmla="*/ 35242 w 75061"/>
                    <a:gd name="connsiteY11" fmla="*/ 79058 h 88582"/>
                    <a:gd name="connsiteX12" fmla="*/ 56197 w 75061"/>
                    <a:gd name="connsiteY12" fmla="*/ 63818 h 88582"/>
                    <a:gd name="connsiteX13" fmla="*/ 42863 w 75061"/>
                    <a:gd name="connsiteY13" fmla="*/ 48578 h 88582"/>
                    <a:gd name="connsiteX14" fmla="*/ 20955 w 75061"/>
                    <a:gd name="connsiteY14" fmla="*/ 48578 h 88582"/>
                    <a:gd name="connsiteX15" fmla="*/ 14288 w 75061"/>
                    <a:gd name="connsiteY15" fmla="*/ 79058 h 88582"/>
                    <a:gd name="connsiteX16" fmla="*/ 23813 w 75061"/>
                    <a:gd name="connsiteY16" fmla="*/ 37147 h 88582"/>
                    <a:gd name="connsiteX17" fmla="*/ 40957 w 75061"/>
                    <a:gd name="connsiteY17" fmla="*/ 37147 h 88582"/>
                    <a:gd name="connsiteX18" fmla="*/ 61913 w 75061"/>
                    <a:gd name="connsiteY18" fmla="*/ 22860 h 88582"/>
                    <a:gd name="connsiteX19" fmla="*/ 46672 w 75061"/>
                    <a:gd name="connsiteY19" fmla="*/ 9525 h 88582"/>
                    <a:gd name="connsiteX20" fmla="*/ 28575 w 75061"/>
                    <a:gd name="connsiteY20" fmla="*/ 9525 h 88582"/>
                    <a:gd name="connsiteX21" fmla="*/ 23813 w 75061"/>
                    <a:gd name="connsiteY21" fmla="*/ 37147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5061" h="88582">
                      <a:moveTo>
                        <a:pt x="19050" y="0"/>
                      </a:moveTo>
                      <a:lnTo>
                        <a:pt x="50482" y="0"/>
                      </a:lnTo>
                      <a:cubicBezTo>
                        <a:pt x="60960" y="0"/>
                        <a:pt x="67627" y="953"/>
                        <a:pt x="71438" y="6668"/>
                      </a:cubicBezTo>
                      <a:cubicBezTo>
                        <a:pt x="74295" y="10478"/>
                        <a:pt x="76200" y="15240"/>
                        <a:pt x="74295" y="22860"/>
                      </a:cubicBezTo>
                      <a:cubicBezTo>
                        <a:pt x="71438" y="37147"/>
                        <a:pt x="60007" y="40958"/>
                        <a:pt x="55245" y="42863"/>
                      </a:cubicBezTo>
                      <a:cubicBezTo>
                        <a:pt x="60007" y="44768"/>
                        <a:pt x="71438" y="47625"/>
                        <a:pt x="68580" y="64770"/>
                      </a:cubicBezTo>
                      <a:cubicBezTo>
                        <a:pt x="65722" y="77153"/>
                        <a:pt x="57150" y="82868"/>
                        <a:pt x="53340" y="84772"/>
                      </a:cubicBezTo>
                      <a:cubicBezTo>
                        <a:pt x="46672" y="88583"/>
                        <a:pt x="39052" y="88583"/>
                        <a:pt x="32385" y="88583"/>
                      </a:cubicBezTo>
                      <a:lnTo>
                        <a:pt x="0" y="88583"/>
                      </a:lnTo>
                      <a:lnTo>
                        <a:pt x="19050" y="0"/>
                      </a:lnTo>
                      <a:close/>
                      <a:moveTo>
                        <a:pt x="14288" y="79058"/>
                      </a:moveTo>
                      <a:lnTo>
                        <a:pt x="35242" y="79058"/>
                      </a:lnTo>
                      <a:cubicBezTo>
                        <a:pt x="44767" y="79058"/>
                        <a:pt x="54292" y="74295"/>
                        <a:pt x="56197" y="63818"/>
                      </a:cubicBezTo>
                      <a:cubicBezTo>
                        <a:pt x="58102" y="55245"/>
                        <a:pt x="53340" y="48578"/>
                        <a:pt x="42863" y="48578"/>
                      </a:cubicBezTo>
                      <a:lnTo>
                        <a:pt x="20955" y="48578"/>
                      </a:lnTo>
                      <a:lnTo>
                        <a:pt x="14288" y="79058"/>
                      </a:lnTo>
                      <a:close/>
                      <a:moveTo>
                        <a:pt x="23813" y="37147"/>
                      </a:moveTo>
                      <a:lnTo>
                        <a:pt x="40957" y="37147"/>
                      </a:lnTo>
                      <a:cubicBezTo>
                        <a:pt x="44767" y="37147"/>
                        <a:pt x="59055" y="37147"/>
                        <a:pt x="61913" y="22860"/>
                      </a:cubicBezTo>
                      <a:cubicBezTo>
                        <a:pt x="64770" y="9525"/>
                        <a:pt x="53340" y="9525"/>
                        <a:pt x="46672" y="9525"/>
                      </a:cubicBezTo>
                      <a:lnTo>
                        <a:pt x="28575" y="9525"/>
                      </a:lnTo>
                      <a:lnTo>
                        <a:pt x="23813" y="371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0" name="Forma Livre: Forma 219">
                  <a:extLst>
                    <a:ext uri="{FF2B5EF4-FFF2-40B4-BE49-F238E27FC236}">
                      <a16:creationId xmlns:a16="http://schemas.microsoft.com/office/drawing/2014/main" id="{7C793A87-BCDB-FF19-F58C-30DE70C579C0}"/>
                    </a:ext>
                  </a:extLst>
                </p:cNvPr>
                <p:cNvSpPr/>
                <p:nvPr/>
              </p:nvSpPr>
              <p:spPr>
                <a:xfrm>
                  <a:off x="7144702" y="3544781"/>
                  <a:ext cx="46672" cy="63288"/>
                </a:xfrm>
                <a:custGeom>
                  <a:avLst/>
                  <a:gdLst>
                    <a:gd name="connsiteX0" fmla="*/ 9525 w 46672"/>
                    <a:gd name="connsiteY0" fmla="*/ 12806 h 63288"/>
                    <a:gd name="connsiteX1" fmla="*/ 11430 w 46672"/>
                    <a:gd name="connsiteY1" fmla="*/ 423 h 63288"/>
                    <a:gd name="connsiteX2" fmla="*/ 22860 w 46672"/>
                    <a:gd name="connsiteY2" fmla="*/ 423 h 63288"/>
                    <a:gd name="connsiteX3" fmla="*/ 20955 w 46672"/>
                    <a:gd name="connsiteY3" fmla="*/ 12806 h 63288"/>
                    <a:gd name="connsiteX4" fmla="*/ 38100 w 46672"/>
                    <a:gd name="connsiteY4" fmla="*/ 423 h 63288"/>
                    <a:gd name="connsiteX5" fmla="*/ 46673 w 46672"/>
                    <a:gd name="connsiteY5" fmla="*/ 423 h 63288"/>
                    <a:gd name="connsiteX6" fmla="*/ 43815 w 46672"/>
                    <a:gd name="connsiteY6" fmla="*/ 11853 h 63288"/>
                    <a:gd name="connsiteX7" fmla="*/ 41910 w 46672"/>
                    <a:gd name="connsiteY7" fmla="*/ 10901 h 63288"/>
                    <a:gd name="connsiteX8" fmla="*/ 39053 w 46672"/>
                    <a:gd name="connsiteY8" fmla="*/ 10901 h 63288"/>
                    <a:gd name="connsiteX9" fmla="*/ 18098 w 46672"/>
                    <a:gd name="connsiteY9" fmla="*/ 29951 h 63288"/>
                    <a:gd name="connsiteX10" fmla="*/ 11430 w 46672"/>
                    <a:gd name="connsiteY10" fmla="*/ 63288 h 63288"/>
                    <a:gd name="connsiteX11" fmla="*/ 0 w 46672"/>
                    <a:gd name="connsiteY11" fmla="*/ 63288 h 63288"/>
                    <a:gd name="connsiteX12" fmla="*/ 9525 w 46672"/>
                    <a:gd name="connsiteY12" fmla="*/ 12806 h 6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672" h="63288">
                      <a:moveTo>
                        <a:pt x="9525" y="12806"/>
                      </a:moveTo>
                      <a:cubicBezTo>
                        <a:pt x="10478" y="8996"/>
                        <a:pt x="11430" y="4233"/>
                        <a:pt x="11430" y="423"/>
                      </a:cubicBezTo>
                      <a:lnTo>
                        <a:pt x="22860" y="423"/>
                      </a:lnTo>
                      <a:lnTo>
                        <a:pt x="20955" y="12806"/>
                      </a:lnTo>
                      <a:cubicBezTo>
                        <a:pt x="24765" y="4233"/>
                        <a:pt x="33338" y="1376"/>
                        <a:pt x="38100" y="423"/>
                      </a:cubicBezTo>
                      <a:cubicBezTo>
                        <a:pt x="41910" y="-529"/>
                        <a:pt x="43815" y="423"/>
                        <a:pt x="46673" y="423"/>
                      </a:cubicBezTo>
                      <a:lnTo>
                        <a:pt x="43815" y="11853"/>
                      </a:lnTo>
                      <a:cubicBezTo>
                        <a:pt x="42863" y="11853"/>
                        <a:pt x="42863" y="11853"/>
                        <a:pt x="41910" y="10901"/>
                      </a:cubicBezTo>
                      <a:cubicBezTo>
                        <a:pt x="40958" y="10901"/>
                        <a:pt x="40005" y="10901"/>
                        <a:pt x="39053" y="10901"/>
                      </a:cubicBezTo>
                      <a:cubicBezTo>
                        <a:pt x="25718" y="10901"/>
                        <a:pt x="20003" y="19473"/>
                        <a:pt x="18098" y="29951"/>
                      </a:cubicBezTo>
                      <a:lnTo>
                        <a:pt x="11430" y="63288"/>
                      </a:lnTo>
                      <a:lnTo>
                        <a:pt x="0" y="63288"/>
                      </a:lnTo>
                      <a:lnTo>
                        <a:pt x="9525" y="128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1" name="Forma Livre: Forma 220">
                  <a:extLst>
                    <a:ext uri="{FF2B5EF4-FFF2-40B4-BE49-F238E27FC236}">
                      <a16:creationId xmlns:a16="http://schemas.microsoft.com/office/drawing/2014/main" id="{54FDEC17-CD08-B3F0-F9C1-3D34774D71D7}"/>
                    </a:ext>
                  </a:extLst>
                </p:cNvPr>
                <p:cNvSpPr/>
                <p:nvPr/>
              </p:nvSpPr>
              <p:spPr>
                <a:xfrm>
                  <a:off x="7191019" y="3544252"/>
                  <a:ext cx="59172" cy="64769"/>
                </a:xfrm>
                <a:custGeom>
                  <a:avLst/>
                  <a:gdLst>
                    <a:gd name="connsiteX0" fmla="*/ 38455 w 59172"/>
                    <a:gd name="connsiteY0" fmla="*/ 62865 h 64769"/>
                    <a:gd name="connsiteX1" fmla="*/ 39408 w 59172"/>
                    <a:gd name="connsiteY1" fmla="*/ 53340 h 64769"/>
                    <a:gd name="connsiteX2" fmla="*/ 18453 w 59172"/>
                    <a:gd name="connsiteY2" fmla="*/ 64770 h 64769"/>
                    <a:gd name="connsiteX3" fmla="*/ 355 w 59172"/>
                    <a:gd name="connsiteY3" fmla="*/ 46672 h 64769"/>
                    <a:gd name="connsiteX4" fmla="*/ 14643 w 59172"/>
                    <a:gd name="connsiteY4" fmla="*/ 28575 h 64769"/>
                    <a:gd name="connsiteX5" fmla="*/ 36550 w 59172"/>
                    <a:gd name="connsiteY5" fmla="*/ 24765 h 64769"/>
                    <a:gd name="connsiteX6" fmla="*/ 45123 w 59172"/>
                    <a:gd name="connsiteY6" fmla="*/ 24765 h 64769"/>
                    <a:gd name="connsiteX7" fmla="*/ 46075 w 59172"/>
                    <a:gd name="connsiteY7" fmla="*/ 11430 h 64769"/>
                    <a:gd name="connsiteX8" fmla="*/ 36550 w 59172"/>
                    <a:gd name="connsiteY8" fmla="*/ 7620 h 64769"/>
                    <a:gd name="connsiteX9" fmla="*/ 22263 w 59172"/>
                    <a:gd name="connsiteY9" fmla="*/ 18097 h 64769"/>
                    <a:gd name="connsiteX10" fmla="*/ 10833 w 59172"/>
                    <a:gd name="connsiteY10" fmla="*/ 18097 h 64769"/>
                    <a:gd name="connsiteX11" fmla="*/ 17500 w 59172"/>
                    <a:gd name="connsiteY11" fmla="*/ 6667 h 64769"/>
                    <a:gd name="connsiteX12" fmla="*/ 38455 w 59172"/>
                    <a:gd name="connsiteY12" fmla="*/ 0 h 64769"/>
                    <a:gd name="connsiteX13" fmla="*/ 58458 w 59172"/>
                    <a:gd name="connsiteY13" fmla="*/ 9525 h 64769"/>
                    <a:gd name="connsiteX14" fmla="*/ 58458 w 59172"/>
                    <a:gd name="connsiteY14" fmla="*/ 19050 h 64769"/>
                    <a:gd name="connsiteX15" fmla="*/ 51791 w 59172"/>
                    <a:gd name="connsiteY15" fmla="*/ 48578 h 64769"/>
                    <a:gd name="connsiteX16" fmla="*/ 49885 w 59172"/>
                    <a:gd name="connsiteY16" fmla="*/ 63817 h 64769"/>
                    <a:gd name="connsiteX17" fmla="*/ 38455 w 59172"/>
                    <a:gd name="connsiteY17" fmla="*/ 63817 h 64769"/>
                    <a:gd name="connsiteX18" fmla="*/ 38455 w 59172"/>
                    <a:gd name="connsiteY18" fmla="*/ 62865 h 64769"/>
                    <a:gd name="connsiteX19" fmla="*/ 36550 w 59172"/>
                    <a:gd name="connsiteY19" fmla="*/ 32385 h 64769"/>
                    <a:gd name="connsiteX20" fmla="*/ 11785 w 59172"/>
                    <a:gd name="connsiteY20" fmla="*/ 44767 h 64769"/>
                    <a:gd name="connsiteX21" fmla="*/ 22263 w 59172"/>
                    <a:gd name="connsiteY21" fmla="*/ 55245 h 64769"/>
                    <a:gd name="connsiteX22" fmla="*/ 36550 w 59172"/>
                    <a:gd name="connsiteY22" fmla="*/ 48578 h 64769"/>
                    <a:gd name="connsiteX23" fmla="*/ 43218 w 59172"/>
                    <a:gd name="connsiteY23" fmla="*/ 32385 h 64769"/>
                    <a:gd name="connsiteX24" fmla="*/ 36550 w 59172"/>
                    <a:gd name="connsiteY24" fmla="*/ 3238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9172" h="64769">
                      <a:moveTo>
                        <a:pt x="38455" y="62865"/>
                      </a:moveTo>
                      <a:cubicBezTo>
                        <a:pt x="38455" y="60007"/>
                        <a:pt x="38455" y="57150"/>
                        <a:pt x="39408" y="53340"/>
                      </a:cubicBezTo>
                      <a:cubicBezTo>
                        <a:pt x="31788" y="63817"/>
                        <a:pt x="23216" y="64770"/>
                        <a:pt x="18453" y="64770"/>
                      </a:cubicBezTo>
                      <a:cubicBezTo>
                        <a:pt x="4166" y="64770"/>
                        <a:pt x="-1550" y="57150"/>
                        <a:pt x="355" y="46672"/>
                      </a:cubicBezTo>
                      <a:cubicBezTo>
                        <a:pt x="1308" y="41910"/>
                        <a:pt x="5118" y="34290"/>
                        <a:pt x="14643" y="28575"/>
                      </a:cubicBezTo>
                      <a:cubicBezTo>
                        <a:pt x="22263" y="24765"/>
                        <a:pt x="31788" y="24765"/>
                        <a:pt x="36550" y="24765"/>
                      </a:cubicBezTo>
                      <a:cubicBezTo>
                        <a:pt x="39408" y="24765"/>
                        <a:pt x="41313" y="24765"/>
                        <a:pt x="45123" y="24765"/>
                      </a:cubicBezTo>
                      <a:cubicBezTo>
                        <a:pt x="47028" y="17145"/>
                        <a:pt x="47028" y="13335"/>
                        <a:pt x="46075" y="11430"/>
                      </a:cubicBezTo>
                      <a:cubicBezTo>
                        <a:pt x="44170" y="8572"/>
                        <a:pt x="39408" y="7620"/>
                        <a:pt x="36550" y="7620"/>
                      </a:cubicBezTo>
                      <a:cubicBezTo>
                        <a:pt x="25120" y="7620"/>
                        <a:pt x="22263" y="15240"/>
                        <a:pt x="22263" y="18097"/>
                      </a:cubicBezTo>
                      <a:lnTo>
                        <a:pt x="10833" y="18097"/>
                      </a:lnTo>
                      <a:cubicBezTo>
                        <a:pt x="11785" y="15240"/>
                        <a:pt x="12738" y="10478"/>
                        <a:pt x="17500" y="6667"/>
                      </a:cubicBezTo>
                      <a:cubicBezTo>
                        <a:pt x="23216" y="1905"/>
                        <a:pt x="32741" y="0"/>
                        <a:pt x="38455" y="0"/>
                      </a:cubicBezTo>
                      <a:cubicBezTo>
                        <a:pt x="47028" y="0"/>
                        <a:pt x="56553" y="2857"/>
                        <a:pt x="58458" y="9525"/>
                      </a:cubicBezTo>
                      <a:cubicBezTo>
                        <a:pt x="59410" y="13335"/>
                        <a:pt x="59410" y="16192"/>
                        <a:pt x="58458" y="19050"/>
                      </a:cubicBezTo>
                      <a:lnTo>
                        <a:pt x="51791" y="48578"/>
                      </a:lnTo>
                      <a:cubicBezTo>
                        <a:pt x="51791" y="49530"/>
                        <a:pt x="49885" y="58103"/>
                        <a:pt x="49885" y="63817"/>
                      </a:cubicBezTo>
                      <a:lnTo>
                        <a:pt x="38455" y="63817"/>
                      </a:lnTo>
                      <a:lnTo>
                        <a:pt x="38455" y="62865"/>
                      </a:lnTo>
                      <a:close/>
                      <a:moveTo>
                        <a:pt x="36550" y="32385"/>
                      </a:moveTo>
                      <a:cubicBezTo>
                        <a:pt x="31788" y="32385"/>
                        <a:pt x="14643" y="32385"/>
                        <a:pt x="11785" y="44767"/>
                      </a:cubicBezTo>
                      <a:cubicBezTo>
                        <a:pt x="10833" y="48578"/>
                        <a:pt x="11785" y="55245"/>
                        <a:pt x="22263" y="55245"/>
                      </a:cubicBezTo>
                      <a:cubicBezTo>
                        <a:pt x="27978" y="55245"/>
                        <a:pt x="32741" y="53340"/>
                        <a:pt x="36550" y="48578"/>
                      </a:cubicBezTo>
                      <a:cubicBezTo>
                        <a:pt x="40360" y="44767"/>
                        <a:pt x="41313" y="40957"/>
                        <a:pt x="43218" y="32385"/>
                      </a:cubicBezTo>
                      <a:cubicBezTo>
                        <a:pt x="41313" y="32385"/>
                        <a:pt x="39408" y="32385"/>
                        <a:pt x="36550" y="323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2" name="Forma Livre: Forma 221">
                  <a:extLst>
                    <a:ext uri="{FF2B5EF4-FFF2-40B4-BE49-F238E27FC236}">
                      <a16:creationId xmlns:a16="http://schemas.microsoft.com/office/drawing/2014/main" id="{8CB47FBF-CBDC-0DD1-A776-576C698C44CD}"/>
                    </a:ext>
                  </a:extLst>
                </p:cNvPr>
                <p:cNvSpPr/>
                <p:nvPr/>
              </p:nvSpPr>
              <p:spPr>
                <a:xfrm>
                  <a:off x="7254239" y="3546156"/>
                  <a:ext cx="58102" cy="60960"/>
                </a:xfrm>
                <a:custGeom>
                  <a:avLst/>
                  <a:gdLst>
                    <a:gd name="connsiteX0" fmla="*/ 953 w 58102"/>
                    <a:gd name="connsiteY0" fmla="*/ 49530 h 60960"/>
                    <a:gd name="connsiteX1" fmla="*/ 42863 w 58102"/>
                    <a:gd name="connsiteY1" fmla="*/ 8573 h 60960"/>
                    <a:gd name="connsiteX2" fmla="*/ 11430 w 58102"/>
                    <a:gd name="connsiteY2" fmla="*/ 8573 h 60960"/>
                    <a:gd name="connsiteX3" fmla="*/ 13335 w 58102"/>
                    <a:gd name="connsiteY3" fmla="*/ 0 h 60960"/>
                    <a:gd name="connsiteX4" fmla="*/ 58103 w 58102"/>
                    <a:gd name="connsiteY4" fmla="*/ 0 h 60960"/>
                    <a:gd name="connsiteX5" fmla="*/ 56198 w 58102"/>
                    <a:gd name="connsiteY5" fmla="*/ 9525 h 60960"/>
                    <a:gd name="connsiteX6" fmla="*/ 13335 w 58102"/>
                    <a:gd name="connsiteY6" fmla="*/ 52388 h 60960"/>
                    <a:gd name="connsiteX7" fmla="*/ 47625 w 58102"/>
                    <a:gd name="connsiteY7" fmla="*/ 52388 h 60960"/>
                    <a:gd name="connsiteX8" fmla="*/ 45720 w 58102"/>
                    <a:gd name="connsiteY8" fmla="*/ 60960 h 60960"/>
                    <a:gd name="connsiteX9" fmla="*/ 0 w 58102"/>
                    <a:gd name="connsiteY9" fmla="*/ 60960 h 60960"/>
                    <a:gd name="connsiteX10" fmla="*/ 953 w 58102"/>
                    <a:gd name="connsiteY10" fmla="*/ 49530 h 60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8102" h="60960">
                      <a:moveTo>
                        <a:pt x="953" y="49530"/>
                      </a:moveTo>
                      <a:lnTo>
                        <a:pt x="42863" y="8573"/>
                      </a:lnTo>
                      <a:lnTo>
                        <a:pt x="11430" y="8573"/>
                      </a:lnTo>
                      <a:lnTo>
                        <a:pt x="13335" y="0"/>
                      </a:lnTo>
                      <a:lnTo>
                        <a:pt x="58103" y="0"/>
                      </a:lnTo>
                      <a:lnTo>
                        <a:pt x="56198" y="9525"/>
                      </a:lnTo>
                      <a:lnTo>
                        <a:pt x="13335" y="52388"/>
                      </a:lnTo>
                      <a:lnTo>
                        <a:pt x="47625" y="52388"/>
                      </a:lnTo>
                      <a:lnTo>
                        <a:pt x="45720" y="60960"/>
                      </a:lnTo>
                      <a:lnTo>
                        <a:pt x="0" y="60960"/>
                      </a:lnTo>
                      <a:lnTo>
                        <a:pt x="953" y="495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3" name="Forma Livre: Forma 222">
                  <a:extLst>
                    <a:ext uri="{FF2B5EF4-FFF2-40B4-BE49-F238E27FC236}">
                      <a16:creationId xmlns:a16="http://schemas.microsoft.com/office/drawing/2014/main" id="{B8DECA53-B3A0-4826-83BB-C5390151DED5}"/>
                    </a:ext>
                  </a:extLst>
                </p:cNvPr>
                <p:cNvSpPr/>
                <p:nvPr/>
              </p:nvSpPr>
              <p:spPr>
                <a:xfrm>
                  <a:off x="7314247" y="3518534"/>
                  <a:ext cx="32384" cy="88582"/>
                </a:xfrm>
                <a:custGeom>
                  <a:avLst/>
                  <a:gdLst>
                    <a:gd name="connsiteX0" fmla="*/ 13335 w 32384"/>
                    <a:gd name="connsiteY0" fmla="*/ 26670 h 88582"/>
                    <a:gd name="connsiteX1" fmla="*/ 24765 w 32384"/>
                    <a:gd name="connsiteY1" fmla="*/ 26670 h 88582"/>
                    <a:gd name="connsiteX2" fmla="*/ 11430 w 32384"/>
                    <a:gd name="connsiteY2" fmla="*/ 88583 h 88582"/>
                    <a:gd name="connsiteX3" fmla="*/ 0 w 32384"/>
                    <a:gd name="connsiteY3" fmla="*/ 88583 h 88582"/>
                    <a:gd name="connsiteX4" fmla="*/ 13335 w 32384"/>
                    <a:gd name="connsiteY4" fmla="*/ 26670 h 88582"/>
                    <a:gd name="connsiteX5" fmla="*/ 18097 w 32384"/>
                    <a:gd name="connsiteY5" fmla="*/ 0 h 88582"/>
                    <a:gd name="connsiteX6" fmla="*/ 32385 w 32384"/>
                    <a:gd name="connsiteY6" fmla="*/ 0 h 88582"/>
                    <a:gd name="connsiteX7" fmla="*/ 29527 w 32384"/>
                    <a:gd name="connsiteY7" fmla="*/ 12383 h 88582"/>
                    <a:gd name="connsiteX8" fmla="*/ 15240 w 32384"/>
                    <a:gd name="connsiteY8" fmla="*/ 12383 h 88582"/>
                    <a:gd name="connsiteX9" fmla="*/ 18097 w 32384"/>
                    <a:gd name="connsiteY9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384" h="88582">
                      <a:moveTo>
                        <a:pt x="13335" y="26670"/>
                      </a:moveTo>
                      <a:lnTo>
                        <a:pt x="24765" y="2667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3335" y="26670"/>
                      </a:lnTo>
                      <a:close/>
                      <a:moveTo>
                        <a:pt x="18097" y="0"/>
                      </a:moveTo>
                      <a:lnTo>
                        <a:pt x="32385" y="0"/>
                      </a:lnTo>
                      <a:lnTo>
                        <a:pt x="29527" y="12383"/>
                      </a:lnTo>
                      <a:lnTo>
                        <a:pt x="15240" y="12383"/>
                      </a:lnTo>
                      <a:lnTo>
                        <a:pt x="180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4" name="Forma Livre: Forma 223">
                  <a:extLst>
                    <a:ext uri="{FF2B5EF4-FFF2-40B4-BE49-F238E27FC236}">
                      <a16:creationId xmlns:a16="http://schemas.microsoft.com/office/drawing/2014/main" id="{B916D61A-7925-0EFC-3A77-790BE9FD431A}"/>
                    </a:ext>
                  </a:extLst>
                </p:cNvPr>
                <p:cNvSpPr/>
                <p:nvPr/>
              </p:nvSpPr>
              <p:spPr>
                <a:xfrm>
                  <a:off x="7348537" y="3518534"/>
                  <a:ext cx="30480" cy="88582"/>
                </a:xfrm>
                <a:custGeom>
                  <a:avLst/>
                  <a:gdLst>
                    <a:gd name="connsiteX0" fmla="*/ 19050 w 30480"/>
                    <a:gd name="connsiteY0" fmla="*/ 0 h 88582"/>
                    <a:gd name="connsiteX1" fmla="*/ 30480 w 30480"/>
                    <a:gd name="connsiteY1" fmla="*/ 0 h 88582"/>
                    <a:gd name="connsiteX2" fmla="*/ 11430 w 30480"/>
                    <a:gd name="connsiteY2" fmla="*/ 88583 h 88582"/>
                    <a:gd name="connsiteX3" fmla="*/ 0 w 30480"/>
                    <a:gd name="connsiteY3" fmla="*/ 88583 h 88582"/>
                    <a:gd name="connsiteX4" fmla="*/ 19050 w 30480"/>
                    <a:gd name="connsiteY4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" h="88582">
                      <a:moveTo>
                        <a:pt x="19050" y="0"/>
                      </a:moveTo>
                      <a:lnTo>
                        <a:pt x="30480" y="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5" name="Forma Livre: Forma 224">
                  <a:extLst>
                    <a:ext uri="{FF2B5EF4-FFF2-40B4-BE49-F238E27FC236}">
                      <a16:creationId xmlns:a16="http://schemas.microsoft.com/office/drawing/2014/main" id="{2E748E78-E60C-D9D4-240F-EE69F446175E}"/>
                    </a:ext>
                  </a:extLst>
                </p:cNvPr>
                <p:cNvSpPr/>
                <p:nvPr/>
              </p:nvSpPr>
              <p:spPr>
                <a:xfrm>
                  <a:off x="7382827" y="3518534"/>
                  <a:ext cx="32385" cy="88582"/>
                </a:xfrm>
                <a:custGeom>
                  <a:avLst/>
                  <a:gdLst>
                    <a:gd name="connsiteX0" fmla="*/ 13335 w 32385"/>
                    <a:gd name="connsiteY0" fmla="*/ 26670 h 88582"/>
                    <a:gd name="connsiteX1" fmla="*/ 24765 w 32385"/>
                    <a:gd name="connsiteY1" fmla="*/ 26670 h 88582"/>
                    <a:gd name="connsiteX2" fmla="*/ 11430 w 32385"/>
                    <a:gd name="connsiteY2" fmla="*/ 88583 h 88582"/>
                    <a:gd name="connsiteX3" fmla="*/ 0 w 32385"/>
                    <a:gd name="connsiteY3" fmla="*/ 88583 h 88582"/>
                    <a:gd name="connsiteX4" fmla="*/ 13335 w 32385"/>
                    <a:gd name="connsiteY4" fmla="*/ 26670 h 88582"/>
                    <a:gd name="connsiteX5" fmla="*/ 18098 w 32385"/>
                    <a:gd name="connsiteY5" fmla="*/ 0 h 88582"/>
                    <a:gd name="connsiteX6" fmla="*/ 32385 w 32385"/>
                    <a:gd name="connsiteY6" fmla="*/ 0 h 88582"/>
                    <a:gd name="connsiteX7" fmla="*/ 29528 w 32385"/>
                    <a:gd name="connsiteY7" fmla="*/ 12383 h 88582"/>
                    <a:gd name="connsiteX8" fmla="*/ 15240 w 32385"/>
                    <a:gd name="connsiteY8" fmla="*/ 12383 h 88582"/>
                    <a:gd name="connsiteX9" fmla="*/ 18098 w 32385"/>
                    <a:gd name="connsiteY9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385" h="88582">
                      <a:moveTo>
                        <a:pt x="13335" y="26670"/>
                      </a:moveTo>
                      <a:lnTo>
                        <a:pt x="24765" y="2667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3335" y="26670"/>
                      </a:lnTo>
                      <a:close/>
                      <a:moveTo>
                        <a:pt x="18098" y="0"/>
                      </a:moveTo>
                      <a:lnTo>
                        <a:pt x="32385" y="0"/>
                      </a:lnTo>
                      <a:lnTo>
                        <a:pt x="29528" y="12383"/>
                      </a:lnTo>
                      <a:lnTo>
                        <a:pt x="15240" y="12383"/>
                      </a:lnTo>
                      <a:lnTo>
                        <a:pt x="180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6" name="Forma Livre: Forma 225">
                  <a:extLst>
                    <a:ext uri="{FF2B5EF4-FFF2-40B4-BE49-F238E27FC236}">
                      <a16:creationId xmlns:a16="http://schemas.microsoft.com/office/drawing/2014/main" id="{B8117028-F47B-C92C-4A80-422C7ED1641A}"/>
                    </a:ext>
                  </a:extLst>
                </p:cNvPr>
                <p:cNvSpPr/>
                <p:nvPr/>
              </p:nvSpPr>
              <p:spPr>
                <a:xfrm>
                  <a:off x="7416762" y="3544252"/>
                  <a:ext cx="59172" cy="64769"/>
                </a:xfrm>
                <a:custGeom>
                  <a:avLst/>
                  <a:gdLst>
                    <a:gd name="connsiteX0" fmla="*/ 38455 w 59172"/>
                    <a:gd name="connsiteY0" fmla="*/ 62865 h 64769"/>
                    <a:gd name="connsiteX1" fmla="*/ 39408 w 59172"/>
                    <a:gd name="connsiteY1" fmla="*/ 53340 h 64769"/>
                    <a:gd name="connsiteX2" fmla="*/ 18453 w 59172"/>
                    <a:gd name="connsiteY2" fmla="*/ 64770 h 64769"/>
                    <a:gd name="connsiteX3" fmla="*/ 355 w 59172"/>
                    <a:gd name="connsiteY3" fmla="*/ 46672 h 64769"/>
                    <a:gd name="connsiteX4" fmla="*/ 14643 w 59172"/>
                    <a:gd name="connsiteY4" fmla="*/ 28575 h 64769"/>
                    <a:gd name="connsiteX5" fmla="*/ 36550 w 59172"/>
                    <a:gd name="connsiteY5" fmla="*/ 24765 h 64769"/>
                    <a:gd name="connsiteX6" fmla="*/ 45123 w 59172"/>
                    <a:gd name="connsiteY6" fmla="*/ 24765 h 64769"/>
                    <a:gd name="connsiteX7" fmla="*/ 46075 w 59172"/>
                    <a:gd name="connsiteY7" fmla="*/ 11430 h 64769"/>
                    <a:gd name="connsiteX8" fmla="*/ 36550 w 59172"/>
                    <a:gd name="connsiteY8" fmla="*/ 7620 h 64769"/>
                    <a:gd name="connsiteX9" fmla="*/ 22263 w 59172"/>
                    <a:gd name="connsiteY9" fmla="*/ 18097 h 64769"/>
                    <a:gd name="connsiteX10" fmla="*/ 10833 w 59172"/>
                    <a:gd name="connsiteY10" fmla="*/ 18097 h 64769"/>
                    <a:gd name="connsiteX11" fmla="*/ 17500 w 59172"/>
                    <a:gd name="connsiteY11" fmla="*/ 6667 h 64769"/>
                    <a:gd name="connsiteX12" fmla="*/ 38455 w 59172"/>
                    <a:gd name="connsiteY12" fmla="*/ 0 h 64769"/>
                    <a:gd name="connsiteX13" fmla="*/ 58458 w 59172"/>
                    <a:gd name="connsiteY13" fmla="*/ 9525 h 64769"/>
                    <a:gd name="connsiteX14" fmla="*/ 58458 w 59172"/>
                    <a:gd name="connsiteY14" fmla="*/ 19050 h 64769"/>
                    <a:gd name="connsiteX15" fmla="*/ 51790 w 59172"/>
                    <a:gd name="connsiteY15" fmla="*/ 48578 h 64769"/>
                    <a:gd name="connsiteX16" fmla="*/ 49886 w 59172"/>
                    <a:gd name="connsiteY16" fmla="*/ 63817 h 64769"/>
                    <a:gd name="connsiteX17" fmla="*/ 38455 w 59172"/>
                    <a:gd name="connsiteY17" fmla="*/ 63817 h 64769"/>
                    <a:gd name="connsiteX18" fmla="*/ 38455 w 59172"/>
                    <a:gd name="connsiteY18" fmla="*/ 62865 h 64769"/>
                    <a:gd name="connsiteX19" fmla="*/ 38455 w 59172"/>
                    <a:gd name="connsiteY19" fmla="*/ 62865 h 64769"/>
                    <a:gd name="connsiteX20" fmla="*/ 36550 w 59172"/>
                    <a:gd name="connsiteY20" fmla="*/ 32385 h 64769"/>
                    <a:gd name="connsiteX21" fmla="*/ 11786 w 59172"/>
                    <a:gd name="connsiteY21" fmla="*/ 44767 h 64769"/>
                    <a:gd name="connsiteX22" fmla="*/ 22263 w 59172"/>
                    <a:gd name="connsiteY22" fmla="*/ 55245 h 64769"/>
                    <a:gd name="connsiteX23" fmla="*/ 36550 w 59172"/>
                    <a:gd name="connsiteY23" fmla="*/ 48578 h 64769"/>
                    <a:gd name="connsiteX24" fmla="*/ 43218 w 59172"/>
                    <a:gd name="connsiteY24" fmla="*/ 32385 h 64769"/>
                    <a:gd name="connsiteX25" fmla="*/ 36550 w 59172"/>
                    <a:gd name="connsiteY25" fmla="*/ 3238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9172" h="64769">
                      <a:moveTo>
                        <a:pt x="38455" y="62865"/>
                      </a:moveTo>
                      <a:cubicBezTo>
                        <a:pt x="38455" y="60007"/>
                        <a:pt x="38455" y="57150"/>
                        <a:pt x="39408" y="53340"/>
                      </a:cubicBezTo>
                      <a:cubicBezTo>
                        <a:pt x="31788" y="63817"/>
                        <a:pt x="23215" y="64770"/>
                        <a:pt x="18453" y="64770"/>
                      </a:cubicBezTo>
                      <a:cubicBezTo>
                        <a:pt x="4165" y="64770"/>
                        <a:pt x="-1550" y="57150"/>
                        <a:pt x="355" y="46672"/>
                      </a:cubicBezTo>
                      <a:cubicBezTo>
                        <a:pt x="1308" y="41910"/>
                        <a:pt x="5118" y="34290"/>
                        <a:pt x="14643" y="28575"/>
                      </a:cubicBezTo>
                      <a:cubicBezTo>
                        <a:pt x="22263" y="24765"/>
                        <a:pt x="31788" y="24765"/>
                        <a:pt x="36550" y="24765"/>
                      </a:cubicBezTo>
                      <a:cubicBezTo>
                        <a:pt x="39408" y="24765"/>
                        <a:pt x="41313" y="24765"/>
                        <a:pt x="45123" y="24765"/>
                      </a:cubicBezTo>
                      <a:cubicBezTo>
                        <a:pt x="47028" y="17145"/>
                        <a:pt x="47028" y="13335"/>
                        <a:pt x="46075" y="11430"/>
                      </a:cubicBezTo>
                      <a:cubicBezTo>
                        <a:pt x="44170" y="8572"/>
                        <a:pt x="39408" y="7620"/>
                        <a:pt x="36550" y="7620"/>
                      </a:cubicBezTo>
                      <a:cubicBezTo>
                        <a:pt x="25120" y="7620"/>
                        <a:pt x="22263" y="15240"/>
                        <a:pt x="22263" y="18097"/>
                      </a:cubicBezTo>
                      <a:lnTo>
                        <a:pt x="10833" y="18097"/>
                      </a:lnTo>
                      <a:cubicBezTo>
                        <a:pt x="11786" y="15240"/>
                        <a:pt x="12738" y="10478"/>
                        <a:pt x="17500" y="6667"/>
                      </a:cubicBezTo>
                      <a:cubicBezTo>
                        <a:pt x="23215" y="1905"/>
                        <a:pt x="32740" y="0"/>
                        <a:pt x="38455" y="0"/>
                      </a:cubicBezTo>
                      <a:cubicBezTo>
                        <a:pt x="47028" y="0"/>
                        <a:pt x="56553" y="2857"/>
                        <a:pt x="58458" y="9525"/>
                      </a:cubicBezTo>
                      <a:cubicBezTo>
                        <a:pt x="59411" y="13335"/>
                        <a:pt x="59411" y="16192"/>
                        <a:pt x="58458" y="19050"/>
                      </a:cubicBezTo>
                      <a:lnTo>
                        <a:pt x="51790" y="48578"/>
                      </a:lnTo>
                      <a:cubicBezTo>
                        <a:pt x="51790" y="49530"/>
                        <a:pt x="49886" y="58103"/>
                        <a:pt x="49886" y="63817"/>
                      </a:cubicBezTo>
                      <a:lnTo>
                        <a:pt x="38455" y="63817"/>
                      </a:lnTo>
                      <a:lnTo>
                        <a:pt x="38455" y="62865"/>
                      </a:lnTo>
                      <a:lnTo>
                        <a:pt x="38455" y="62865"/>
                      </a:lnTo>
                      <a:close/>
                      <a:moveTo>
                        <a:pt x="36550" y="32385"/>
                      </a:moveTo>
                      <a:cubicBezTo>
                        <a:pt x="31788" y="32385"/>
                        <a:pt x="14643" y="32385"/>
                        <a:pt x="11786" y="44767"/>
                      </a:cubicBezTo>
                      <a:cubicBezTo>
                        <a:pt x="10833" y="48578"/>
                        <a:pt x="11786" y="55245"/>
                        <a:pt x="22263" y="55245"/>
                      </a:cubicBezTo>
                      <a:cubicBezTo>
                        <a:pt x="27978" y="55245"/>
                        <a:pt x="32740" y="53340"/>
                        <a:pt x="36550" y="48578"/>
                      </a:cubicBezTo>
                      <a:cubicBezTo>
                        <a:pt x="40361" y="44767"/>
                        <a:pt x="41313" y="40957"/>
                        <a:pt x="43218" y="32385"/>
                      </a:cubicBezTo>
                      <a:cubicBezTo>
                        <a:pt x="41313" y="32385"/>
                        <a:pt x="39408" y="32385"/>
                        <a:pt x="36550" y="323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7" name="Forma Livre: Forma 226">
                  <a:extLst>
                    <a:ext uri="{FF2B5EF4-FFF2-40B4-BE49-F238E27FC236}">
                      <a16:creationId xmlns:a16="http://schemas.microsoft.com/office/drawing/2014/main" id="{93AB8D56-ACE4-62B5-BB97-48D0BCDCD55C}"/>
                    </a:ext>
                  </a:extLst>
                </p:cNvPr>
                <p:cNvSpPr/>
                <p:nvPr/>
              </p:nvSpPr>
              <p:spPr>
                <a:xfrm>
                  <a:off x="7486650" y="3543299"/>
                  <a:ext cx="62486" cy="62865"/>
                </a:xfrm>
                <a:custGeom>
                  <a:avLst/>
                  <a:gdLst>
                    <a:gd name="connsiteX0" fmla="*/ 10477 w 62486"/>
                    <a:gd name="connsiteY0" fmla="*/ 9525 h 62865"/>
                    <a:gd name="connsiteX1" fmla="*/ 12382 w 62486"/>
                    <a:gd name="connsiteY1" fmla="*/ 1905 h 62865"/>
                    <a:gd name="connsiteX2" fmla="*/ 23813 w 62486"/>
                    <a:gd name="connsiteY2" fmla="*/ 1905 h 62865"/>
                    <a:gd name="connsiteX3" fmla="*/ 21907 w 62486"/>
                    <a:gd name="connsiteY3" fmla="*/ 11430 h 62865"/>
                    <a:gd name="connsiteX4" fmla="*/ 43815 w 62486"/>
                    <a:gd name="connsiteY4" fmla="*/ 0 h 62865"/>
                    <a:gd name="connsiteX5" fmla="*/ 61913 w 62486"/>
                    <a:gd name="connsiteY5" fmla="*/ 20955 h 62865"/>
                    <a:gd name="connsiteX6" fmla="*/ 53340 w 62486"/>
                    <a:gd name="connsiteY6" fmla="*/ 62865 h 62865"/>
                    <a:gd name="connsiteX7" fmla="*/ 41910 w 62486"/>
                    <a:gd name="connsiteY7" fmla="*/ 62865 h 62865"/>
                    <a:gd name="connsiteX8" fmla="*/ 50482 w 62486"/>
                    <a:gd name="connsiteY8" fmla="*/ 23813 h 62865"/>
                    <a:gd name="connsiteX9" fmla="*/ 49530 w 62486"/>
                    <a:gd name="connsiteY9" fmla="*/ 13335 h 62865"/>
                    <a:gd name="connsiteX10" fmla="*/ 39052 w 62486"/>
                    <a:gd name="connsiteY10" fmla="*/ 9525 h 62865"/>
                    <a:gd name="connsiteX11" fmla="*/ 19050 w 62486"/>
                    <a:gd name="connsiteY11" fmla="*/ 27622 h 62865"/>
                    <a:gd name="connsiteX12" fmla="*/ 11430 w 62486"/>
                    <a:gd name="connsiteY12" fmla="*/ 62865 h 62865"/>
                    <a:gd name="connsiteX13" fmla="*/ 0 w 62486"/>
                    <a:gd name="connsiteY13" fmla="*/ 62865 h 62865"/>
                    <a:gd name="connsiteX14" fmla="*/ 10477 w 62486"/>
                    <a:gd name="connsiteY14" fmla="*/ 952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486" h="62865">
                      <a:moveTo>
                        <a:pt x="10477" y="9525"/>
                      </a:moveTo>
                      <a:lnTo>
                        <a:pt x="12382" y="1905"/>
                      </a:lnTo>
                      <a:lnTo>
                        <a:pt x="23813" y="1905"/>
                      </a:lnTo>
                      <a:lnTo>
                        <a:pt x="21907" y="11430"/>
                      </a:lnTo>
                      <a:cubicBezTo>
                        <a:pt x="23813" y="8572"/>
                        <a:pt x="30480" y="0"/>
                        <a:pt x="43815" y="0"/>
                      </a:cubicBezTo>
                      <a:cubicBezTo>
                        <a:pt x="49530" y="0"/>
                        <a:pt x="65723" y="1905"/>
                        <a:pt x="61913" y="20955"/>
                      </a:cubicBezTo>
                      <a:lnTo>
                        <a:pt x="53340" y="62865"/>
                      </a:lnTo>
                      <a:lnTo>
                        <a:pt x="41910" y="62865"/>
                      </a:lnTo>
                      <a:lnTo>
                        <a:pt x="50482" y="23813"/>
                      </a:lnTo>
                      <a:cubicBezTo>
                        <a:pt x="51435" y="20003"/>
                        <a:pt x="51435" y="16193"/>
                        <a:pt x="49530" y="13335"/>
                      </a:cubicBezTo>
                      <a:cubicBezTo>
                        <a:pt x="47625" y="10478"/>
                        <a:pt x="43815" y="9525"/>
                        <a:pt x="39052" y="9525"/>
                      </a:cubicBezTo>
                      <a:cubicBezTo>
                        <a:pt x="30480" y="9525"/>
                        <a:pt x="21907" y="15240"/>
                        <a:pt x="19050" y="27622"/>
                      </a:cubicBezTo>
                      <a:lnTo>
                        <a:pt x="11430" y="62865"/>
                      </a:lnTo>
                      <a:lnTo>
                        <a:pt x="0" y="62865"/>
                      </a:lnTo>
                      <a:lnTo>
                        <a:pt x="10477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8" name="Forma Livre: Forma 227">
                  <a:extLst>
                    <a:ext uri="{FF2B5EF4-FFF2-40B4-BE49-F238E27FC236}">
                      <a16:creationId xmlns:a16="http://schemas.microsoft.com/office/drawing/2014/main" id="{999843AF-ACBD-C5A1-1D4A-A310F3A8C09E}"/>
                    </a:ext>
                  </a:extLst>
                </p:cNvPr>
                <p:cNvSpPr/>
                <p:nvPr/>
              </p:nvSpPr>
              <p:spPr>
                <a:xfrm>
                  <a:off x="7594282" y="3518534"/>
                  <a:ext cx="92392" cy="88582"/>
                </a:xfrm>
                <a:custGeom>
                  <a:avLst/>
                  <a:gdLst>
                    <a:gd name="connsiteX0" fmla="*/ 20003 w 92392"/>
                    <a:gd name="connsiteY0" fmla="*/ 0 h 88582"/>
                    <a:gd name="connsiteX1" fmla="*/ 37148 w 92392"/>
                    <a:gd name="connsiteY1" fmla="*/ 0 h 88582"/>
                    <a:gd name="connsiteX2" fmla="*/ 65723 w 92392"/>
                    <a:gd name="connsiteY2" fmla="*/ 73343 h 88582"/>
                    <a:gd name="connsiteX3" fmla="*/ 80963 w 92392"/>
                    <a:gd name="connsiteY3" fmla="*/ 0 h 88582"/>
                    <a:gd name="connsiteX4" fmla="*/ 92393 w 92392"/>
                    <a:gd name="connsiteY4" fmla="*/ 0 h 88582"/>
                    <a:gd name="connsiteX5" fmla="*/ 73343 w 92392"/>
                    <a:gd name="connsiteY5" fmla="*/ 88583 h 88582"/>
                    <a:gd name="connsiteX6" fmla="*/ 57150 w 92392"/>
                    <a:gd name="connsiteY6" fmla="*/ 88583 h 88582"/>
                    <a:gd name="connsiteX7" fmla="*/ 27623 w 92392"/>
                    <a:gd name="connsiteY7" fmla="*/ 13335 h 88582"/>
                    <a:gd name="connsiteX8" fmla="*/ 11430 w 92392"/>
                    <a:gd name="connsiteY8" fmla="*/ 88583 h 88582"/>
                    <a:gd name="connsiteX9" fmla="*/ 0 w 92392"/>
                    <a:gd name="connsiteY9" fmla="*/ 88583 h 88582"/>
                    <a:gd name="connsiteX10" fmla="*/ 20003 w 92392"/>
                    <a:gd name="connsiteY10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2392" h="88582">
                      <a:moveTo>
                        <a:pt x="20003" y="0"/>
                      </a:moveTo>
                      <a:lnTo>
                        <a:pt x="37148" y="0"/>
                      </a:lnTo>
                      <a:lnTo>
                        <a:pt x="65723" y="73343"/>
                      </a:lnTo>
                      <a:lnTo>
                        <a:pt x="80963" y="0"/>
                      </a:lnTo>
                      <a:lnTo>
                        <a:pt x="92393" y="0"/>
                      </a:lnTo>
                      <a:lnTo>
                        <a:pt x="73343" y="88583"/>
                      </a:lnTo>
                      <a:lnTo>
                        <a:pt x="57150" y="88583"/>
                      </a:lnTo>
                      <a:lnTo>
                        <a:pt x="27623" y="13335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200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29" name="Forma Livre: Forma 228">
                  <a:extLst>
                    <a:ext uri="{FF2B5EF4-FFF2-40B4-BE49-F238E27FC236}">
                      <a16:creationId xmlns:a16="http://schemas.microsoft.com/office/drawing/2014/main" id="{CF65CC96-5928-DEA5-9A7A-7541B67B8259}"/>
                    </a:ext>
                  </a:extLst>
                </p:cNvPr>
                <p:cNvSpPr/>
                <p:nvPr/>
              </p:nvSpPr>
              <p:spPr>
                <a:xfrm>
                  <a:off x="7690129" y="3544252"/>
                  <a:ext cx="59171" cy="64769"/>
                </a:xfrm>
                <a:custGeom>
                  <a:avLst/>
                  <a:gdLst>
                    <a:gd name="connsiteX0" fmla="*/ 38455 w 59171"/>
                    <a:gd name="connsiteY0" fmla="*/ 62865 h 64769"/>
                    <a:gd name="connsiteX1" fmla="*/ 39408 w 59171"/>
                    <a:gd name="connsiteY1" fmla="*/ 53340 h 64769"/>
                    <a:gd name="connsiteX2" fmla="*/ 18453 w 59171"/>
                    <a:gd name="connsiteY2" fmla="*/ 64770 h 64769"/>
                    <a:gd name="connsiteX3" fmla="*/ 355 w 59171"/>
                    <a:gd name="connsiteY3" fmla="*/ 46672 h 64769"/>
                    <a:gd name="connsiteX4" fmla="*/ 14643 w 59171"/>
                    <a:gd name="connsiteY4" fmla="*/ 28575 h 64769"/>
                    <a:gd name="connsiteX5" fmla="*/ 36550 w 59171"/>
                    <a:gd name="connsiteY5" fmla="*/ 24765 h 64769"/>
                    <a:gd name="connsiteX6" fmla="*/ 45122 w 59171"/>
                    <a:gd name="connsiteY6" fmla="*/ 24765 h 64769"/>
                    <a:gd name="connsiteX7" fmla="*/ 46075 w 59171"/>
                    <a:gd name="connsiteY7" fmla="*/ 11430 h 64769"/>
                    <a:gd name="connsiteX8" fmla="*/ 36550 w 59171"/>
                    <a:gd name="connsiteY8" fmla="*/ 7620 h 64769"/>
                    <a:gd name="connsiteX9" fmla="*/ 22263 w 59171"/>
                    <a:gd name="connsiteY9" fmla="*/ 18097 h 64769"/>
                    <a:gd name="connsiteX10" fmla="*/ 10833 w 59171"/>
                    <a:gd name="connsiteY10" fmla="*/ 18097 h 64769"/>
                    <a:gd name="connsiteX11" fmla="*/ 17500 w 59171"/>
                    <a:gd name="connsiteY11" fmla="*/ 6667 h 64769"/>
                    <a:gd name="connsiteX12" fmla="*/ 38455 w 59171"/>
                    <a:gd name="connsiteY12" fmla="*/ 0 h 64769"/>
                    <a:gd name="connsiteX13" fmla="*/ 58458 w 59171"/>
                    <a:gd name="connsiteY13" fmla="*/ 9525 h 64769"/>
                    <a:gd name="connsiteX14" fmla="*/ 58458 w 59171"/>
                    <a:gd name="connsiteY14" fmla="*/ 19050 h 64769"/>
                    <a:gd name="connsiteX15" fmla="*/ 51790 w 59171"/>
                    <a:gd name="connsiteY15" fmla="*/ 48578 h 64769"/>
                    <a:gd name="connsiteX16" fmla="*/ 49885 w 59171"/>
                    <a:gd name="connsiteY16" fmla="*/ 63817 h 64769"/>
                    <a:gd name="connsiteX17" fmla="*/ 38455 w 59171"/>
                    <a:gd name="connsiteY17" fmla="*/ 63817 h 64769"/>
                    <a:gd name="connsiteX18" fmla="*/ 38455 w 59171"/>
                    <a:gd name="connsiteY18" fmla="*/ 62865 h 64769"/>
                    <a:gd name="connsiteX19" fmla="*/ 38455 w 59171"/>
                    <a:gd name="connsiteY19" fmla="*/ 62865 h 64769"/>
                    <a:gd name="connsiteX20" fmla="*/ 36550 w 59171"/>
                    <a:gd name="connsiteY20" fmla="*/ 32385 h 64769"/>
                    <a:gd name="connsiteX21" fmla="*/ 11785 w 59171"/>
                    <a:gd name="connsiteY21" fmla="*/ 44767 h 64769"/>
                    <a:gd name="connsiteX22" fmla="*/ 22263 w 59171"/>
                    <a:gd name="connsiteY22" fmla="*/ 55245 h 64769"/>
                    <a:gd name="connsiteX23" fmla="*/ 36550 w 59171"/>
                    <a:gd name="connsiteY23" fmla="*/ 48578 h 64769"/>
                    <a:gd name="connsiteX24" fmla="*/ 43218 w 59171"/>
                    <a:gd name="connsiteY24" fmla="*/ 32385 h 64769"/>
                    <a:gd name="connsiteX25" fmla="*/ 36550 w 59171"/>
                    <a:gd name="connsiteY25" fmla="*/ 3238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9171" h="64769">
                      <a:moveTo>
                        <a:pt x="38455" y="62865"/>
                      </a:moveTo>
                      <a:cubicBezTo>
                        <a:pt x="38455" y="60007"/>
                        <a:pt x="38455" y="57150"/>
                        <a:pt x="39408" y="53340"/>
                      </a:cubicBezTo>
                      <a:cubicBezTo>
                        <a:pt x="31788" y="63817"/>
                        <a:pt x="23215" y="64770"/>
                        <a:pt x="18453" y="64770"/>
                      </a:cubicBezTo>
                      <a:cubicBezTo>
                        <a:pt x="4165" y="64770"/>
                        <a:pt x="-1550" y="57150"/>
                        <a:pt x="355" y="46672"/>
                      </a:cubicBezTo>
                      <a:cubicBezTo>
                        <a:pt x="1308" y="41910"/>
                        <a:pt x="5118" y="34290"/>
                        <a:pt x="14643" y="28575"/>
                      </a:cubicBezTo>
                      <a:cubicBezTo>
                        <a:pt x="22263" y="24765"/>
                        <a:pt x="31788" y="24765"/>
                        <a:pt x="36550" y="24765"/>
                      </a:cubicBezTo>
                      <a:cubicBezTo>
                        <a:pt x="39408" y="24765"/>
                        <a:pt x="41313" y="24765"/>
                        <a:pt x="45122" y="24765"/>
                      </a:cubicBezTo>
                      <a:cubicBezTo>
                        <a:pt x="47028" y="17145"/>
                        <a:pt x="47028" y="13335"/>
                        <a:pt x="46075" y="11430"/>
                      </a:cubicBezTo>
                      <a:cubicBezTo>
                        <a:pt x="44170" y="8572"/>
                        <a:pt x="39408" y="7620"/>
                        <a:pt x="36550" y="7620"/>
                      </a:cubicBezTo>
                      <a:cubicBezTo>
                        <a:pt x="25120" y="7620"/>
                        <a:pt x="22263" y="15240"/>
                        <a:pt x="22263" y="18097"/>
                      </a:cubicBezTo>
                      <a:lnTo>
                        <a:pt x="10833" y="18097"/>
                      </a:lnTo>
                      <a:cubicBezTo>
                        <a:pt x="11785" y="15240"/>
                        <a:pt x="12738" y="10478"/>
                        <a:pt x="17500" y="6667"/>
                      </a:cubicBezTo>
                      <a:cubicBezTo>
                        <a:pt x="23215" y="1905"/>
                        <a:pt x="32740" y="0"/>
                        <a:pt x="38455" y="0"/>
                      </a:cubicBezTo>
                      <a:cubicBezTo>
                        <a:pt x="47028" y="0"/>
                        <a:pt x="56553" y="2857"/>
                        <a:pt x="58458" y="9525"/>
                      </a:cubicBezTo>
                      <a:cubicBezTo>
                        <a:pt x="59410" y="13335"/>
                        <a:pt x="59410" y="16192"/>
                        <a:pt x="58458" y="19050"/>
                      </a:cubicBezTo>
                      <a:lnTo>
                        <a:pt x="51790" y="48578"/>
                      </a:lnTo>
                      <a:cubicBezTo>
                        <a:pt x="51790" y="49530"/>
                        <a:pt x="49885" y="58103"/>
                        <a:pt x="49885" y="63817"/>
                      </a:cubicBezTo>
                      <a:lnTo>
                        <a:pt x="38455" y="63817"/>
                      </a:lnTo>
                      <a:lnTo>
                        <a:pt x="38455" y="62865"/>
                      </a:lnTo>
                      <a:lnTo>
                        <a:pt x="38455" y="62865"/>
                      </a:lnTo>
                      <a:close/>
                      <a:moveTo>
                        <a:pt x="36550" y="32385"/>
                      </a:moveTo>
                      <a:cubicBezTo>
                        <a:pt x="31788" y="32385"/>
                        <a:pt x="14643" y="32385"/>
                        <a:pt x="11785" y="44767"/>
                      </a:cubicBezTo>
                      <a:cubicBezTo>
                        <a:pt x="10833" y="48578"/>
                        <a:pt x="11785" y="55245"/>
                        <a:pt x="22263" y="55245"/>
                      </a:cubicBezTo>
                      <a:cubicBezTo>
                        <a:pt x="27978" y="55245"/>
                        <a:pt x="32740" y="53340"/>
                        <a:pt x="36550" y="48578"/>
                      </a:cubicBezTo>
                      <a:cubicBezTo>
                        <a:pt x="40360" y="44767"/>
                        <a:pt x="41313" y="40957"/>
                        <a:pt x="43218" y="32385"/>
                      </a:cubicBezTo>
                      <a:cubicBezTo>
                        <a:pt x="41313" y="32385"/>
                        <a:pt x="39408" y="32385"/>
                        <a:pt x="36550" y="323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0" name="Forma Livre: Forma 229">
                  <a:extLst>
                    <a:ext uri="{FF2B5EF4-FFF2-40B4-BE49-F238E27FC236}">
                      <a16:creationId xmlns:a16="http://schemas.microsoft.com/office/drawing/2014/main" id="{D3AE534E-4467-CB5F-BEBC-CAE74D3DA053}"/>
                    </a:ext>
                  </a:extLst>
                </p:cNvPr>
                <p:cNvSpPr/>
                <p:nvPr/>
              </p:nvSpPr>
              <p:spPr>
                <a:xfrm>
                  <a:off x="7760969" y="3528059"/>
                  <a:ext cx="38100" cy="79057"/>
                </a:xfrm>
                <a:custGeom>
                  <a:avLst/>
                  <a:gdLst>
                    <a:gd name="connsiteX0" fmla="*/ 1905 w 38100"/>
                    <a:gd name="connsiteY0" fmla="*/ 17145 h 79057"/>
                    <a:gd name="connsiteX1" fmla="*/ 13335 w 38100"/>
                    <a:gd name="connsiteY1" fmla="*/ 17145 h 79057"/>
                    <a:gd name="connsiteX2" fmla="*/ 16193 w 38100"/>
                    <a:gd name="connsiteY2" fmla="*/ 3810 h 79057"/>
                    <a:gd name="connsiteX3" fmla="*/ 28575 w 38100"/>
                    <a:gd name="connsiteY3" fmla="*/ 0 h 79057"/>
                    <a:gd name="connsiteX4" fmla="*/ 24765 w 38100"/>
                    <a:gd name="connsiteY4" fmla="*/ 16193 h 79057"/>
                    <a:gd name="connsiteX5" fmla="*/ 38100 w 38100"/>
                    <a:gd name="connsiteY5" fmla="*/ 16193 h 79057"/>
                    <a:gd name="connsiteX6" fmla="*/ 36195 w 38100"/>
                    <a:gd name="connsiteY6" fmla="*/ 24765 h 79057"/>
                    <a:gd name="connsiteX7" fmla="*/ 22860 w 38100"/>
                    <a:gd name="connsiteY7" fmla="*/ 24765 h 79057"/>
                    <a:gd name="connsiteX8" fmla="*/ 15240 w 38100"/>
                    <a:gd name="connsiteY8" fmla="*/ 61913 h 79057"/>
                    <a:gd name="connsiteX9" fmla="*/ 21907 w 38100"/>
                    <a:gd name="connsiteY9" fmla="*/ 70485 h 79057"/>
                    <a:gd name="connsiteX10" fmla="*/ 27623 w 38100"/>
                    <a:gd name="connsiteY10" fmla="*/ 69533 h 79057"/>
                    <a:gd name="connsiteX11" fmla="*/ 25718 w 38100"/>
                    <a:gd name="connsiteY11" fmla="*/ 78105 h 79057"/>
                    <a:gd name="connsiteX12" fmla="*/ 16193 w 38100"/>
                    <a:gd name="connsiteY12" fmla="*/ 79058 h 79057"/>
                    <a:gd name="connsiteX13" fmla="*/ 2857 w 38100"/>
                    <a:gd name="connsiteY13" fmla="*/ 65722 h 79057"/>
                    <a:gd name="connsiteX14" fmla="*/ 11430 w 38100"/>
                    <a:gd name="connsiteY14" fmla="*/ 24765 h 79057"/>
                    <a:gd name="connsiteX15" fmla="*/ 0 w 38100"/>
                    <a:gd name="connsiteY15" fmla="*/ 24765 h 79057"/>
                    <a:gd name="connsiteX16" fmla="*/ 1905 w 38100"/>
                    <a:gd name="connsiteY16" fmla="*/ 17145 h 79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8100" h="79057">
                      <a:moveTo>
                        <a:pt x="1905" y="17145"/>
                      </a:moveTo>
                      <a:lnTo>
                        <a:pt x="13335" y="17145"/>
                      </a:lnTo>
                      <a:lnTo>
                        <a:pt x="16193" y="3810"/>
                      </a:lnTo>
                      <a:lnTo>
                        <a:pt x="28575" y="0"/>
                      </a:lnTo>
                      <a:lnTo>
                        <a:pt x="24765" y="16193"/>
                      </a:lnTo>
                      <a:lnTo>
                        <a:pt x="38100" y="16193"/>
                      </a:lnTo>
                      <a:lnTo>
                        <a:pt x="36195" y="24765"/>
                      </a:lnTo>
                      <a:lnTo>
                        <a:pt x="22860" y="24765"/>
                      </a:lnTo>
                      <a:lnTo>
                        <a:pt x="15240" y="61913"/>
                      </a:lnTo>
                      <a:cubicBezTo>
                        <a:pt x="14288" y="64770"/>
                        <a:pt x="13335" y="70485"/>
                        <a:pt x="21907" y="70485"/>
                      </a:cubicBezTo>
                      <a:cubicBezTo>
                        <a:pt x="23813" y="70485"/>
                        <a:pt x="26670" y="70485"/>
                        <a:pt x="27623" y="69533"/>
                      </a:cubicBezTo>
                      <a:lnTo>
                        <a:pt x="25718" y="78105"/>
                      </a:lnTo>
                      <a:cubicBezTo>
                        <a:pt x="23813" y="78105"/>
                        <a:pt x="20003" y="79058"/>
                        <a:pt x="16193" y="79058"/>
                      </a:cubicBezTo>
                      <a:cubicBezTo>
                        <a:pt x="5715" y="79058"/>
                        <a:pt x="953" y="76200"/>
                        <a:pt x="2857" y="65722"/>
                      </a:cubicBezTo>
                      <a:lnTo>
                        <a:pt x="11430" y="24765"/>
                      </a:lnTo>
                      <a:lnTo>
                        <a:pt x="0" y="24765"/>
                      </a:lnTo>
                      <a:lnTo>
                        <a:pt x="1905" y="17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1" name="Forma Livre: Forma 230">
                  <a:extLst>
                    <a:ext uri="{FF2B5EF4-FFF2-40B4-BE49-F238E27FC236}">
                      <a16:creationId xmlns:a16="http://schemas.microsoft.com/office/drawing/2014/main" id="{9AD5FE77-4AB0-CB0A-E76A-E0B3F716A838}"/>
                    </a:ext>
                  </a:extLst>
                </p:cNvPr>
                <p:cNvSpPr/>
                <p:nvPr/>
              </p:nvSpPr>
              <p:spPr>
                <a:xfrm>
                  <a:off x="7800022" y="3518534"/>
                  <a:ext cx="32384" cy="88582"/>
                </a:xfrm>
                <a:custGeom>
                  <a:avLst/>
                  <a:gdLst>
                    <a:gd name="connsiteX0" fmla="*/ 13335 w 32384"/>
                    <a:gd name="connsiteY0" fmla="*/ 26670 h 88582"/>
                    <a:gd name="connsiteX1" fmla="*/ 24765 w 32384"/>
                    <a:gd name="connsiteY1" fmla="*/ 26670 h 88582"/>
                    <a:gd name="connsiteX2" fmla="*/ 11430 w 32384"/>
                    <a:gd name="connsiteY2" fmla="*/ 88583 h 88582"/>
                    <a:gd name="connsiteX3" fmla="*/ 0 w 32384"/>
                    <a:gd name="connsiteY3" fmla="*/ 88583 h 88582"/>
                    <a:gd name="connsiteX4" fmla="*/ 13335 w 32384"/>
                    <a:gd name="connsiteY4" fmla="*/ 26670 h 88582"/>
                    <a:gd name="connsiteX5" fmla="*/ 18097 w 32384"/>
                    <a:gd name="connsiteY5" fmla="*/ 0 h 88582"/>
                    <a:gd name="connsiteX6" fmla="*/ 32385 w 32384"/>
                    <a:gd name="connsiteY6" fmla="*/ 0 h 88582"/>
                    <a:gd name="connsiteX7" fmla="*/ 29527 w 32384"/>
                    <a:gd name="connsiteY7" fmla="*/ 12383 h 88582"/>
                    <a:gd name="connsiteX8" fmla="*/ 15240 w 32384"/>
                    <a:gd name="connsiteY8" fmla="*/ 12383 h 88582"/>
                    <a:gd name="connsiteX9" fmla="*/ 18097 w 32384"/>
                    <a:gd name="connsiteY9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384" h="88582">
                      <a:moveTo>
                        <a:pt x="13335" y="26670"/>
                      </a:moveTo>
                      <a:lnTo>
                        <a:pt x="24765" y="2667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3335" y="26670"/>
                      </a:lnTo>
                      <a:close/>
                      <a:moveTo>
                        <a:pt x="18097" y="0"/>
                      </a:moveTo>
                      <a:lnTo>
                        <a:pt x="32385" y="0"/>
                      </a:lnTo>
                      <a:lnTo>
                        <a:pt x="29527" y="12383"/>
                      </a:lnTo>
                      <a:lnTo>
                        <a:pt x="15240" y="12383"/>
                      </a:lnTo>
                      <a:lnTo>
                        <a:pt x="180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2" name="Forma Livre: Forma 231">
                  <a:extLst>
                    <a:ext uri="{FF2B5EF4-FFF2-40B4-BE49-F238E27FC236}">
                      <a16:creationId xmlns:a16="http://schemas.microsoft.com/office/drawing/2014/main" id="{0A23E8D9-759F-52CC-074A-957A1C08038A}"/>
                    </a:ext>
                  </a:extLst>
                </p:cNvPr>
                <p:cNvSpPr/>
                <p:nvPr/>
              </p:nvSpPr>
              <p:spPr>
                <a:xfrm>
                  <a:off x="7835269" y="3544252"/>
                  <a:ext cx="63863" cy="65722"/>
                </a:xfrm>
                <a:custGeom>
                  <a:avLst/>
                  <a:gdLst>
                    <a:gd name="connsiteX0" fmla="*/ 39048 w 63863"/>
                    <a:gd name="connsiteY0" fmla="*/ 0 h 65722"/>
                    <a:gd name="connsiteX1" fmla="*/ 62861 w 63863"/>
                    <a:gd name="connsiteY1" fmla="*/ 32385 h 65722"/>
                    <a:gd name="connsiteX2" fmla="*/ 24761 w 63863"/>
                    <a:gd name="connsiteY2" fmla="*/ 65722 h 65722"/>
                    <a:gd name="connsiteX3" fmla="*/ 948 w 63863"/>
                    <a:gd name="connsiteY3" fmla="*/ 33338 h 65722"/>
                    <a:gd name="connsiteX4" fmla="*/ 39048 w 63863"/>
                    <a:gd name="connsiteY4" fmla="*/ 0 h 65722"/>
                    <a:gd name="connsiteX5" fmla="*/ 26666 w 63863"/>
                    <a:gd name="connsiteY5" fmla="*/ 56197 h 65722"/>
                    <a:gd name="connsiteX6" fmla="*/ 50478 w 63863"/>
                    <a:gd name="connsiteY6" fmla="*/ 31432 h 65722"/>
                    <a:gd name="connsiteX7" fmla="*/ 37143 w 63863"/>
                    <a:gd name="connsiteY7" fmla="*/ 7620 h 65722"/>
                    <a:gd name="connsiteX8" fmla="*/ 12378 w 63863"/>
                    <a:gd name="connsiteY8" fmla="*/ 31432 h 65722"/>
                    <a:gd name="connsiteX9" fmla="*/ 26666 w 63863"/>
                    <a:gd name="connsiteY9" fmla="*/ 56197 h 6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863" h="65722">
                      <a:moveTo>
                        <a:pt x="39048" y="0"/>
                      </a:moveTo>
                      <a:cubicBezTo>
                        <a:pt x="63813" y="0"/>
                        <a:pt x="65718" y="19050"/>
                        <a:pt x="62861" y="32385"/>
                      </a:cubicBezTo>
                      <a:cubicBezTo>
                        <a:pt x="59051" y="50482"/>
                        <a:pt x="45716" y="65722"/>
                        <a:pt x="24761" y="65722"/>
                      </a:cubicBezTo>
                      <a:cubicBezTo>
                        <a:pt x="4758" y="65722"/>
                        <a:pt x="-2862" y="51435"/>
                        <a:pt x="948" y="33338"/>
                      </a:cubicBezTo>
                      <a:cubicBezTo>
                        <a:pt x="3806" y="17145"/>
                        <a:pt x="15236" y="0"/>
                        <a:pt x="39048" y="0"/>
                      </a:cubicBezTo>
                      <a:close/>
                      <a:moveTo>
                        <a:pt x="26666" y="56197"/>
                      </a:moveTo>
                      <a:cubicBezTo>
                        <a:pt x="35238" y="56197"/>
                        <a:pt x="46668" y="49530"/>
                        <a:pt x="50478" y="31432"/>
                      </a:cubicBezTo>
                      <a:cubicBezTo>
                        <a:pt x="53336" y="16192"/>
                        <a:pt x="48573" y="7620"/>
                        <a:pt x="37143" y="7620"/>
                      </a:cubicBezTo>
                      <a:cubicBezTo>
                        <a:pt x="29523" y="7620"/>
                        <a:pt x="17141" y="12382"/>
                        <a:pt x="12378" y="31432"/>
                      </a:cubicBezTo>
                      <a:cubicBezTo>
                        <a:pt x="10473" y="44767"/>
                        <a:pt x="13331" y="56197"/>
                        <a:pt x="26666" y="56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3" name="Forma Livre: Forma 232">
                  <a:extLst>
                    <a:ext uri="{FF2B5EF4-FFF2-40B4-BE49-F238E27FC236}">
                      <a16:creationId xmlns:a16="http://schemas.microsoft.com/office/drawing/2014/main" id="{6C96CBE9-03C4-CF04-F699-11A3A26D588E}"/>
                    </a:ext>
                  </a:extLst>
                </p:cNvPr>
                <p:cNvSpPr/>
                <p:nvPr/>
              </p:nvSpPr>
              <p:spPr>
                <a:xfrm>
                  <a:off x="7910512" y="3543299"/>
                  <a:ext cx="62486" cy="62865"/>
                </a:xfrm>
                <a:custGeom>
                  <a:avLst/>
                  <a:gdLst>
                    <a:gd name="connsiteX0" fmla="*/ 10477 w 62486"/>
                    <a:gd name="connsiteY0" fmla="*/ 9525 h 62865"/>
                    <a:gd name="connsiteX1" fmla="*/ 12382 w 62486"/>
                    <a:gd name="connsiteY1" fmla="*/ 1905 h 62865"/>
                    <a:gd name="connsiteX2" fmla="*/ 23813 w 62486"/>
                    <a:gd name="connsiteY2" fmla="*/ 1905 h 62865"/>
                    <a:gd name="connsiteX3" fmla="*/ 21907 w 62486"/>
                    <a:gd name="connsiteY3" fmla="*/ 11430 h 62865"/>
                    <a:gd name="connsiteX4" fmla="*/ 43815 w 62486"/>
                    <a:gd name="connsiteY4" fmla="*/ 0 h 62865"/>
                    <a:gd name="connsiteX5" fmla="*/ 61913 w 62486"/>
                    <a:gd name="connsiteY5" fmla="*/ 20955 h 62865"/>
                    <a:gd name="connsiteX6" fmla="*/ 53340 w 62486"/>
                    <a:gd name="connsiteY6" fmla="*/ 62865 h 62865"/>
                    <a:gd name="connsiteX7" fmla="*/ 41910 w 62486"/>
                    <a:gd name="connsiteY7" fmla="*/ 62865 h 62865"/>
                    <a:gd name="connsiteX8" fmla="*/ 50482 w 62486"/>
                    <a:gd name="connsiteY8" fmla="*/ 23813 h 62865"/>
                    <a:gd name="connsiteX9" fmla="*/ 49530 w 62486"/>
                    <a:gd name="connsiteY9" fmla="*/ 13335 h 62865"/>
                    <a:gd name="connsiteX10" fmla="*/ 39052 w 62486"/>
                    <a:gd name="connsiteY10" fmla="*/ 9525 h 62865"/>
                    <a:gd name="connsiteX11" fmla="*/ 19050 w 62486"/>
                    <a:gd name="connsiteY11" fmla="*/ 27622 h 62865"/>
                    <a:gd name="connsiteX12" fmla="*/ 11430 w 62486"/>
                    <a:gd name="connsiteY12" fmla="*/ 62865 h 62865"/>
                    <a:gd name="connsiteX13" fmla="*/ 0 w 62486"/>
                    <a:gd name="connsiteY13" fmla="*/ 62865 h 62865"/>
                    <a:gd name="connsiteX14" fmla="*/ 10477 w 62486"/>
                    <a:gd name="connsiteY14" fmla="*/ 952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486" h="62865">
                      <a:moveTo>
                        <a:pt x="10477" y="9525"/>
                      </a:moveTo>
                      <a:lnTo>
                        <a:pt x="12382" y="1905"/>
                      </a:lnTo>
                      <a:lnTo>
                        <a:pt x="23813" y="1905"/>
                      </a:lnTo>
                      <a:lnTo>
                        <a:pt x="21907" y="11430"/>
                      </a:lnTo>
                      <a:cubicBezTo>
                        <a:pt x="23813" y="8572"/>
                        <a:pt x="30480" y="0"/>
                        <a:pt x="43815" y="0"/>
                      </a:cubicBezTo>
                      <a:cubicBezTo>
                        <a:pt x="49530" y="0"/>
                        <a:pt x="65723" y="1905"/>
                        <a:pt x="61913" y="20955"/>
                      </a:cubicBezTo>
                      <a:lnTo>
                        <a:pt x="53340" y="62865"/>
                      </a:lnTo>
                      <a:lnTo>
                        <a:pt x="41910" y="62865"/>
                      </a:lnTo>
                      <a:lnTo>
                        <a:pt x="50482" y="23813"/>
                      </a:lnTo>
                      <a:cubicBezTo>
                        <a:pt x="51435" y="20003"/>
                        <a:pt x="51435" y="16193"/>
                        <a:pt x="49530" y="13335"/>
                      </a:cubicBezTo>
                      <a:cubicBezTo>
                        <a:pt x="47625" y="10478"/>
                        <a:pt x="43815" y="9525"/>
                        <a:pt x="39052" y="9525"/>
                      </a:cubicBezTo>
                      <a:cubicBezTo>
                        <a:pt x="30480" y="9525"/>
                        <a:pt x="21907" y="15240"/>
                        <a:pt x="19050" y="27622"/>
                      </a:cubicBezTo>
                      <a:lnTo>
                        <a:pt x="11430" y="62865"/>
                      </a:lnTo>
                      <a:lnTo>
                        <a:pt x="0" y="62865"/>
                      </a:lnTo>
                      <a:lnTo>
                        <a:pt x="10477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4" name="Forma Livre: Forma 233">
                  <a:extLst>
                    <a:ext uri="{FF2B5EF4-FFF2-40B4-BE49-F238E27FC236}">
                      <a16:creationId xmlns:a16="http://schemas.microsoft.com/office/drawing/2014/main" id="{4840F207-4304-BBC2-38B4-DC91A9BAB74B}"/>
                    </a:ext>
                  </a:extLst>
                </p:cNvPr>
                <p:cNvSpPr/>
                <p:nvPr/>
              </p:nvSpPr>
              <p:spPr>
                <a:xfrm>
                  <a:off x="7983499" y="3544252"/>
                  <a:ext cx="59172" cy="64769"/>
                </a:xfrm>
                <a:custGeom>
                  <a:avLst/>
                  <a:gdLst>
                    <a:gd name="connsiteX0" fmla="*/ 38455 w 59172"/>
                    <a:gd name="connsiteY0" fmla="*/ 62865 h 64769"/>
                    <a:gd name="connsiteX1" fmla="*/ 39408 w 59172"/>
                    <a:gd name="connsiteY1" fmla="*/ 53340 h 64769"/>
                    <a:gd name="connsiteX2" fmla="*/ 18453 w 59172"/>
                    <a:gd name="connsiteY2" fmla="*/ 64770 h 64769"/>
                    <a:gd name="connsiteX3" fmla="*/ 355 w 59172"/>
                    <a:gd name="connsiteY3" fmla="*/ 46672 h 64769"/>
                    <a:gd name="connsiteX4" fmla="*/ 14643 w 59172"/>
                    <a:gd name="connsiteY4" fmla="*/ 28575 h 64769"/>
                    <a:gd name="connsiteX5" fmla="*/ 36550 w 59172"/>
                    <a:gd name="connsiteY5" fmla="*/ 24765 h 64769"/>
                    <a:gd name="connsiteX6" fmla="*/ 45123 w 59172"/>
                    <a:gd name="connsiteY6" fmla="*/ 24765 h 64769"/>
                    <a:gd name="connsiteX7" fmla="*/ 46075 w 59172"/>
                    <a:gd name="connsiteY7" fmla="*/ 11430 h 64769"/>
                    <a:gd name="connsiteX8" fmla="*/ 36550 w 59172"/>
                    <a:gd name="connsiteY8" fmla="*/ 7620 h 64769"/>
                    <a:gd name="connsiteX9" fmla="*/ 22263 w 59172"/>
                    <a:gd name="connsiteY9" fmla="*/ 18097 h 64769"/>
                    <a:gd name="connsiteX10" fmla="*/ 10833 w 59172"/>
                    <a:gd name="connsiteY10" fmla="*/ 18097 h 64769"/>
                    <a:gd name="connsiteX11" fmla="*/ 17500 w 59172"/>
                    <a:gd name="connsiteY11" fmla="*/ 6667 h 64769"/>
                    <a:gd name="connsiteX12" fmla="*/ 38455 w 59172"/>
                    <a:gd name="connsiteY12" fmla="*/ 0 h 64769"/>
                    <a:gd name="connsiteX13" fmla="*/ 58458 w 59172"/>
                    <a:gd name="connsiteY13" fmla="*/ 9525 h 64769"/>
                    <a:gd name="connsiteX14" fmla="*/ 58458 w 59172"/>
                    <a:gd name="connsiteY14" fmla="*/ 19050 h 64769"/>
                    <a:gd name="connsiteX15" fmla="*/ 51790 w 59172"/>
                    <a:gd name="connsiteY15" fmla="*/ 48578 h 64769"/>
                    <a:gd name="connsiteX16" fmla="*/ 49886 w 59172"/>
                    <a:gd name="connsiteY16" fmla="*/ 63817 h 64769"/>
                    <a:gd name="connsiteX17" fmla="*/ 38455 w 59172"/>
                    <a:gd name="connsiteY17" fmla="*/ 63817 h 64769"/>
                    <a:gd name="connsiteX18" fmla="*/ 38455 w 59172"/>
                    <a:gd name="connsiteY18" fmla="*/ 62865 h 64769"/>
                    <a:gd name="connsiteX19" fmla="*/ 38455 w 59172"/>
                    <a:gd name="connsiteY19" fmla="*/ 62865 h 64769"/>
                    <a:gd name="connsiteX20" fmla="*/ 37503 w 59172"/>
                    <a:gd name="connsiteY20" fmla="*/ 32385 h 64769"/>
                    <a:gd name="connsiteX21" fmla="*/ 12738 w 59172"/>
                    <a:gd name="connsiteY21" fmla="*/ 44767 h 64769"/>
                    <a:gd name="connsiteX22" fmla="*/ 23215 w 59172"/>
                    <a:gd name="connsiteY22" fmla="*/ 55245 h 64769"/>
                    <a:gd name="connsiteX23" fmla="*/ 37503 w 59172"/>
                    <a:gd name="connsiteY23" fmla="*/ 48578 h 64769"/>
                    <a:gd name="connsiteX24" fmla="*/ 44170 w 59172"/>
                    <a:gd name="connsiteY24" fmla="*/ 32385 h 64769"/>
                    <a:gd name="connsiteX25" fmla="*/ 37503 w 59172"/>
                    <a:gd name="connsiteY25" fmla="*/ 3238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9172" h="64769">
                      <a:moveTo>
                        <a:pt x="38455" y="62865"/>
                      </a:moveTo>
                      <a:cubicBezTo>
                        <a:pt x="38455" y="60007"/>
                        <a:pt x="38455" y="57150"/>
                        <a:pt x="39408" y="53340"/>
                      </a:cubicBezTo>
                      <a:cubicBezTo>
                        <a:pt x="31788" y="63817"/>
                        <a:pt x="23215" y="64770"/>
                        <a:pt x="18453" y="64770"/>
                      </a:cubicBezTo>
                      <a:cubicBezTo>
                        <a:pt x="4165" y="64770"/>
                        <a:pt x="-1550" y="57150"/>
                        <a:pt x="355" y="46672"/>
                      </a:cubicBezTo>
                      <a:cubicBezTo>
                        <a:pt x="1308" y="41910"/>
                        <a:pt x="5118" y="34290"/>
                        <a:pt x="14643" y="28575"/>
                      </a:cubicBezTo>
                      <a:cubicBezTo>
                        <a:pt x="22263" y="24765"/>
                        <a:pt x="31788" y="24765"/>
                        <a:pt x="36550" y="24765"/>
                      </a:cubicBezTo>
                      <a:cubicBezTo>
                        <a:pt x="39408" y="24765"/>
                        <a:pt x="41313" y="24765"/>
                        <a:pt x="45123" y="24765"/>
                      </a:cubicBezTo>
                      <a:cubicBezTo>
                        <a:pt x="47028" y="17145"/>
                        <a:pt x="47028" y="13335"/>
                        <a:pt x="46075" y="11430"/>
                      </a:cubicBezTo>
                      <a:cubicBezTo>
                        <a:pt x="44170" y="8572"/>
                        <a:pt x="39408" y="7620"/>
                        <a:pt x="36550" y="7620"/>
                      </a:cubicBezTo>
                      <a:cubicBezTo>
                        <a:pt x="25120" y="7620"/>
                        <a:pt x="22263" y="15240"/>
                        <a:pt x="22263" y="18097"/>
                      </a:cubicBezTo>
                      <a:lnTo>
                        <a:pt x="10833" y="18097"/>
                      </a:lnTo>
                      <a:cubicBezTo>
                        <a:pt x="11786" y="15240"/>
                        <a:pt x="12738" y="10478"/>
                        <a:pt x="17500" y="6667"/>
                      </a:cubicBezTo>
                      <a:cubicBezTo>
                        <a:pt x="23215" y="1905"/>
                        <a:pt x="32740" y="0"/>
                        <a:pt x="38455" y="0"/>
                      </a:cubicBezTo>
                      <a:cubicBezTo>
                        <a:pt x="47028" y="0"/>
                        <a:pt x="56553" y="2857"/>
                        <a:pt x="58458" y="9525"/>
                      </a:cubicBezTo>
                      <a:cubicBezTo>
                        <a:pt x="59411" y="13335"/>
                        <a:pt x="59411" y="16192"/>
                        <a:pt x="58458" y="19050"/>
                      </a:cubicBezTo>
                      <a:lnTo>
                        <a:pt x="51790" y="48578"/>
                      </a:lnTo>
                      <a:cubicBezTo>
                        <a:pt x="51790" y="49530"/>
                        <a:pt x="49886" y="58103"/>
                        <a:pt x="49886" y="63817"/>
                      </a:cubicBezTo>
                      <a:lnTo>
                        <a:pt x="38455" y="63817"/>
                      </a:lnTo>
                      <a:lnTo>
                        <a:pt x="38455" y="62865"/>
                      </a:lnTo>
                      <a:lnTo>
                        <a:pt x="38455" y="62865"/>
                      </a:lnTo>
                      <a:close/>
                      <a:moveTo>
                        <a:pt x="37503" y="32385"/>
                      </a:moveTo>
                      <a:cubicBezTo>
                        <a:pt x="32740" y="32385"/>
                        <a:pt x="15595" y="32385"/>
                        <a:pt x="12738" y="44767"/>
                      </a:cubicBezTo>
                      <a:cubicBezTo>
                        <a:pt x="11786" y="48578"/>
                        <a:pt x="12738" y="55245"/>
                        <a:pt x="23215" y="55245"/>
                      </a:cubicBezTo>
                      <a:cubicBezTo>
                        <a:pt x="28930" y="55245"/>
                        <a:pt x="33693" y="53340"/>
                        <a:pt x="37503" y="48578"/>
                      </a:cubicBezTo>
                      <a:cubicBezTo>
                        <a:pt x="41313" y="44767"/>
                        <a:pt x="42265" y="40957"/>
                        <a:pt x="44170" y="32385"/>
                      </a:cubicBezTo>
                      <a:cubicBezTo>
                        <a:pt x="41313" y="32385"/>
                        <a:pt x="40361" y="32385"/>
                        <a:pt x="37503" y="323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5" name="Forma Livre: Forma 234">
                  <a:extLst>
                    <a:ext uri="{FF2B5EF4-FFF2-40B4-BE49-F238E27FC236}">
                      <a16:creationId xmlns:a16="http://schemas.microsoft.com/office/drawing/2014/main" id="{F6E2F8A0-354D-AF61-AE16-DB9A43902A2E}"/>
                    </a:ext>
                  </a:extLst>
                </p:cNvPr>
                <p:cNvSpPr/>
                <p:nvPr/>
              </p:nvSpPr>
              <p:spPr>
                <a:xfrm>
                  <a:off x="8053387" y="3518534"/>
                  <a:ext cx="30480" cy="88582"/>
                </a:xfrm>
                <a:custGeom>
                  <a:avLst/>
                  <a:gdLst>
                    <a:gd name="connsiteX0" fmla="*/ 19050 w 30480"/>
                    <a:gd name="connsiteY0" fmla="*/ 0 h 88582"/>
                    <a:gd name="connsiteX1" fmla="*/ 30480 w 30480"/>
                    <a:gd name="connsiteY1" fmla="*/ 0 h 88582"/>
                    <a:gd name="connsiteX2" fmla="*/ 11430 w 30480"/>
                    <a:gd name="connsiteY2" fmla="*/ 88583 h 88582"/>
                    <a:gd name="connsiteX3" fmla="*/ 0 w 30480"/>
                    <a:gd name="connsiteY3" fmla="*/ 88583 h 88582"/>
                    <a:gd name="connsiteX4" fmla="*/ 19050 w 30480"/>
                    <a:gd name="connsiteY4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80" h="88582">
                      <a:moveTo>
                        <a:pt x="19050" y="0"/>
                      </a:moveTo>
                      <a:lnTo>
                        <a:pt x="30480" y="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6" name="Forma Livre: Forma 235">
                  <a:extLst>
                    <a:ext uri="{FF2B5EF4-FFF2-40B4-BE49-F238E27FC236}">
                      <a16:creationId xmlns:a16="http://schemas.microsoft.com/office/drawing/2014/main" id="{C4DC5EF8-4143-31EF-0326-F73A734F9CC3}"/>
                    </a:ext>
                  </a:extLst>
                </p:cNvPr>
                <p:cNvSpPr/>
                <p:nvPr/>
              </p:nvSpPr>
              <p:spPr>
                <a:xfrm>
                  <a:off x="8125016" y="3517581"/>
                  <a:ext cx="77276" cy="91440"/>
                </a:xfrm>
                <a:custGeom>
                  <a:avLst/>
                  <a:gdLst>
                    <a:gd name="connsiteX0" fmla="*/ 63626 w 77276"/>
                    <a:gd name="connsiteY0" fmla="*/ 24765 h 91440"/>
                    <a:gd name="connsiteX1" fmla="*/ 47434 w 77276"/>
                    <a:gd name="connsiteY1" fmla="*/ 9525 h 91440"/>
                    <a:gd name="connsiteX2" fmla="*/ 14096 w 77276"/>
                    <a:gd name="connsiteY2" fmla="*/ 46673 h 91440"/>
                    <a:gd name="connsiteX3" fmla="*/ 32194 w 77276"/>
                    <a:gd name="connsiteY3" fmla="*/ 81915 h 91440"/>
                    <a:gd name="connsiteX4" fmla="*/ 47434 w 77276"/>
                    <a:gd name="connsiteY4" fmla="*/ 76200 h 91440"/>
                    <a:gd name="connsiteX5" fmla="*/ 54101 w 77276"/>
                    <a:gd name="connsiteY5" fmla="*/ 66675 h 91440"/>
                    <a:gd name="connsiteX6" fmla="*/ 67436 w 77276"/>
                    <a:gd name="connsiteY6" fmla="*/ 66675 h 91440"/>
                    <a:gd name="connsiteX7" fmla="*/ 29336 w 77276"/>
                    <a:gd name="connsiteY7" fmla="*/ 91440 h 91440"/>
                    <a:gd name="connsiteX8" fmla="*/ 1714 w 77276"/>
                    <a:gd name="connsiteY8" fmla="*/ 46673 h 91440"/>
                    <a:gd name="connsiteX9" fmla="*/ 50291 w 77276"/>
                    <a:gd name="connsiteY9" fmla="*/ 0 h 91440"/>
                    <a:gd name="connsiteX10" fmla="*/ 76961 w 77276"/>
                    <a:gd name="connsiteY10" fmla="*/ 24765 h 91440"/>
                    <a:gd name="connsiteX11" fmla="*/ 63626 w 77276"/>
                    <a:gd name="connsiteY11" fmla="*/ 24765 h 9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7276" h="91440">
                      <a:moveTo>
                        <a:pt x="63626" y="24765"/>
                      </a:moveTo>
                      <a:cubicBezTo>
                        <a:pt x="63626" y="21908"/>
                        <a:pt x="64579" y="9525"/>
                        <a:pt x="47434" y="9525"/>
                      </a:cubicBezTo>
                      <a:cubicBezTo>
                        <a:pt x="26479" y="9525"/>
                        <a:pt x="17906" y="31433"/>
                        <a:pt x="14096" y="46673"/>
                      </a:cubicBezTo>
                      <a:cubicBezTo>
                        <a:pt x="10286" y="63818"/>
                        <a:pt x="11239" y="81915"/>
                        <a:pt x="32194" y="81915"/>
                      </a:cubicBezTo>
                      <a:cubicBezTo>
                        <a:pt x="37909" y="81915"/>
                        <a:pt x="42671" y="80963"/>
                        <a:pt x="47434" y="76200"/>
                      </a:cubicBezTo>
                      <a:cubicBezTo>
                        <a:pt x="51244" y="72390"/>
                        <a:pt x="53149" y="68580"/>
                        <a:pt x="54101" y="66675"/>
                      </a:cubicBezTo>
                      <a:lnTo>
                        <a:pt x="67436" y="66675"/>
                      </a:lnTo>
                      <a:cubicBezTo>
                        <a:pt x="61721" y="83820"/>
                        <a:pt x="44576" y="91440"/>
                        <a:pt x="29336" y="91440"/>
                      </a:cubicBezTo>
                      <a:cubicBezTo>
                        <a:pt x="-2096" y="91440"/>
                        <a:pt x="-2096" y="63818"/>
                        <a:pt x="1714" y="46673"/>
                      </a:cubicBezTo>
                      <a:cubicBezTo>
                        <a:pt x="5524" y="27623"/>
                        <a:pt x="18859" y="0"/>
                        <a:pt x="50291" y="0"/>
                      </a:cubicBezTo>
                      <a:cubicBezTo>
                        <a:pt x="62674" y="0"/>
                        <a:pt x="79819" y="4763"/>
                        <a:pt x="76961" y="24765"/>
                      </a:cubicBezTo>
                      <a:lnTo>
                        <a:pt x="63626" y="247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7" name="Forma Livre: Forma 236">
                  <a:extLst>
                    <a:ext uri="{FF2B5EF4-FFF2-40B4-BE49-F238E27FC236}">
                      <a16:creationId xmlns:a16="http://schemas.microsoft.com/office/drawing/2014/main" id="{64A40B84-220C-F608-C462-A309FC373CA0}"/>
                    </a:ext>
                  </a:extLst>
                </p:cNvPr>
                <p:cNvSpPr/>
                <p:nvPr/>
              </p:nvSpPr>
              <p:spPr>
                <a:xfrm>
                  <a:off x="8204839" y="3544252"/>
                  <a:ext cx="63863" cy="65722"/>
                </a:xfrm>
                <a:custGeom>
                  <a:avLst/>
                  <a:gdLst>
                    <a:gd name="connsiteX0" fmla="*/ 39048 w 63863"/>
                    <a:gd name="connsiteY0" fmla="*/ 0 h 65722"/>
                    <a:gd name="connsiteX1" fmla="*/ 62861 w 63863"/>
                    <a:gd name="connsiteY1" fmla="*/ 32385 h 65722"/>
                    <a:gd name="connsiteX2" fmla="*/ 24761 w 63863"/>
                    <a:gd name="connsiteY2" fmla="*/ 65722 h 65722"/>
                    <a:gd name="connsiteX3" fmla="*/ 948 w 63863"/>
                    <a:gd name="connsiteY3" fmla="*/ 33338 h 65722"/>
                    <a:gd name="connsiteX4" fmla="*/ 39048 w 63863"/>
                    <a:gd name="connsiteY4" fmla="*/ 0 h 65722"/>
                    <a:gd name="connsiteX5" fmla="*/ 25713 w 63863"/>
                    <a:gd name="connsiteY5" fmla="*/ 56197 h 65722"/>
                    <a:gd name="connsiteX6" fmla="*/ 49525 w 63863"/>
                    <a:gd name="connsiteY6" fmla="*/ 31432 h 65722"/>
                    <a:gd name="connsiteX7" fmla="*/ 36191 w 63863"/>
                    <a:gd name="connsiteY7" fmla="*/ 7620 h 65722"/>
                    <a:gd name="connsiteX8" fmla="*/ 11425 w 63863"/>
                    <a:gd name="connsiteY8" fmla="*/ 31432 h 65722"/>
                    <a:gd name="connsiteX9" fmla="*/ 25713 w 63863"/>
                    <a:gd name="connsiteY9" fmla="*/ 56197 h 6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863" h="65722">
                      <a:moveTo>
                        <a:pt x="39048" y="0"/>
                      </a:moveTo>
                      <a:cubicBezTo>
                        <a:pt x="63813" y="0"/>
                        <a:pt x="65718" y="19050"/>
                        <a:pt x="62861" y="32385"/>
                      </a:cubicBezTo>
                      <a:cubicBezTo>
                        <a:pt x="59050" y="50482"/>
                        <a:pt x="45716" y="65722"/>
                        <a:pt x="24761" y="65722"/>
                      </a:cubicBezTo>
                      <a:cubicBezTo>
                        <a:pt x="4758" y="65722"/>
                        <a:pt x="-2862" y="51435"/>
                        <a:pt x="948" y="33338"/>
                      </a:cubicBezTo>
                      <a:cubicBezTo>
                        <a:pt x="3806" y="17145"/>
                        <a:pt x="14283" y="0"/>
                        <a:pt x="39048" y="0"/>
                      </a:cubicBezTo>
                      <a:close/>
                      <a:moveTo>
                        <a:pt x="25713" y="56197"/>
                      </a:moveTo>
                      <a:cubicBezTo>
                        <a:pt x="34286" y="56197"/>
                        <a:pt x="45716" y="49530"/>
                        <a:pt x="49525" y="31432"/>
                      </a:cubicBezTo>
                      <a:cubicBezTo>
                        <a:pt x="52383" y="16192"/>
                        <a:pt x="47621" y="7620"/>
                        <a:pt x="36191" y="7620"/>
                      </a:cubicBezTo>
                      <a:cubicBezTo>
                        <a:pt x="28571" y="7620"/>
                        <a:pt x="16188" y="12382"/>
                        <a:pt x="11425" y="31432"/>
                      </a:cubicBezTo>
                      <a:cubicBezTo>
                        <a:pt x="10473" y="44767"/>
                        <a:pt x="13331" y="56197"/>
                        <a:pt x="25713" y="56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8" name="Forma Livre: Forma 237">
                  <a:extLst>
                    <a:ext uri="{FF2B5EF4-FFF2-40B4-BE49-F238E27FC236}">
                      <a16:creationId xmlns:a16="http://schemas.microsoft.com/office/drawing/2014/main" id="{F6847D03-3914-2D9F-2A27-3AD1560AF4C4}"/>
                    </a:ext>
                  </a:extLst>
                </p:cNvPr>
                <p:cNvSpPr/>
                <p:nvPr/>
              </p:nvSpPr>
              <p:spPr>
                <a:xfrm>
                  <a:off x="8280082" y="3543299"/>
                  <a:ext cx="62486" cy="62865"/>
                </a:xfrm>
                <a:custGeom>
                  <a:avLst/>
                  <a:gdLst>
                    <a:gd name="connsiteX0" fmla="*/ 10478 w 62486"/>
                    <a:gd name="connsiteY0" fmla="*/ 9525 h 62865"/>
                    <a:gd name="connsiteX1" fmla="*/ 12382 w 62486"/>
                    <a:gd name="connsiteY1" fmla="*/ 1905 h 62865"/>
                    <a:gd name="connsiteX2" fmla="*/ 23813 w 62486"/>
                    <a:gd name="connsiteY2" fmla="*/ 1905 h 62865"/>
                    <a:gd name="connsiteX3" fmla="*/ 21907 w 62486"/>
                    <a:gd name="connsiteY3" fmla="*/ 11430 h 62865"/>
                    <a:gd name="connsiteX4" fmla="*/ 43815 w 62486"/>
                    <a:gd name="connsiteY4" fmla="*/ 0 h 62865"/>
                    <a:gd name="connsiteX5" fmla="*/ 61913 w 62486"/>
                    <a:gd name="connsiteY5" fmla="*/ 20955 h 62865"/>
                    <a:gd name="connsiteX6" fmla="*/ 53340 w 62486"/>
                    <a:gd name="connsiteY6" fmla="*/ 62865 h 62865"/>
                    <a:gd name="connsiteX7" fmla="*/ 41910 w 62486"/>
                    <a:gd name="connsiteY7" fmla="*/ 62865 h 62865"/>
                    <a:gd name="connsiteX8" fmla="*/ 50482 w 62486"/>
                    <a:gd name="connsiteY8" fmla="*/ 23813 h 62865"/>
                    <a:gd name="connsiteX9" fmla="*/ 49530 w 62486"/>
                    <a:gd name="connsiteY9" fmla="*/ 13335 h 62865"/>
                    <a:gd name="connsiteX10" fmla="*/ 39053 w 62486"/>
                    <a:gd name="connsiteY10" fmla="*/ 9525 h 62865"/>
                    <a:gd name="connsiteX11" fmla="*/ 19050 w 62486"/>
                    <a:gd name="connsiteY11" fmla="*/ 27622 h 62865"/>
                    <a:gd name="connsiteX12" fmla="*/ 11430 w 62486"/>
                    <a:gd name="connsiteY12" fmla="*/ 62865 h 62865"/>
                    <a:gd name="connsiteX13" fmla="*/ 0 w 62486"/>
                    <a:gd name="connsiteY13" fmla="*/ 62865 h 62865"/>
                    <a:gd name="connsiteX14" fmla="*/ 10478 w 62486"/>
                    <a:gd name="connsiteY14" fmla="*/ 952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486" h="62865">
                      <a:moveTo>
                        <a:pt x="10478" y="9525"/>
                      </a:moveTo>
                      <a:lnTo>
                        <a:pt x="12382" y="1905"/>
                      </a:lnTo>
                      <a:lnTo>
                        <a:pt x="23813" y="1905"/>
                      </a:lnTo>
                      <a:lnTo>
                        <a:pt x="21907" y="11430"/>
                      </a:lnTo>
                      <a:cubicBezTo>
                        <a:pt x="23813" y="8572"/>
                        <a:pt x="30480" y="0"/>
                        <a:pt x="43815" y="0"/>
                      </a:cubicBezTo>
                      <a:cubicBezTo>
                        <a:pt x="49530" y="0"/>
                        <a:pt x="65723" y="1905"/>
                        <a:pt x="61913" y="20955"/>
                      </a:cubicBezTo>
                      <a:lnTo>
                        <a:pt x="53340" y="62865"/>
                      </a:lnTo>
                      <a:lnTo>
                        <a:pt x="41910" y="62865"/>
                      </a:lnTo>
                      <a:lnTo>
                        <a:pt x="50482" y="23813"/>
                      </a:lnTo>
                      <a:cubicBezTo>
                        <a:pt x="51435" y="20003"/>
                        <a:pt x="51435" y="16193"/>
                        <a:pt x="49530" y="13335"/>
                      </a:cubicBezTo>
                      <a:cubicBezTo>
                        <a:pt x="47625" y="10478"/>
                        <a:pt x="43815" y="9525"/>
                        <a:pt x="39053" y="9525"/>
                      </a:cubicBezTo>
                      <a:cubicBezTo>
                        <a:pt x="30480" y="9525"/>
                        <a:pt x="21907" y="15240"/>
                        <a:pt x="19050" y="27622"/>
                      </a:cubicBezTo>
                      <a:lnTo>
                        <a:pt x="11430" y="62865"/>
                      </a:lnTo>
                      <a:lnTo>
                        <a:pt x="0" y="62865"/>
                      </a:lnTo>
                      <a:lnTo>
                        <a:pt x="10478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39" name="Forma Livre: Forma 238">
                  <a:extLst>
                    <a:ext uri="{FF2B5EF4-FFF2-40B4-BE49-F238E27FC236}">
                      <a16:creationId xmlns:a16="http://schemas.microsoft.com/office/drawing/2014/main" id="{8FD07BE7-234A-4B85-F14F-575E3376B8EB}"/>
                    </a:ext>
                  </a:extLst>
                </p:cNvPr>
                <p:cNvSpPr/>
                <p:nvPr/>
              </p:nvSpPr>
              <p:spPr>
                <a:xfrm>
                  <a:off x="8356282" y="3516629"/>
                  <a:ext cx="48577" cy="90487"/>
                </a:xfrm>
                <a:custGeom>
                  <a:avLst/>
                  <a:gdLst>
                    <a:gd name="connsiteX0" fmla="*/ 45720 w 48577"/>
                    <a:gd name="connsiteY0" fmla="*/ 10477 h 90487"/>
                    <a:gd name="connsiteX1" fmla="*/ 39053 w 48577"/>
                    <a:gd name="connsiteY1" fmla="*/ 10477 h 90487"/>
                    <a:gd name="connsiteX2" fmla="*/ 27623 w 48577"/>
                    <a:gd name="connsiteY2" fmla="*/ 19050 h 90487"/>
                    <a:gd name="connsiteX3" fmla="*/ 25718 w 48577"/>
                    <a:gd name="connsiteY3" fmla="*/ 28575 h 90487"/>
                    <a:gd name="connsiteX4" fmla="*/ 40005 w 48577"/>
                    <a:gd name="connsiteY4" fmla="*/ 28575 h 90487"/>
                    <a:gd name="connsiteX5" fmla="*/ 38100 w 48577"/>
                    <a:gd name="connsiteY5" fmla="*/ 37147 h 90487"/>
                    <a:gd name="connsiteX6" fmla="*/ 23813 w 48577"/>
                    <a:gd name="connsiteY6" fmla="*/ 37147 h 90487"/>
                    <a:gd name="connsiteX7" fmla="*/ 12382 w 48577"/>
                    <a:gd name="connsiteY7" fmla="*/ 90488 h 90487"/>
                    <a:gd name="connsiteX8" fmla="*/ 953 w 48577"/>
                    <a:gd name="connsiteY8" fmla="*/ 90488 h 90487"/>
                    <a:gd name="connsiteX9" fmla="*/ 12382 w 48577"/>
                    <a:gd name="connsiteY9" fmla="*/ 37147 h 90487"/>
                    <a:gd name="connsiteX10" fmla="*/ 0 w 48577"/>
                    <a:gd name="connsiteY10" fmla="*/ 37147 h 90487"/>
                    <a:gd name="connsiteX11" fmla="*/ 1905 w 48577"/>
                    <a:gd name="connsiteY11" fmla="*/ 28575 h 90487"/>
                    <a:gd name="connsiteX12" fmla="*/ 14288 w 48577"/>
                    <a:gd name="connsiteY12" fmla="*/ 28575 h 90487"/>
                    <a:gd name="connsiteX13" fmla="*/ 16193 w 48577"/>
                    <a:gd name="connsiteY13" fmla="*/ 21907 h 90487"/>
                    <a:gd name="connsiteX14" fmla="*/ 21907 w 48577"/>
                    <a:gd name="connsiteY14" fmla="*/ 6667 h 90487"/>
                    <a:gd name="connsiteX15" fmla="*/ 39053 w 48577"/>
                    <a:gd name="connsiteY15" fmla="*/ 0 h 90487"/>
                    <a:gd name="connsiteX16" fmla="*/ 48578 w 48577"/>
                    <a:gd name="connsiteY16" fmla="*/ 952 h 90487"/>
                    <a:gd name="connsiteX17" fmla="*/ 45720 w 48577"/>
                    <a:gd name="connsiteY17" fmla="*/ 10477 h 9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577" h="90487">
                      <a:moveTo>
                        <a:pt x="45720" y="10477"/>
                      </a:moveTo>
                      <a:cubicBezTo>
                        <a:pt x="43815" y="10477"/>
                        <a:pt x="40957" y="10477"/>
                        <a:pt x="39053" y="10477"/>
                      </a:cubicBezTo>
                      <a:cubicBezTo>
                        <a:pt x="29528" y="10477"/>
                        <a:pt x="28575" y="15240"/>
                        <a:pt x="27623" y="19050"/>
                      </a:cubicBezTo>
                      <a:lnTo>
                        <a:pt x="25718" y="28575"/>
                      </a:lnTo>
                      <a:lnTo>
                        <a:pt x="40005" y="28575"/>
                      </a:lnTo>
                      <a:lnTo>
                        <a:pt x="38100" y="37147"/>
                      </a:lnTo>
                      <a:lnTo>
                        <a:pt x="23813" y="37147"/>
                      </a:lnTo>
                      <a:lnTo>
                        <a:pt x="12382" y="90488"/>
                      </a:lnTo>
                      <a:lnTo>
                        <a:pt x="953" y="90488"/>
                      </a:lnTo>
                      <a:lnTo>
                        <a:pt x="12382" y="37147"/>
                      </a:lnTo>
                      <a:lnTo>
                        <a:pt x="0" y="37147"/>
                      </a:lnTo>
                      <a:lnTo>
                        <a:pt x="1905" y="28575"/>
                      </a:lnTo>
                      <a:lnTo>
                        <a:pt x="14288" y="28575"/>
                      </a:lnTo>
                      <a:lnTo>
                        <a:pt x="16193" y="21907"/>
                      </a:lnTo>
                      <a:cubicBezTo>
                        <a:pt x="18098" y="13335"/>
                        <a:pt x="19050" y="10477"/>
                        <a:pt x="21907" y="6667"/>
                      </a:cubicBezTo>
                      <a:cubicBezTo>
                        <a:pt x="25718" y="2857"/>
                        <a:pt x="30480" y="0"/>
                        <a:pt x="39053" y="0"/>
                      </a:cubicBezTo>
                      <a:cubicBezTo>
                        <a:pt x="41910" y="0"/>
                        <a:pt x="45720" y="952"/>
                        <a:pt x="48578" y="952"/>
                      </a:cubicBezTo>
                      <a:lnTo>
                        <a:pt x="45720" y="104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0" name="Forma Livre: Forma 239">
                  <a:extLst>
                    <a:ext uri="{FF2B5EF4-FFF2-40B4-BE49-F238E27FC236}">
                      <a16:creationId xmlns:a16="http://schemas.microsoft.com/office/drawing/2014/main" id="{5C24C78B-6A81-2990-7F03-3606A27E16F1}"/>
                    </a:ext>
                  </a:extLst>
                </p:cNvPr>
                <p:cNvSpPr/>
                <p:nvPr/>
              </p:nvSpPr>
              <p:spPr>
                <a:xfrm>
                  <a:off x="8396212" y="3545204"/>
                  <a:ext cx="59033" cy="64769"/>
                </a:xfrm>
                <a:custGeom>
                  <a:avLst/>
                  <a:gdLst>
                    <a:gd name="connsiteX0" fmla="*/ 11506 w 59033"/>
                    <a:gd name="connsiteY0" fmla="*/ 33338 h 64769"/>
                    <a:gd name="connsiteX1" fmla="*/ 24840 w 59033"/>
                    <a:gd name="connsiteY1" fmla="*/ 55245 h 64769"/>
                    <a:gd name="connsiteX2" fmla="*/ 41986 w 59033"/>
                    <a:gd name="connsiteY2" fmla="*/ 42863 h 64769"/>
                    <a:gd name="connsiteX3" fmla="*/ 53415 w 59033"/>
                    <a:gd name="connsiteY3" fmla="*/ 42863 h 64769"/>
                    <a:gd name="connsiteX4" fmla="*/ 45795 w 59033"/>
                    <a:gd name="connsiteY4" fmla="*/ 56197 h 64769"/>
                    <a:gd name="connsiteX5" fmla="*/ 22936 w 59033"/>
                    <a:gd name="connsiteY5" fmla="*/ 64770 h 64769"/>
                    <a:gd name="connsiteX6" fmla="*/ 1028 w 59033"/>
                    <a:gd name="connsiteY6" fmla="*/ 33338 h 64769"/>
                    <a:gd name="connsiteX7" fmla="*/ 19125 w 59033"/>
                    <a:gd name="connsiteY7" fmla="*/ 4763 h 64769"/>
                    <a:gd name="connsiteX8" fmla="*/ 37223 w 59033"/>
                    <a:gd name="connsiteY8" fmla="*/ 0 h 64769"/>
                    <a:gd name="connsiteX9" fmla="*/ 57225 w 59033"/>
                    <a:gd name="connsiteY9" fmla="*/ 34290 h 64769"/>
                    <a:gd name="connsiteX10" fmla="*/ 11506 w 59033"/>
                    <a:gd name="connsiteY10" fmla="*/ 34290 h 64769"/>
                    <a:gd name="connsiteX11" fmla="*/ 11506 w 59033"/>
                    <a:gd name="connsiteY11" fmla="*/ 33338 h 64769"/>
                    <a:gd name="connsiteX12" fmla="*/ 11506 w 59033"/>
                    <a:gd name="connsiteY12" fmla="*/ 33338 h 64769"/>
                    <a:gd name="connsiteX13" fmla="*/ 45795 w 59033"/>
                    <a:gd name="connsiteY13" fmla="*/ 24765 h 64769"/>
                    <a:gd name="connsiteX14" fmla="*/ 34365 w 59033"/>
                    <a:gd name="connsiteY14" fmla="*/ 6667 h 64769"/>
                    <a:gd name="connsiteX15" fmla="*/ 13411 w 59033"/>
                    <a:gd name="connsiteY15" fmla="*/ 24765 h 64769"/>
                    <a:gd name="connsiteX16" fmla="*/ 45795 w 59033"/>
                    <a:gd name="connsiteY16" fmla="*/ 2476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033" h="64769">
                      <a:moveTo>
                        <a:pt x="11506" y="33338"/>
                      </a:moveTo>
                      <a:cubicBezTo>
                        <a:pt x="8648" y="45720"/>
                        <a:pt x="11506" y="55245"/>
                        <a:pt x="24840" y="55245"/>
                      </a:cubicBezTo>
                      <a:cubicBezTo>
                        <a:pt x="32461" y="55245"/>
                        <a:pt x="39128" y="51435"/>
                        <a:pt x="41986" y="42863"/>
                      </a:cubicBezTo>
                      <a:lnTo>
                        <a:pt x="53415" y="42863"/>
                      </a:lnTo>
                      <a:cubicBezTo>
                        <a:pt x="52463" y="45720"/>
                        <a:pt x="50558" y="51435"/>
                        <a:pt x="45795" y="56197"/>
                      </a:cubicBezTo>
                      <a:cubicBezTo>
                        <a:pt x="42938" y="59055"/>
                        <a:pt x="35318" y="64770"/>
                        <a:pt x="22936" y="64770"/>
                      </a:cubicBezTo>
                      <a:cubicBezTo>
                        <a:pt x="3886" y="64770"/>
                        <a:pt x="-2782" y="52388"/>
                        <a:pt x="1028" y="33338"/>
                      </a:cubicBezTo>
                      <a:cubicBezTo>
                        <a:pt x="3886" y="20955"/>
                        <a:pt x="8648" y="11430"/>
                        <a:pt x="19125" y="4763"/>
                      </a:cubicBezTo>
                      <a:cubicBezTo>
                        <a:pt x="25793" y="952"/>
                        <a:pt x="33413" y="0"/>
                        <a:pt x="37223" y="0"/>
                      </a:cubicBezTo>
                      <a:cubicBezTo>
                        <a:pt x="64845" y="0"/>
                        <a:pt x="59131" y="24765"/>
                        <a:pt x="57225" y="34290"/>
                      </a:cubicBezTo>
                      <a:lnTo>
                        <a:pt x="11506" y="34290"/>
                      </a:lnTo>
                      <a:lnTo>
                        <a:pt x="11506" y="33338"/>
                      </a:lnTo>
                      <a:lnTo>
                        <a:pt x="11506" y="33338"/>
                      </a:lnTo>
                      <a:close/>
                      <a:moveTo>
                        <a:pt x="45795" y="24765"/>
                      </a:moveTo>
                      <a:cubicBezTo>
                        <a:pt x="46748" y="19050"/>
                        <a:pt x="48653" y="6667"/>
                        <a:pt x="34365" y="6667"/>
                      </a:cubicBezTo>
                      <a:cubicBezTo>
                        <a:pt x="26745" y="6667"/>
                        <a:pt x="17220" y="11430"/>
                        <a:pt x="13411" y="24765"/>
                      </a:cubicBezTo>
                      <a:lnTo>
                        <a:pt x="45795" y="247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1" name="Forma Livre: Forma 240">
                  <a:extLst>
                    <a:ext uri="{FF2B5EF4-FFF2-40B4-BE49-F238E27FC236}">
                      <a16:creationId xmlns:a16="http://schemas.microsoft.com/office/drawing/2014/main" id="{AE7FE1A5-D532-5084-4305-E7FD5947FB40}"/>
                    </a:ext>
                  </a:extLst>
                </p:cNvPr>
                <p:cNvSpPr/>
                <p:nvPr/>
              </p:nvSpPr>
              <p:spPr>
                <a:xfrm>
                  <a:off x="8463724" y="3518534"/>
                  <a:ext cx="72580" cy="90487"/>
                </a:xfrm>
                <a:custGeom>
                  <a:avLst/>
                  <a:gdLst>
                    <a:gd name="connsiteX0" fmla="*/ 61150 w 72580"/>
                    <a:gd name="connsiteY0" fmla="*/ 0 h 90487"/>
                    <a:gd name="connsiteX1" fmla="*/ 72580 w 72580"/>
                    <a:gd name="connsiteY1" fmla="*/ 0 h 90487"/>
                    <a:gd name="connsiteX2" fmla="*/ 55435 w 72580"/>
                    <a:gd name="connsiteY2" fmla="*/ 79058 h 90487"/>
                    <a:gd name="connsiteX3" fmla="*/ 53530 w 72580"/>
                    <a:gd name="connsiteY3" fmla="*/ 88583 h 90487"/>
                    <a:gd name="connsiteX4" fmla="*/ 42100 w 72580"/>
                    <a:gd name="connsiteY4" fmla="*/ 88583 h 90487"/>
                    <a:gd name="connsiteX5" fmla="*/ 44005 w 72580"/>
                    <a:gd name="connsiteY5" fmla="*/ 79058 h 90487"/>
                    <a:gd name="connsiteX6" fmla="*/ 37338 w 72580"/>
                    <a:gd name="connsiteY6" fmla="*/ 85725 h 90487"/>
                    <a:gd name="connsiteX7" fmla="*/ 21145 w 72580"/>
                    <a:gd name="connsiteY7" fmla="*/ 90488 h 90487"/>
                    <a:gd name="connsiteX8" fmla="*/ 1143 w 72580"/>
                    <a:gd name="connsiteY8" fmla="*/ 59055 h 90487"/>
                    <a:gd name="connsiteX9" fmla="*/ 36385 w 72580"/>
                    <a:gd name="connsiteY9" fmla="*/ 25718 h 90487"/>
                    <a:gd name="connsiteX10" fmla="*/ 53530 w 72580"/>
                    <a:gd name="connsiteY10" fmla="*/ 36195 h 90487"/>
                    <a:gd name="connsiteX11" fmla="*/ 61150 w 72580"/>
                    <a:gd name="connsiteY11" fmla="*/ 0 h 90487"/>
                    <a:gd name="connsiteX12" fmla="*/ 48768 w 72580"/>
                    <a:gd name="connsiteY12" fmla="*/ 40005 h 90487"/>
                    <a:gd name="connsiteX13" fmla="*/ 36385 w 72580"/>
                    <a:gd name="connsiteY13" fmla="*/ 33338 h 90487"/>
                    <a:gd name="connsiteX14" fmla="*/ 14477 w 72580"/>
                    <a:gd name="connsiteY14" fmla="*/ 58103 h 90487"/>
                    <a:gd name="connsiteX15" fmla="*/ 26860 w 72580"/>
                    <a:gd name="connsiteY15" fmla="*/ 81915 h 90487"/>
                    <a:gd name="connsiteX16" fmla="*/ 50673 w 72580"/>
                    <a:gd name="connsiteY16" fmla="*/ 57150 h 90487"/>
                    <a:gd name="connsiteX17" fmla="*/ 48768 w 72580"/>
                    <a:gd name="connsiteY17" fmla="*/ 40005 h 9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580" h="90487">
                      <a:moveTo>
                        <a:pt x="61150" y="0"/>
                      </a:moveTo>
                      <a:lnTo>
                        <a:pt x="72580" y="0"/>
                      </a:lnTo>
                      <a:lnTo>
                        <a:pt x="55435" y="79058"/>
                      </a:lnTo>
                      <a:cubicBezTo>
                        <a:pt x="55435" y="80010"/>
                        <a:pt x="54482" y="85725"/>
                        <a:pt x="53530" y="88583"/>
                      </a:cubicBezTo>
                      <a:lnTo>
                        <a:pt x="42100" y="88583"/>
                      </a:lnTo>
                      <a:lnTo>
                        <a:pt x="44005" y="79058"/>
                      </a:lnTo>
                      <a:cubicBezTo>
                        <a:pt x="43052" y="80963"/>
                        <a:pt x="41148" y="83820"/>
                        <a:pt x="37338" y="85725"/>
                      </a:cubicBezTo>
                      <a:cubicBezTo>
                        <a:pt x="31623" y="89535"/>
                        <a:pt x="24955" y="90488"/>
                        <a:pt x="21145" y="90488"/>
                      </a:cubicBezTo>
                      <a:cubicBezTo>
                        <a:pt x="12573" y="90488"/>
                        <a:pt x="-4573" y="85725"/>
                        <a:pt x="1143" y="59055"/>
                      </a:cubicBezTo>
                      <a:cubicBezTo>
                        <a:pt x="5905" y="35243"/>
                        <a:pt x="22098" y="25718"/>
                        <a:pt x="36385" y="25718"/>
                      </a:cubicBezTo>
                      <a:cubicBezTo>
                        <a:pt x="49720" y="25718"/>
                        <a:pt x="52577" y="33338"/>
                        <a:pt x="53530" y="36195"/>
                      </a:cubicBezTo>
                      <a:lnTo>
                        <a:pt x="61150" y="0"/>
                      </a:lnTo>
                      <a:close/>
                      <a:moveTo>
                        <a:pt x="48768" y="40005"/>
                      </a:moveTo>
                      <a:cubicBezTo>
                        <a:pt x="46863" y="37147"/>
                        <a:pt x="43052" y="33338"/>
                        <a:pt x="36385" y="33338"/>
                      </a:cubicBezTo>
                      <a:cubicBezTo>
                        <a:pt x="19240" y="33338"/>
                        <a:pt x="15430" y="54293"/>
                        <a:pt x="14477" y="58103"/>
                      </a:cubicBezTo>
                      <a:cubicBezTo>
                        <a:pt x="12573" y="68580"/>
                        <a:pt x="12573" y="81915"/>
                        <a:pt x="26860" y="81915"/>
                      </a:cubicBezTo>
                      <a:cubicBezTo>
                        <a:pt x="44957" y="81915"/>
                        <a:pt x="49720" y="61913"/>
                        <a:pt x="50673" y="57150"/>
                      </a:cubicBezTo>
                      <a:cubicBezTo>
                        <a:pt x="51625" y="47625"/>
                        <a:pt x="50673" y="42863"/>
                        <a:pt x="48768" y="400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2" name="Forma Livre: Forma 241">
                  <a:extLst>
                    <a:ext uri="{FF2B5EF4-FFF2-40B4-BE49-F238E27FC236}">
                      <a16:creationId xmlns:a16="http://schemas.microsoft.com/office/drawing/2014/main" id="{0CEB1EA8-AFA6-37BD-1BA6-AFA191600751}"/>
                    </a:ext>
                  </a:extLst>
                </p:cNvPr>
                <p:cNvSpPr/>
                <p:nvPr/>
              </p:nvSpPr>
              <p:spPr>
                <a:xfrm>
                  <a:off x="8540039" y="3545204"/>
                  <a:ext cx="59033" cy="64769"/>
                </a:xfrm>
                <a:custGeom>
                  <a:avLst/>
                  <a:gdLst>
                    <a:gd name="connsiteX0" fmla="*/ 11505 w 59033"/>
                    <a:gd name="connsiteY0" fmla="*/ 33338 h 64769"/>
                    <a:gd name="connsiteX1" fmla="*/ 24841 w 59033"/>
                    <a:gd name="connsiteY1" fmla="*/ 55245 h 64769"/>
                    <a:gd name="connsiteX2" fmla="*/ 41985 w 59033"/>
                    <a:gd name="connsiteY2" fmla="*/ 42863 h 64769"/>
                    <a:gd name="connsiteX3" fmla="*/ 53416 w 59033"/>
                    <a:gd name="connsiteY3" fmla="*/ 42863 h 64769"/>
                    <a:gd name="connsiteX4" fmla="*/ 45796 w 59033"/>
                    <a:gd name="connsiteY4" fmla="*/ 56197 h 64769"/>
                    <a:gd name="connsiteX5" fmla="*/ 22935 w 59033"/>
                    <a:gd name="connsiteY5" fmla="*/ 64770 h 64769"/>
                    <a:gd name="connsiteX6" fmla="*/ 1028 w 59033"/>
                    <a:gd name="connsiteY6" fmla="*/ 33338 h 64769"/>
                    <a:gd name="connsiteX7" fmla="*/ 19125 w 59033"/>
                    <a:gd name="connsiteY7" fmla="*/ 4763 h 64769"/>
                    <a:gd name="connsiteX8" fmla="*/ 37223 w 59033"/>
                    <a:gd name="connsiteY8" fmla="*/ 0 h 64769"/>
                    <a:gd name="connsiteX9" fmla="*/ 57225 w 59033"/>
                    <a:gd name="connsiteY9" fmla="*/ 34290 h 64769"/>
                    <a:gd name="connsiteX10" fmla="*/ 11505 w 59033"/>
                    <a:gd name="connsiteY10" fmla="*/ 34290 h 64769"/>
                    <a:gd name="connsiteX11" fmla="*/ 11505 w 59033"/>
                    <a:gd name="connsiteY11" fmla="*/ 33338 h 64769"/>
                    <a:gd name="connsiteX12" fmla="*/ 11505 w 59033"/>
                    <a:gd name="connsiteY12" fmla="*/ 33338 h 64769"/>
                    <a:gd name="connsiteX13" fmla="*/ 45796 w 59033"/>
                    <a:gd name="connsiteY13" fmla="*/ 24765 h 64769"/>
                    <a:gd name="connsiteX14" fmla="*/ 34366 w 59033"/>
                    <a:gd name="connsiteY14" fmla="*/ 6667 h 64769"/>
                    <a:gd name="connsiteX15" fmla="*/ 13410 w 59033"/>
                    <a:gd name="connsiteY15" fmla="*/ 24765 h 64769"/>
                    <a:gd name="connsiteX16" fmla="*/ 45796 w 59033"/>
                    <a:gd name="connsiteY16" fmla="*/ 2476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033" h="64769">
                      <a:moveTo>
                        <a:pt x="11505" y="33338"/>
                      </a:moveTo>
                      <a:cubicBezTo>
                        <a:pt x="8648" y="45720"/>
                        <a:pt x="11505" y="55245"/>
                        <a:pt x="24841" y="55245"/>
                      </a:cubicBezTo>
                      <a:cubicBezTo>
                        <a:pt x="32460" y="55245"/>
                        <a:pt x="39128" y="51435"/>
                        <a:pt x="41985" y="42863"/>
                      </a:cubicBezTo>
                      <a:lnTo>
                        <a:pt x="53416" y="42863"/>
                      </a:lnTo>
                      <a:cubicBezTo>
                        <a:pt x="52463" y="45720"/>
                        <a:pt x="50558" y="51435"/>
                        <a:pt x="45796" y="56197"/>
                      </a:cubicBezTo>
                      <a:cubicBezTo>
                        <a:pt x="42938" y="59055"/>
                        <a:pt x="35318" y="64770"/>
                        <a:pt x="22935" y="64770"/>
                      </a:cubicBezTo>
                      <a:cubicBezTo>
                        <a:pt x="3885" y="64770"/>
                        <a:pt x="-2782" y="52388"/>
                        <a:pt x="1028" y="33338"/>
                      </a:cubicBezTo>
                      <a:cubicBezTo>
                        <a:pt x="3885" y="20955"/>
                        <a:pt x="8648" y="11430"/>
                        <a:pt x="19125" y="4763"/>
                      </a:cubicBezTo>
                      <a:cubicBezTo>
                        <a:pt x="25793" y="952"/>
                        <a:pt x="33413" y="0"/>
                        <a:pt x="37223" y="0"/>
                      </a:cubicBezTo>
                      <a:cubicBezTo>
                        <a:pt x="64846" y="0"/>
                        <a:pt x="59130" y="24765"/>
                        <a:pt x="57225" y="34290"/>
                      </a:cubicBezTo>
                      <a:lnTo>
                        <a:pt x="11505" y="34290"/>
                      </a:lnTo>
                      <a:lnTo>
                        <a:pt x="11505" y="33338"/>
                      </a:lnTo>
                      <a:lnTo>
                        <a:pt x="11505" y="33338"/>
                      </a:lnTo>
                      <a:close/>
                      <a:moveTo>
                        <a:pt x="45796" y="24765"/>
                      </a:moveTo>
                      <a:cubicBezTo>
                        <a:pt x="46748" y="19050"/>
                        <a:pt x="48653" y="6667"/>
                        <a:pt x="34366" y="6667"/>
                      </a:cubicBezTo>
                      <a:cubicBezTo>
                        <a:pt x="26746" y="6667"/>
                        <a:pt x="17221" y="11430"/>
                        <a:pt x="13410" y="24765"/>
                      </a:cubicBezTo>
                      <a:lnTo>
                        <a:pt x="45796" y="247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3" name="Forma Livre: Forma 242">
                  <a:extLst>
                    <a:ext uri="{FF2B5EF4-FFF2-40B4-BE49-F238E27FC236}">
                      <a16:creationId xmlns:a16="http://schemas.microsoft.com/office/drawing/2014/main" id="{176F03C6-1364-B26D-7B0A-57152B23B9E5}"/>
                    </a:ext>
                  </a:extLst>
                </p:cNvPr>
                <p:cNvSpPr/>
                <p:nvPr/>
              </p:nvSpPr>
              <p:spPr>
                <a:xfrm>
                  <a:off x="8607742" y="3544781"/>
                  <a:ext cx="47625" cy="63288"/>
                </a:xfrm>
                <a:custGeom>
                  <a:avLst/>
                  <a:gdLst>
                    <a:gd name="connsiteX0" fmla="*/ 10477 w 47625"/>
                    <a:gd name="connsiteY0" fmla="*/ 12806 h 63288"/>
                    <a:gd name="connsiteX1" fmla="*/ 12382 w 47625"/>
                    <a:gd name="connsiteY1" fmla="*/ 423 h 63288"/>
                    <a:gd name="connsiteX2" fmla="*/ 23813 w 47625"/>
                    <a:gd name="connsiteY2" fmla="*/ 423 h 63288"/>
                    <a:gd name="connsiteX3" fmla="*/ 21907 w 47625"/>
                    <a:gd name="connsiteY3" fmla="*/ 12806 h 63288"/>
                    <a:gd name="connsiteX4" fmla="*/ 39052 w 47625"/>
                    <a:gd name="connsiteY4" fmla="*/ 423 h 63288"/>
                    <a:gd name="connsiteX5" fmla="*/ 47625 w 47625"/>
                    <a:gd name="connsiteY5" fmla="*/ 423 h 63288"/>
                    <a:gd name="connsiteX6" fmla="*/ 44768 w 47625"/>
                    <a:gd name="connsiteY6" fmla="*/ 11853 h 63288"/>
                    <a:gd name="connsiteX7" fmla="*/ 42863 w 47625"/>
                    <a:gd name="connsiteY7" fmla="*/ 10901 h 63288"/>
                    <a:gd name="connsiteX8" fmla="*/ 40005 w 47625"/>
                    <a:gd name="connsiteY8" fmla="*/ 10901 h 63288"/>
                    <a:gd name="connsiteX9" fmla="*/ 19050 w 47625"/>
                    <a:gd name="connsiteY9" fmla="*/ 29951 h 63288"/>
                    <a:gd name="connsiteX10" fmla="*/ 12382 w 47625"/>
                    <a:gd name="connsiteY10" fmla="*/ 63288 h 63288"/>
                    <a:gd name="connsiteX11" fmla="*/ 0 w 47625"/>
                    <a:gd name="connsiteY11" fmla="*/ 63288 h 63288"/>
                    <a:gd name="connsiteX12" fmla="*/ 10477 w 47625"/>
                    <a:gd name="connsiteY12" fmla="*/ 12806 h 6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7625" h="63288">
                      <a:moveTo>
                        <a:pt x="10477" y="12806"/>
                      </a:moveTo>
                      <a:cubicBezTo>
                        <a:pt x="11430" y="8996"/>
                        <a:pt x="12382" y="4233"/>
                        <a:pt x="12382" y="423"/>
                      </a:cubicBezTo>
                      <a:lnTo>
                        <a:pt x="23813" y="423"/>
                      </a:lnTo>
                      <a:lnTo>
                        <a:pt x="21907" y="12806"/>
                      </a:lnTo>
                      <a:cubicBezTo>
                        <a:pt x="25718" y="4233"/>
                        <a:pt x="34290" y="1376"/>
                        <a:pt x="39052" y="423"/>
                      </a:cubicBezTo>
                      <a:cubicBezTo>
                        <a:pt x="42863" y="-529"/>
                        <a:pt x="44768" y="423"/>
                        <a:pt x="47625" y="423"/>
                      </a:cubicBezTo>
                      <a:lnTo>
                        <a:pt x="44768" y="11853"/>
                      </a:lnTo>
                      <a:cubicBezTo>
                        <a:pt x="43815" y="11853"/>
                        <a:pt x="43815" y="11853"/>
                        <a:pt x="42863" y="10901"/>
                      </a:cubicBezTo>
                      <a:cubicBezTo>
                        <a:pt x="41910" y="10901"/>
                        <a:pt x="40957" y="10901"/>
                        <a:pt x="40005" y="10901"/>
                      </a:cubicBezTo>
                      <a:cubicBezTo>
                        <a:pt x="26670" y="10901"/>
                        <a:pt x="20955" y="19473"/>
                        <a:pt x="19050" y="29951"/>
                      </a:cubicBezTo>
                      <a:lnTo>
                        <a:pt x="12382" y="63288"/>
                      </a:lnTo>
                      <a:lnTo>
                        <a:pt x="0" y="63288"/>
                      </a:lnTo>
                      <a:lnTo>
                        <a:pt x="10477" y="128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4" name="Forma Livre: Forma 243">
                  <a:extLst>
                    <a:ext uri="{FF2B5EF4-FFF2-40B4-BE49-F238E27FC236}">
                      <a16:creationId xmlns:a16="http://schemas.microsoft.com/office/drawing/2014/main" id="{753D8745-4334-737C-4CB6-36C6C96AD6CF}"/>
                    </a:ext>
                  </a:extLst>
                </p:cNvPr>
                <p:cNvSpPr/>
                <p:nvPr/>
              </p:nvSpPr>
              <p:spPr>
                <a:xfrm>
                  <a:off x="8654059" y="3544252"/>
                  <a:ext cx="59172" cy="64769"/>
                </a:xfrm>
                <a:custGeom>
                  <a:avLst/>
                  <a:gdLst>
                    <a:gd name="connsiteX0" fmla="*/ 38455 w 59172"/>
                    <a:gd name="connsiteY0" fmla="*/ 62865 h 64769"/>
                    <a:gd name="connsiteX1" fmla="*/ 39408 w 59172"/>
                    <a:gd name="connsiteY1" fmla="*/ 53340 h 64769"/>
                    <a:gd name="connsiteX2" fmla="*/ 18453 w 59172"/>
                    <a:gd name="connsiteY2" fmla="*/ 64770 h 64769"/>
                    <a:gd name="connsiteX3" fmla="*/ 355 w 59172"/>
                    <a:gd name="connsiteY3" fmla="*/ 46672 h 64769"/>
                    <a:gd name="connsiteX4" fmla="*/ 14643 w 59172"/>
                    <a:gd name="connsiteY4" fmla="*/ 28575 h 64769"/>
                    <a:gd name="connsiteX5" fmla="*/ 36551 w 59172"/>
                    <a:gd name="connsiteY5" fmla="*/ 24765 h 64769"/>
                    <a:gd name="connsiteX6" fmla="*/ 45123 w 59172"/>
                    <a:gd name="connsiteY6" fmla="*/ 24765 h 64769"/>
                    <a:gd name="connsiteX7" fmla="*/ 46076 w 59172"/>
                    <a:gd name="connsiteY7" fmla="*/ 11430 h 64769"/>
                    <a:gd name="connsiteX8" fmla="*/ 36551 w 59172"/>
                    <a:gd name="connsiteY8" fmla="*/ 7620 h 64769"/>
                    <a:gd name="connsiteX9" fmla="*/ 22263 w 59172"/>
                    <a:gd name="connsiteY9" fmla="*/ 18097 h 64769"/>
                    <a:gd name="connsiteX10" fmla="*/ 10833 w 59172"/>
                    <a:gd name="connsiteY10" fmla="*/ 18097 h 64769"/>
                    <a:gd name="connsiteX11" fmla="*/ 17501 w 59172"/>
                    <a:gd name="connsiteY11" fmla="*/ 6667 h 64769"/>
                    <a:gd name="connsiteX12" fmla="*/ 38455 w 59172"/>
                    <a:gd name="connsiteY12" fmla="*/ 0 h 64769"/>
                    <a:gd name="connsiteX13" fmla="*/ 58458 w 59172"/>
                    <a:gd name="connsiteY13" fmla="*/ 9525 h 64769"/>
                    <a:gd name="connsiteX14" fmla="*/ 58458 w 59172"/>
                    <a:gd name="connsiteY14" fmla="*/ 19050 h 64769"/>
                    <a:gd name="connsiteX15" fmla="*/ 51790 w 59172"/>
                    <a:gd name="connsiteY15" fmla="*/ 48578 h 64769"/>
                    <a:gd name="connsiteX16" fmla="*/ 49885 w 59172"/>
                    <a:gd name="connsiteY16" fmla="*/ 63817 h 64769"/>
                    <a:gd name="connsiteX17" fmla="*/ 38455 w 59172"/>
                    <a:gd name="connsiteY17" fmla="*/ 63817 h 64769"/>
                    <a:gd name="connsiteX18" fmla="*/ 38455 w 59172"/>
                    <a:gd name="connsiteY18" fmla="*/ 62865 h 64769"/>
                    <a:gd name="connsiteX19" fmla="*/ 38455 w 59172"/>
                    <a:gd name="connsiteY19" fmla="*/ 62865 h 64769"/>
                    <a:gd name="connsiteX20" fmla="*/ 36551 w 59172"/>
                    <a:gd name="connsiteY20" fmla="*/ 32385 h 64769"/>
                    <a:gd name="connsiteX21" fmla="*/ 11785 w 59172"/>
                    <a:gd name="connsiteY21" fmla="*/ 44767 h 64769"/>
                    <a:gd name="connsiteX22" fmla="*/ 22263 w 59172"/>
                    <a:gd name="connsiteY22" fmla="*/ 55245 h 64769"/>
                    <a:gd name="connsiteX23" fmla="*/ 36551 w 59172"/>
                    <a:gd name="connsiteY23" fmla="*/ 48578 h 64769"/>
                    <a:gd name="connsiteX24" fmla="*/ 43218 w 59172"/>
                    <a:gd name="connsiteY24" fmla="*/ 32385 h 64769"/>
                    <a:gd name="connsiteX25" fmla="*/ 36551 w 59172"/>
                    <a:gd name="connsiteY25" fmla="*/ 32385 h 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9172" h="64769">
                      <a:moveTo>
                        <a:pt x="38455" y="62865"/>
                      </a:moveTo>
                      <a:cubicBezTo>
                        <a:pt x="38455" y="60007"/>
                        <a:pt x="38455" y="57150"/>
                        <a:pt x="39408" y="53340"/>
                      </a:cubicBezTo>
                      <a:cubicBezTo>
                        <a:pt x="31788" y="63817"/>
                        <a:pt x="23215" y="64770"/>
                        <a:pt x="18453" y="64770"/>
                      </a:cubicBezTo>
                      <a:cubicBezTo>
                        <a:pt x="4165" y="64770"/>
                        <a:pt x="-1549" y="57150"/>
                        <a:pt x="355" y="46672"/>
                      </a:cubicBezTo>
                      <a:cubicBezTo>
                        <a:pt x="1308" y="41910"/>
                        <a:pt x="5118" y="34290"/>
                        <a:pt x="14643" y="28575"/>
                      </a:cubicBezTo>
                      <a:cubicBezTo>
                        <a:pt x="22263" y="24765"/>
                        <a:pt x="31788" y="24765"/>
                        <a:pt x="36551" y="24765"/>
                      </a:cubicBezTo>
                      <a:cubicBezTo>
                        <a:pt x="39408" y="24765"/>
                        <a:pt x="41313" y="24765"/>
                        <a:pt x="45123" y="24765"/>
                      </a:cubicBezTo>
                      <a:cubicBezTo>
                        <a:pt x="47028" y="17145"/>
                        <a:pt x="47028" y="13335"/>
                        <a:pt x="46076" y="11430"/>
                      </a:cubicBezTo>
                      <a:cubicBezTo>
                        <a:pt x="44171" y="8572"/>
                        <a:pt x="39408" y="7620"/>
                        <a:pt x="36551" y="7620"/>
                      </a:cubicBezTo>
                      <a:cubicBezTo>
                        <a:pt x="25121" y="7620"/>
                        <a:pt x="22263" y="15240"/>
                        <a:pt x="22263" y="18097"/>
                      </a:cubicBezTo>
                      <a:lnTo>
                        <a:pt x="10833" y="18097"/>
                      </a:lnTo>
                      <a:cubicBezTo>
                        <a:pt x="11785" y="15240"/>
                        <a:pt x="12738" y="10478"/>
                        <a:pt x="17501" y="6667"/>
                      </a:cubicBezTo>
                      <a:cubicBezTo>
                        <a:pt x="23215" y="1905"/>
                        <a:pt x="32740" y="0"/>
                        <a:pt x="38455" y="0"/>
                      </a:cubicBezTo>
                      <a:cubicBezTo>
                        <a:pt x="47028" y="0"/>
                        <a:pt x="56553" y="2857"/>
                        <a:pt x="58458" y="9525"/>
                      </a:cubicBezTo>
                      <a:cubicBezTo>
                        <a:pt x="59410" y="13335"/>
                        <a:pt x="59410" y="16192"/>
                        <a:pt x="58458" y="19050"/>
                      </a:cubicBezTo>
                      <a:lnTo>
                        <a:pt x="51790" y="48578"/>
                      </a:lnTo>
                      <a:cubicBezTo>
                        <a:pt x="51790" y="49530"/>
                        <a:pt x="49885" y="58103"/>
                        <a:pt x="49885" y="63817"/>
                      </a:cubicBezTo>
                      <a:lnTo>
                        <a:pt x="38455" y="63817"/>
                      </a:lnTo>
                      <a:lnTo>
                        <a:pt x="38455" y="62865"/>
                      </a:lnTo>
                      <a:lnTo>
                        <a:pt x="38455" y="62865"/>
                      </a:lnTo>
                      <a:close/>
                      <a:moveTo>
                        <a:pt x="36551" y="32385"/>
                      </a:moveTo>
                      <a:cubicBezTo>
                        <a:pt x="31788" y="32385"/>
                        <a:pt x="14643" y="32385"/>
                        <a:pt x="11785" y="44767"/>
                      </a:cubicBezTo>
                      <a:cubicBezTo>
                        <a:pt x="10833" y="48578"/>
                        <a:pt x="11785" y="55245"/>
                        <a:pt x="22263" y="55245"/>
                      </a:cubicBezTo>
                      <a:cubicBezTo>
                        <a:pt x="27978" y="55245"/>
                        <a:pt x="32740" y="53340"/>
                        <a:pt x="36551" y="48578"/>
                      </a:cubicBezTo>
                      <a:cubicBezTo>
                        <a:pt x="40360" y="44767"/>
                        <a:pt x="41313" y="40957"/>
                        <a:pt x="43218" y="32385"/>
                      </a:cubicBezTo>
                      <a:cubicBezTo>
                        <a:pt x="41313" y="32385"/>
                        <a:pt x="39408" y="32385"/>
                        <a:pt x="36551" y="323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5" name="Forma Livre: Forma 244">
                  <a:extLst>
                    <a:ext uri="{FF2B5EF4-FFF2-40B4-BE49-F238E27FC236}">
                      <a16:creationId xmlns:a16="http://schemas.microsoft.com/office/drawing/2014/main" id="{458EC8DD-D4F1-B252-FE65-3A3DF56BE56B}"/>
                    </a:ext>
                  </a:extLst>
                </p:cNvPr>
                <p:cNvSpPr/>
                <p:nvPr/>
              </p:nvSpPr>
              <p:spPr>
                <a:xfrm>
                  <a:off x="8724900" y="3528059"/>
                  <a:ext cx="38100" cy="79057"/>
                </a:xfrm>
                <a:custGeom>
                  <a:avLst/>
                  <a:gdLst>
                    <a:gd name="connsiteX0" fmla="*/ 1905 w 38100"/>
                    <a:gd name="connsiteY0" fmla="*/ 17145 h 79057"/>
                    <a:gd name="connsiteX1" fmla="*/ 13335 w 38100"/>
                    <a:gd name="connsiteY1" fmla="*/ 17145 h 79057"/>
                    <a:gd name="connsiteX2" fmla="*/ 16193 w 38100"/>
                    <a:gd name="connsiteY2" fmla="*/ 3810 h 79057"/>
                    <a:gd name="connsiteX3" fmla="*/ 28575 w 38100"/>
                    <a:gd name="connsiteY3" fmla="*/ 0 h 79057"/>
                    <a:gd name="connsiteX4" fmla="*/ 24765 w 38100"/>
                    <a:gd name="connsiteY4" fmla="*/ 16193 h 79057"/>
                    <a:gd name="connsiteX5" fmla="*/ 38100 w 38100"/>
                    <a:gd name="connsiteY5" fmla="*/ 16193 h 79057"/>
                    <a:gd name="connsiteX6" fmla="*/ 36195 w 38100"/>
                    <a:gd name="connsiteY6" fmla="*/ 24765 h 79057"/>
                    <a:gd name="connsiteX7" fmla="*/ 22860 w 38100"/>
                    <a:gd name="connsiteY7" fmla="*/ 24765 h 79057"/>
                    <a:gd name="connsiteX8" fmla="*/ 15240 w 38100"/>
                    <a:gd name="connsiteY8" fmla="*/ 61913 h 79057"/>
                    <a:gd name="connsiteX9" fmla="*/ 21907 w 38100"/>
                    <a:gd name="connsiteY9" fmla="*/ 70485 h 79057"/>
                    <a:gd name="connsiteX10" fmla="*/ 27623 w 38100"/>
                    <a:gd name="connsiteY10" fmla="*/ 69533 h 79057"/>
                    <a:gd name="connsiteX11" fmla="*/ 25718 w 38100"/>
                    <a:gd name="connsiteY11" fmla="*/ 78105 h 79057"/>
                    <a:gd name="connsiteX12" fmla="*/ 16193 w 38100"/>
                    <a:gd name="connsiteY12" fmla="*/ 79058 h 79057"/>
                    <a:gd name="connsiteX13" fmla="*/ 2857 w 38100"/>
                    <a:gd name="connsiteY13" fmla="*/ 65722 h 79057"/>
                    <a:gd name="connsiteX14" fmla="*/ 11430 w 38100"/>
                    <a:gd name="connsiteY14" fmla="*/ 24765 h 79057"/>
                    <a:gd name="connsiteX15" fmla="*/ 0 w 38100"/>
                    <a:gd name="connsiteY15" fmla="*/ 24765 h 79057"/>
                    <a:gd name="connsiteX16" fmla="*/ 1905 w 38100"/>
                    <a:gd name="connsiteY16" fmla="*/ 17145 h 79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8100" h="79057">
                      <a:moveTo>
                        <a:pt x="1905" y="17145"/>
                      </a:moveTo>
                      <a:lnTo>
                        <a:pt x="13335" y="17145"/>
                      </a:lnTo>
                      <a:lnTo>
                        <a:pt x="16193" y="3810"/>
                      </a:lnTo>
                      <a:lnTo>
                        <a:pt x="28575" y="0"/>
                      </a:lnTo>
                      <a:lnTo>
                        <a:pt x="24765" y="16193"/>
                      </a:lnTo>
                      <a:lnTo>
                        <a:pt x="38100" y="16193"/>
                      </a:lnTo>
                      <a:lnTo>
                        <a:pt x="36195" y="24765"/>
                      </a:lnTo>
                      <a:lnTo>
                        <a:pt x="22860" y="24765"/>
                      </a:lnTo>
                      <a:lnTo>
                        <a:pt x="15240" y="61913"/>
                      </a:lnTo>
                      <a:cubicBezTo>
                        <a:pt x="14288" y="64770"/>
                        <a:pt x="13335" y="70485"/>
                        <a:pt x="21907" y="70485"/>
                      </a:cubicBezTo>
                      <a:cubicBezTo>
                        <a:pt x="23813" y="70485"/>
                        <a:pt x="26670" y="70485"/>
                        <a:pt x="27623" y="69533"/>
                      </a:cubicBezTo>
                      <a:lnTo>
                        <a:pt x="25718" y="78105"/>
                      </a:lnTo>
                      <a:cubicBezTo>
                        <a:pt x="23813" y="78105"/>
                        <a:pt x="20002" y="79058"/>
                        <a:pt x="16193" y="79058"/>
                      </a:cubicBezTo>
                      <a:cubicBezTo>
                        <a:pt x="5715" y="79058"/>
                        <a:pt x="952" y="76200"/>
                        <a:pt x="2857" y="65722"/>
                      </a:cubicBezTo>
                      <a:lnTo>
                        <a:pt x="11430" y="24765"/>
                      </a:lnTo>
                      <a:lnTo>
                        <a:pt x="0" y="24765"/>
                      </a:lnTo>
                      <a:lnTo>
                        <a:pt x="1905" y="17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6" name="Forma Livre: Forma 245">
                  <a:extLst>
                    <a:ext uri="{FF2B5EF4-FFF2-40B4-BE49-F238E27FC236}">
                      <a16:creationId xmlns:a16="http://schemas.microsoft.com/office/drawing/2014/main" id="{C68F9633-1459-5352-6965-6BE00103D82A}"/>
                    </a:ext>
                  </a:extLst>
                </p:cNvPr>
                <p:cNvSpPr/>
                <p:nvPr/>
              </p:nvSpPr>
              <p:spPr>
                <a:xfrm>
                  <a:off x="8763952" y="3518534"/>
                  <a:ext cx="32385" cy="88582"/>
                </a:xfrm>
                <a:custGeom>
                  <a:avLst/>
                  <a:gdLst>
                    <a:gd name="connsiteX0" fmla="*/ 13335 w 32385"/>
                    <a:gd name="connsiteY0" fmla="*/ 26670 h 88582"/>
                    <a:gd name="connsiteX1" fmla="*/ 24765 w 32385"/>
                    <a:gd name="connsiteY1" fmla="*/ 26670 h 88582"/>
                    <a:gd name="connsiteX2" fmla="*/ 11430 w 32385"/>
                    <a:gd name="connsiteY2" fmla="*/ 88583 h 88582"/>
                    <a:gd name="connsiteX3" fmla="*/ 0 w 32385"/>
                    <a:gd name="connsiteY3" fmla="*/ 88583 h 88582"/>
                    <a:gd name="connsiteX4" fmla="*/ 13335 w 32385"/>
                    <a:gd name="connsiteY4" fmla="*/ 26670 h 88582"/>
                    <a:gd name="connsiteX5" fmla="*/ 18098 w 32385"/>
                    <a:gd name="connsiteY5" fmla="*/ 0 h 88582"/>
                    <a:gd name="connsiteX6" fmla="*/ 32385 w 32385"/>
                    <a:gd name="connsiteY6" fmla="*/ 0 h 88582"/>
                    <a:gd name="connsiteX7" fmla="*/ 29528 w 32385"/>
                    <a:gd name="connsiteY7" fmla="*/ 12383 h 88582"/>
                    <a:gd name="connsiteX8" fmla="*/ 15240 w 32385"/>
                    <a:gd name="connsiteY8" fmla="*/ 12383 h 88582"/>
                    <a:gd name="connsiteX9" fmla="*/ 18098 w 32385"/>
                    <a:gd name="connsiteY9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385" h="88582">
                      <a:moveTo>
                        <a:pt x="13335" y="26670"/>
                      </a:moveTo>
                      <a:lnTo>
                        <a:pt x="24765" y="26670"/>
                      </a:lnTo>
                      <a:lnTo>
                        <a:pt x="11430" y="88583"/>
                      </a:lnTo>
                      <a:lnTo>
                        <a:pt x="0" y="88583"/>
                      </a:lnTo>
                      <a:lnTo>
                        <a:pt x="13335" y="26670"/>
                      </a:lnTo>
                      <a:close/>
                      <a:moveTo>
                        <a:pt x="18098" y="0"/>
                      </a:moveTo>
                      <a:lnTo>
                        <a:pt x="32385" y="0"/>
                      </a:lnTo>
                      <a:lnTo>
                        <a:pt x="29528" y="12383"/>
                      </a:lnTo>
                      <a:lnTo>
                        <a:pt x="15240" y="12383"/>
                      </a:lnTo>
                      <a:lnTo>
                        <a:pt x="180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7" name="Forma Livre: Forma 246">
                  <a:extLst>
                    <a:ext uri="{FF2B5EF4-FFF2-40B4-BE49-F238E27FC236}">
                      <a16:creationId xmlns:a16="http://schemas.microsoft.com/office/drawing/2014/main" id="{0A1A3F94-FC7A-AFEA-19D4-F61242F28FA3}"/>
                    </a:ext>
                  </a:extLst>
                </p:cNvPr>
                <p:cNvSpPr/>
                <p:nvPr/>
              </p:nvSpPr>
              <p:spPr>
                <a:xfrm>
                  <a:off x="8799199" y="3544252"/>
                  <a:ext cx="63863" cy="65722"/>
                </a:xfrm>
                <a:custGeom>
                  <a:avLst/>
                  <a:gdLst>
                    <a:gd name="connsiteX0" fmla="*/ 39048 w 63863"/>
                    <a:gd name="connsiteY0" fmla="*/ 0 h 65722"/>
                    <a:gd name="connsiteX1" fmla="*/ 62861 w 63863"/>
                    <a:gd name="connsiteY1" fmla="*/ 32385 h 65722"/>
                    <a:gd name="connsiteX2" fmla="*/ 24761 w 63863"/>
                    <a:gd name="connsiteY2" fmla="*/ 65722 h 65722"/>
                    <a:gd name="connsiteX3" fmla="*/ 948 w 63863"/>
                    <a:gd name="connsiteY3" fmla="*/ 33338 h 65722"/>
                    <a:gd name="connsiteX4" fmla="*/ 39048 w 63863"/>
                    <a:gd name="connsiteY4" fmla="*/ 0 h 65722"/>
                    <a:gd name="connsiteX5" fmla="*/ 26665 w 63863"/>
                    <a:gd name="connsiteY5" fmla="*/ 56197 h 65722"/>
                    <a:gd name="connsiteX6" fmla="*/ 50478 w 63863"/>
                    <a:gd name="connsiteY6" fmla="*/ 31432 h 65722"/>
                    <a:gd name="connsiteX7" fmla="*/ 37143 w 63863"/>
                    <a:gd name="connsiteY7" fmla="*/ 7620 h 65722"/>
                    <a:gd name="connsiteX8" fmla="*/ 12378 w 63863"/>
                    <a:gd name="connsiteY8" fmla="*/ 31432 h 65722"/>
                    <a:gd name="connsiteX9" fmla="*/ 26665 w 63863"/>
                    <a:gd name="connsiteY9" fmla="*/ 56197 h 6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863" h="65722">
                      <a:moveTo>
                        <a:pt x="39048" y="0"/>
                      </a:moveTo>
                      <a:cubicBezTo>
                        <a:pt x="63813" y="0"/>
                        <a:pt x="65718" y="19050"/>
                        <a:pt x="62861" y="32385"/>
                      </a:cubicBezTo>
                      <a:cubicBezTo>
                        <a:pt x="59051" y="50482"/>
                        <a:pt x="45715" y="65722"/>
                        <a:pt x="24761" y="65722"/>
                      </a:cubicBezTo>
                      <a:cubicBezTo>
                        <a:pt x="4758" y="65722"/>
                        <a:pt x="-2862" y="51435"/>
                        <a:pt x="948" y="33338"/>
                      </a:cubicBezTo>
                      <a:cubicBezTo>
                        <a:pt x="3806" y="17145"/>
                        <a:pt x="15236" y="0"/>
                        <a:pt x="39048" y="0"/>
                      </a:cubicBezTo>
                      <a:close/>
                      <a:moveTo>
                        <a:pt x="26665" y="56197"/>
                      </a:moveTo>
                      <a:cubicBezTo>
                        <a:pt x="35238" y="56197"/>
                        <a:pt x="46668" y="49530"/>
                        <a:pt x="50478" y="31432"/>
                      </a:cubicBezTo>
                      <a:cubicBezTo>
                        <a:pt x="53336" y="16192"/>
                        <a:pt x="48573" y="7620"/>
                        <a:pt x="37143" y="7620"/>
                      </a:cubicBezTo>
                      <a:cubicBezTo>
                        <a:pt x="29523" y="7620"/>
                        <a:pt x="17140" y="12382"/>
                        <a:pt x="12378" y="31432"/>
                      </a:cubicBezTo>
                      <a:cubicBezTo>
                        <a:pt x="10473" y="44767"/>
                        <a:pt x="13331" y="56197"/>
                        <a:pt x="26665" y="56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8" name="Forma Livre: Forma 247">
                  <a:extLst>
                    <a:ext uri="{FF2B5EF4-FFF2-40B4-BE49-F238E27FC236}">
                      <a16:creationId xmlns:a16="http://schemas.microsoft.com/office/drawing/2014/main" id="{07214EE8-5E24-2652-B9A7-CD9D5BD201D4}"/>
                    </a:ext>
                  </a:extLst>
                </p:cNvPr>
                <p:cNvSpPr/>
                <p:nvPr/>
              </p:nvSpPr>
              <p:spPr>
                <a:xfrm>
                  <a:off x="8875394" y="3543299"/>
                  <a:ext cx="62486" cy="62865"/>
                </a:xfrm>
                <a:custGeom>
                  <a:avLst/>
                  <a:gdLst>
                    <a:gd name="connsiteX0" fmla="*/ 10478 w 62486"/>
                    <a:gd name="connsiteY0" fmla="*/ 9525 h 62865"/>
                    <a:gd name="connsiteX1" fmla="*/ 12382 w 62486"/>
                    <a:gd name="connsiteY1" fmla="*/ 1905 h 62865"/>
                    <a:gd name="connsiteX2" fmla="*/ 23813 w 62486"/>
                    <a:gd name="connsiteY2" fmla="*/ 1905 h 62865"/>
                    <a:gd name="connsiteX3" fmla="*/ 21907 w 62486"/>
                    <a:gd name="connsiteY3" fmla="*/ 11430 h 62865"/>
                    <a:gd name="connsiteX4" fmla="*/ 43815 w 62486"/>
                    <a:gd name="connsiteY4" fmla="*/ 0 h 62865"/>
                    <a:gd name="connsiteX5" fmla="*/ 61913 w 62486"/>
                    <a:gd name="connsiteY5" fmla="*/ 20955 h 62865"/>
                    <a:gd name="connsiteX6" fmla="*/ 53340 w 62486"/>
                    <a:gd name="connsiteY6" fmla="*/ 62865 h 62865"/>
                    <a:gd name="connsiteX7" fmla="*/ 41910 w 62486"/>
                    <a:gd name="connsiteY7" fmla="*/ 62865 h 62865"/>
                    <a:gd name="connsiteX8" fmla="*/ 50482 w 62486"/>
                    <a:gd name="connsiteY8" fmla="*/ 23813 h 62865"/>
                    <a:gd name="connsiteX9" fmla="*/ 49530 w 62486"/>
                    <a:gd name="connsiteY9" fmla="*/ 13335 h 62865"/>
                    <a:gd name="connsiteX10" fmla="*/ 39053 w 62486"/>
                    <a:gd name="connsiteY10" fmla="*/ 9525 h 62865"/>
                    <a:gd name="connsiteX11" fmla="*/ 19050 w 62486"/>
                    <a:gd name="connsiteY11" fmla="*/ 27622 h 62865"/>
                    <a:gd name="connsiteX12" fmla="*/ 11430 w 62486"/>
                    <a:gd name="connsiteY12" fmla="*/ 62865 h 62865"/>
                    <a:gd name="connsiteX13" fmla="*/ 0 w 62486"/>
                    <a:gd name="connsiteY13" fmla="*/ 62865 h 62865"/>
                    <a:gd name="connsiteX14" fmla="*/ 10478 w 62486"/>
                    <a:gd name="connsiteY14" fmla="*/ 952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486" h="62865">
                      <a:moveTo>
                        <a:pt x="10478" y="9525"/>
                      </a:moveTo>
                      <a:lnTo>
                        <a:pt x="12382" y="1905"/>
                      </a:lnTo>
                      <a:lnTo>
                        <a:pt x="23813" y="1905"/>
                      </a:lnTo>
                      <a:lnTo>
                        <a:pt x="21907" y="11430"/>
                      </a:lnTo>
                      <a:cubicBezTo>
                        <a:pt x="23813" y="8572"/>
                        <a:pt x="30480" y="0"/>
                        <a:pt x="43815" y="0"/>
                      </a:cubicBezTo>
                      <a:cubicBezTo>
                        <a:pt x="49530" y="0"/>
                        <a:pt x="65723" y="1905"/>
                        <a:pt x="61913" y="20955"/>
                      </a:cubicBezTo>
                      <a:lnTo>
                        <a:pt x="53340" y="62865"/>
                      </a:lnTo>
                      <a:lnTo>
                        <a:pt x="41910" y="62865"/>
                      </a:lnTo>
                      <a:lnTo>
                        <a:pt x="50482" y="23813"/>
                      </a:lnTo>
                      <a:cubicBezTo>
                        <a:pt x="51435" y="20003"/>
                        <a:pt x="51435" y="16193"/>
                        <a:pt x="49530" y="13335"/>
                      </a:cubicBezTo>
                      <a:cubicBezTo>
                        <a:pt x="47625" y="10478"/>
                        <a:pt x="43815" y="9525"/>
                        <a:pt x="39053" y="9525"/>
                      </a:cubicBezTo>
                      <a:cubicBezTo>
                        <a:pt x="30480" y="9525"/>
                        <a:pt x="21907" y="15240"/>
                        <a:pt x="19050" y="27622"/>
                      </a:cubicBezTo>
                      <a:lnTo>
                        <a:pt x="11430" y="62865"/>
                      </a:lnTo>
                      <a:lnTo>
                        <a:pt x="0" y="62865"/>
                      </a:lnTo>
                      <a:lnTo>
                        <a:pt x="10478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49" name="Forma Livre: Forma 248">
                  <a:extLst>
                    <a:ext uri="{FF2B5EF4-FFF2-40B4-BE49-F238E27FC236}">
                      <a16:creationId xmlns:a16="http://schemas.microsoft.com/office/drawing/2014/main" id="{53FAC89A-69EF-5221-187E-7899B84378EB}"/>
                    </a:ext>
                  </a:extLst>
                </p:cNvPr>
                <p:cNvSpPr/>
                <p:nvPr/>
              </p:nvSpPr>
              <p:spPr>
                <a:xfrm>
                  <a:off x="8983984" y="3544252"/>
                  <a:ext cx="63863" cy="65722"/>
                </a:xfrm>
                <a:custGeom>
                  <a:avLst/>
                  <a:gdLst>
                    <a:gd name="connsiteX0" fmla="*/ 39048 w 63863"/>
                    <a:gd name="connsiteY0" fmla="*/ 0 h 65722"/>
                    <a:gd name="connsiteX1" fmla="*/ 62861 w 63863"/>
                    <a:gd name="connsiteY1" fmla="*/ 32385 h 65722"/>
                    <a:gd name="connsiteX2" fmla="*/ 24760 w 63863"/>
                    <a:gd name="connsiteY2" fmla="*/ 65722 h 65722"/>
                    <a:gd name="connsiteX3" fmla="*/ 948 w 63863"/>
                    <a:gd name="connsiteY3" fmla="*/ 33338 h 65722"/>
                    <a:gd name="connsiteX4" fmla="*/ 39048 w 63863"/>
                    <a:gd name="connsiteY4" fmla="*/ 0 h 65722"/>
                    <a:gd name="connsiteX5" fmla="*/ 26666 w 63863"/>
                    <a:gd name="connsiteY5" fmla="*/ 56197 h 65722"/>
                    <a:gd name="connsiteX6" fmla="*/ 50478 w 63863"/>
                    <a:gd name="connsiteY6" fmla="*/ 31432 h 65722"/>
                    <a:gd name="connsiteX7" fmla="*/ 37143 w 63863"/>
                    <a:gd name="connsiteY7" fmla="*/ 7620 h 65722"/>
                    <a:gd name="connsiteX8" fmla="*/ 12378 w 63863"/>
                    <a:gd name="connsiteY8" fmla="*/ 31432 h 65722"/>
                    <a:gd name="connsiteX9" fmla="*/ 26666 w 63863"/>
                    <a:gd name="connsiteY9" fmla="*/ 56197 h 6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863" h="65722">
                      <a:moveTo>
                        <a:pt x="39048" y="0"/>
                      </a:moveTo>
                      <a:cubicBezTo>
                        <a:pt x="63813" y="0"/>
                        <a:pt x="65718" y="19050"/>
                        <a:pt x="62861" y="32385"/>
                      </a:cubicBezTo>
                      <a:cubicBezTo>
                        <a:pt x="59051" y="50482"/>
                        <a:pt x="45716" y="65722"/>
                        <a:pt x="24760" y="65722"/>
                      </a:cubicBezTo>
                      <a:cubicBezTo>
                        <a:pt x="4758" y="65722"/>
                        <a:pt x="-2862" y="51435"/>
                        <a:pt x="948" y="33338"/>
                      </a:cubicBezTo>
                      <a:cubicBezTo>
                        <a:pt x="3805" y="17145"/>
                        <a:pt x="15235" y="0"/>
                        <a:pt x="39048" y="0"/>
                      </a:cubicBezTo>
                      <a:close/>
                      <a:moveTo>
                        <a:pt x="26666" y="56197"/>
                      </a:moveTo>
                      <a:cubicBezTo>
                        <a:pt x="35238" y="56197"/>
                        <a:pt x="46668" y="49530"/>
                        <a:pt x="50478" y="31432"/>
                      </a:cubicBezTo>
                      <a:cubicBezTo>
                        <a:pt x="53336" y="16192"/>
                        <a:pt x="48573" y="7620"/>
                        <a:pt x="37143" y="7620"/>
                      </a:cubicBezTo>
                      <a:cubicBezTo>
                        <a:pt x="29523" y="7620"/>
                        <a:pt x="17141" y="12382"/>
                        <a:pt x="12378" y="31432"/>
                      </a:cubicBezTo>
                      <a:cubicBezTo>
                        <a:pt x="10473" y="44767"/>
                        <a:pt x="13330" y="56197"/>
                        <a:pt x="26666" y="56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0" name="Forma Livre: Forma 249">
                  <a:extLst>
                    <a:ext uri="{FF2B5EF4-FFF2-40B4-BE49-F238E27FC236}">
                      <a16:creationId xmlns:a16="http://schemas.microsoft.com/office/drawing/2014/main" id="{F12E4C3C-F879-7CA5-D9FA-AB342232A818}"/>
                    </a:ext>
                  </a:extLst>
                </p:cNvPr>
                <p:cNvSpPr/>
                <p:nvPr/>
              </p:nvSpPr>
              <p:spPr>
                <a:xfrm>
                  <a:off x="9060180" y="3516629"/>
                  <a:ext cx="48577" cy="90487"/>
                </a:xfrm>
                <a:custGeom>
                  <a:avLst/>
                  <a:gdLst>
                    <a:gd name="connsiteX0" fmla="*/ 45720 w 48577"/>
                    <a:gd name="connsiteY0" fmla="*/ 10477 h 90487"/>
                    <a:gd name="connsiteX1" fmla="*/ 39052 w 48577"/>
                    <a:gd name="connsiteY1" fmla="*/ 10477 h 90487"/>
                    <a:gd name="connsiteX2" fmla="*/ 27622 w 48577"/>
                    <a:gd name="connsiteY2" fmla="*/ 19050 h 90487"/>
                    <a:gd name="connsiteX3" fmla="*/ 25718 w 48577"/>
                    <a:gd name="connsiteY3" fmla="*/ 28575 h 90487"/>
                    <a:gd name="connsiteX4" fmla="*/ 40005 w 48577"/>
                    <a:gd name="connsiteY4" fmla="*/ 28575 h 90487"/>
                    <a:gd name="connsiteX5" fmla="*/ 38100 w 48577"/>
                    <a:gd name="connsiteY5" fmla="*/ 37147 h 90487"/>
                    <a:gd name="connsiteX6" fmla="*/ 23813 w 48577"/>
                    <a:gd name="connsiteY6" fmla="*/ 37147 h 90487"/>
                    <a:gd name="connsiteX7" fmla="*/ 12382 w 48577"/>
                    <a:gd name="connsiteY7" fmla="*/ 90488 h 90487"/>
                    <a:gd name="connsiteX8" fmla="*/ 952 w 48577"/>
                    <a:gd name="connsiteY8" fmla="*/ 90488 h 90487"/>
                    <a:gd name="connsiteX9" fmla="*/ 12382 w 48577"/>
                    <a:gd name="connsiteY9" fmla="*/ 37147 h 90487"/>
                    <a:gd name="connsiteX10" fmla="*/ 0 w 48577"/>
                    <a:gd name="connsiteY10" fmla="*/ 37147 h 90487"/>
                    <a:gd name="connsiteX11" fmla="*/ 1905 w 48577"/>
                    <a:gd name="connsiteY11" fmla="*/ 28575 h 90487"/>
                    <a:gd name="connsiteX12" fmla="*/ 14288 w 48577"/>
                    <a:gd name="connsiteY12" fmla="*/ 28575 h 90487"/>
                    <a:gd name="connsiteX13" fmla="*/ 16193 w 48577"/>
                    <a:gd name="connsiteY13" fmla="*/ 21907 h 90487"/>
                    <a:gd name="connsiteX14" fmla="*/ 21907 w 48577"/>
                    <a:gd name="connsiteY14" fmla="*/ 6667 h 90487"/>
                    <a:gd name="connsiteX15" fmla="*/ 39052 w 48577"/>
                    <a:gd name="connsiteY15" fmla="*/ 0 h 90487"/>
                    <a:gd name="connsiteX16" fmla="*/ 48577 w 48577"/>
                    <a:gd name="connsiteY16" fmla="*/ 952 h 90487"/>
                    <a:gd name="connsiteX17" fmla="*/ 45720 w 48577"/>
                    <a:gd name="connsiteY17" fmla="*/ 10477 h 9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577" h="90487">
                      <a:moveTo>
                        <a:pt x="45720" y="10477"/>
                      </a:moveTo>
                      <a:cubicBezTo>
                        <a:pt x="43815" y="10477"/>
                        <a:pt x="40957" y="10477"/>
                        <a:pt x="39052" y="10477"/>
                      </a:cubicBezTo>
                      <a:cubicBezTo>
                        <a:pt x="29527" y="10477"/>
                        <a:pt x="28575" y="15240"/>
                        <a:pt x="27622" y="19050"/>
                      </a:cubicBezTo>
                      <a:lnTo>
                        <a:pt x="25718" y="28575"/>
                      </a:lnTo>
                      <a:lnTo>
                        <a:pt x="40005" y="28575"/>
                      </a:lnTo>
                      <a:lnTo>
                        <a:pt x="38100" y="37147"/>
                      </a:lnTo>
                      <a:lnTo>
                        <a:pt x="23813" y="37147"/>
                      </a:lnTo>
                      <a:lnTo>
                        <a:pt x="12382" y="90488"/>
                      </a:lnTo>
                      <a:lnTo>
                        <a:pt x="952" y="90488"/>
                      </a:lnTo>
                      <a:lnTo>
                        <a:pt x="12382" y="37147"/>
                      </a:lnTo>
                      <a:lnTo>
                        <a:pt x="0" y="37147"/>
                      </a:lnTo>
                      <a:lnTo>
                        <a:pt x="1905" y="28575"/>
                      </a:lnTo>
                      <a:lnTo>
                        <a:pt x="14288" y="28575"/>
                      </a:lnTo>
                      <a:lnTo>
                        <a:pt x="16193" y="21907"/>
                      </a:lnTo>
                      <a:cubicBezTo>
                        <a:pt x="18097" y="13335"/>
                        <a:pt x="19050" y="10477"/>
                        <a:pt x="21907" y="6667"/>
                      </a:cubicBezTo>
                      <a:cubicBezTo>
                        <a:pt x="25718" y="2857"/>
                        <a:pt x="30480" y="0"/>
                        <a:pt x="39052" y="0"/>
                      </a:cubicBezTo>
                      <a:cubicBezTo>
                        <a:pt x="41910" y="0"/>
                        <a:pt x="45720" y="952"/>
                        <a:pt x="48577" y="952"/>
                      </a:cubicBezTo>
                      <a:lnTo>
                        <a:pt x="45720" y="104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1" name="Forma Livre: Forma 250">
                  <a:extLst>
                    <a:ext uri="{FF2B5EF4-FFF2-40B4-BE49-F238E27FC236}">
                      <a16:creationId xmlns:a16="http://schemas.microsoft.com/office/drawing/2014/main" id="{848E7282-C3C2-136E-4A7A-9C1238271E3F}"/>
                    </a:ext>
                  </a:extLst>
                </p:cNvPr>
                <p:cNvSpPr/>
                <p:nvPr/>
              </p:nvSpPr>
              <p:spPr>
                <a:xfrm>
                  <a:off x="9133522" y="3518534"/>
                  <a:ext cx="31432" cy="88582"/>
                </a:xfrm>
                <a:custGeom>
                  <a:avLst/>
                  <a:gdLst>
                    <a:gd name="connsiteX0" fmla="*/ 19050 w 31432"/>
                    <a:gd name="connsiteY0" fmla="*/ 0 h 88582"/>
                    <a:gd name="connsiteX1" fmla="*/ 31432 w 31432"/>
                    <a:gd name="connsiteY1" fmla="*/ 0 h 88582"/>
                    <a:gd name="connsiteX2" fmla="*/ 12382 w 31432"/>
                    <a:gd name="connsiteY2" fmla="*/ 88583 h 88582"/>
                    <a:gd name="connsiteX3" fmla="*/ 0 w 31432"/>
                    <a:gd name="connsiteY3" fmla="*/ 88583 h 88582"/>
                    <a:gd name="connsiteX4" fmla="*/ 19050 w 31432"/>
                    <a:gd name="connsiteY4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" h="88582">
                      <a:moveTo>
                        <a:pt x="19050" y="0"/>
                      </a:moveTo>
                      <a:lnTo>
                        <a:pt x="31432" y="0"/>
                      </a:lnTo>
                      <a:lnTo>
                        <a:pt x="12382" y="88583"/>
                      </a:lnTo>
                      <a:lnTo>
                        <a:pt x="0" y="88583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2" name="Forma Livre: Forma 251">
                  <a:extLst>
                    <a:ext uri="{FF2B5EF4-FFF2-40B4-BE49-F238E27FC236}">
                      <a16:creationId xmlns:a16="http://schemas.microsoft.com/office/drawing/2014/main" id="{58EAC717-6386-8FB6-76ED-EAE3E1618C8C}"/>
                    </a:ext>
                  </a:extLst>
                </p:cNvPr>
                <p:cNvSpPr/>
                <p:nvPr/>
              </p:nvSpPr>
              <p:spPr>
                <a:xfrm>
                  <a:off x="9168764" y="3543299"/>
                  <a:ext cx="62486" cy="62865"/>
                </a:xfrm>
                <a:custGeom>
                  <a:avLst/>
                  <a:gdLst>
                    <a:gd name="connsiteX0" fmla="*/ 10478 w 62486"/>
                    <a:gd name="connsiteY0" fmla="*/ 9525 h 62865"/>
                    <a:gd name="connsiteX1" fmla="*/ 12383 w 62486"/>
                    <a:gd name="connsiteY1" fmla="*/ 1905 h 62865"/>
                    <a:gd name="connsiteX2" fmla="*/ 23813 w 62486"/>
                    <a:gd name="connsiteY2" fmla="*/ 1905 h 62865"/>
                    <a:gd name="connsiteX3" fmla="*/ 21908 w 62486"/>
                    <a:gd name="connsiteY3" fmla="*/ 11430 h 62865"/>
                    <a:gd name="connsiteX4" fmla="*/ 43815 w 62486"/>
                    <a:gd name="connsiteY4" fmla="*/ 0 h 62865"/>
                    <a:gd name="connsiteX5" fmla="*/ 61913 w 62486"/>
                    <a:gd name="connsiteY5" fmla="*/ 20955 h 62865"/>
                    <a:gd name="connsiteX6" fmla="*/ 53340 w 62486"/>
                    <a:gd name="connsiteY6" fmla="*/ 62865 h 62865"/>
                    <a:gd name="connsiteX7" fmla="*/ 41910 w 62486"/>
                    <a:gd name="connsiteY7" fmla="*/ 62865 h 62865"/>
                    <a:gd name="connsiteX8" fmla="*/ 50483 w 62486"/>
                    <a:gd name="connsiteY8" fmla="*/ 23813 h 62865"/>
                    <a:gd name="connsiteX9" fmla="*/ 49530 w 62486"/>
                    <a:gd name="connsiteY9" fmla="*/ 13335 h 62865"/>
                    <a:gd name="connsiteX10" fmla="*/ 39053 w 62486"/>
                    <a:gd name="connsiteY10" fmla="*/ 9525 h 62865"/>
                    <a:gd name="connsiteX11" fmla="*/ 19050 w 62486"/>
                    <a:gd name="connsiteY11" fmla="*/ 27622 h 62865"/>
                    <a:gd name="connsiteX12" fmla="*/ 11430 w 62486"/>
                    <a:gd name="connsiteY12" fmla="*/ 62865 h 62865"/>
                    <a:gd name="connsiteX13" fmla="*/ 0 w 62486"/>
                    <a:gd name="connsiteY13" fmla="*/ 62865 h 62865"/>
                    <a:gd name="connsiteX14" fmla="*/ 10478 w 62486"/>
                    <a:gd name="connsiteY14" fmla="*/ 952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486" h="62865">
                      <a:moveTo>
                        <a:pt x="10478" y="9525"/>
                      </a:moveTo>
                      <a:lnTo>
                        <a:pt x="12383" y="1905"/>
                      </a:lnTo>
                      <a:lnTo>
                        <a:pt x="23813" y="1905"/>
                      </a:lnTo>
                      <a:lnTo>
                        <a:pt x="21908" y="11430"/>
                      </a:lnTo>
                      <a:cubicBezTo>
                        <a:pt x="23813" y="8572"/>
                        <a:pt x="30480" y="0"/>
                        <a:pt x="43815" y="0"/>
                      </a:cubicBezTo>
                      <a:cubicBezTo>
                        <a:pt x="49530" y="0"/>
                        <a:pt x="65723" y="1905"/>
                        <a:pt x="61913" y="20955"/>
                      </a:cubicBezTo>
                      <a:lnTo>
                        <a:pt x="53340" y="62865"/>
                      </a:lnTo>
                      <a:lnTo>
                        <a:pt x="41910" y="62865"/>
                      </a:lnTo>
                      <a:lnTo>
                        <a:pt x="50483" y="23813"/>
                      </a:lnTo>
                      <a:cubicBezTo>
                        <a:pt x="51435" y="20003"/>
                        <a:pt x="51435" y="16193"/>
                        <a:pt x="49530" y="13335"/>
                      </a:cubicBezTo>
                      <a:cubicBezTo>
                        <a:pt x="47625" y="10478"/>
                        <a:pt x="43815" y="9525"/>
                        <a:pt x="39053" y="9525"/>
                      </a:cubicBezTo>
                      <a:cubicBezTo>
                        <a:pt x="30480" y="9525"/>
                        <a:pt x="21908" y="15240"/>
                        <a:pt x="19050" y="27622"/>
                      </a:cubicBezTo>
                      <a:lnTo>
                        <a:pt x="11430" y="62865"/>
                      </a:lnTo>
                      <a:lnTo>
                        <a:pt x="0" y="62865"/>
                      </a:lnTo>
                      <a:lnTo>
                        <a:pt x="10478" y="95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3" name="Forma Livre: Forma 252">
                  <a:extLst>
                    <a:ext uri="{FF2B5EF4-FFF2-40B4-BE49-F238E27FC236}">
                      <a16:creationId xmlns:a16="http://schemas.microsoft.com/office/drawing/2014/main" id="{A620C62E-92DC-4D53-0DC2-4D4D4D3D5A12}"/>
                    </a:ext>
                  </a:extLst>
                </p:cNvPr>
                <p:cNvSpPr/>
                <p:nvPr/>
              </p:nvSpPr>
              <p:spPr>
                <a:xfrm>
                  <a:off x="9242869" y="3518534"/>
                  <a:ext cx="72580" cy="90487"/>
                </a:xfrm>
                <a:custGeom>
                  <a:avLst/>
                  <a:gdLst>
                    <a:gd name="connsiteX0" fmla="*/ 61150 w 72580"/>
                    <a:gd name="connsiteY0" fmla="*/ 0 h 90487"/>
                    <a:gd name="connsiteX1" fmla="*/ 72580 w 72580"/>
                    <a:gd name="connsiteY1" fmla="*/ 0 h 90487"/>
                    <a:gd name="connsiteX2" fmla="*/ 55435 w 72580"/>
                    <a:gd name="connsiteY2" fmla="*/ 79058 h 90487"/>
                    <a:gd name="connsiteX3" fmla="*/ 53530 w 72580"/>
                    <a:gd name="connsiteY3" fmla="*/ 88583 h 90487"/>
                    <a:gd name="connsiteX4" fmla="*/ 42100 w 72580"/>
                    <a:gd name="connsiteY4" fmla="*/ 88583 h 90487"/>
                    <a:gd name="connsiteX5" fmla="*/ 44005 w 72580"/>
                    <a:gd name="connsiteY5" fmla="*/ 79058 h 90487"/>
                    <a:gd name="connsiteX6" fmla="*/ 37337 w 72580"/>
                    <a:gd name="connsiteY6" fmla="*/ 85725 h 90487"/>
                    <a:gd name="connsiteX7" fmla="*/ 21145 w 72580"/>
                    <a:gd name="connsiteY7" fmla="*/ 90488 h 90487"/>
                    <a:gd name="connsiteX8" fmla="*/ 1143 w 72580"/>
                    <a:gd name="connsiteY8" fmla="*/ 59055 h 90487"/>
                    <a:gd name="connsiteX9" fmla="*/ 36385 w 72580"/>
                    <a:gd name="connsiteY9" fmla="*/ 25718 h 90487"/>
                    <a:gd name="connsiteX10" fmla="*/ 53530 w 72580"/>
                    <a:gd name="connsiteY10" fmla="*/ 36195 h 90487"/>
                    <a:gd name="connsiteX11" fmla="*/ 61150 w 72580"/>
                    <a:gd name="connsiteY11" fmla="*/ 0 h 90487"/>
                    <a:gd name="connsiteX12" fmla="*/ 48768 w 72580"/>
                    <a:gd name="connsiteY12" fmla="*/ 40005 h 90487"/>
                    <a:gd name="connsiteX13" fmla="*/ 36385 w 72580"/>
                    <a:gd name="connsiteY13" fmla="*/ 33338 h 90487"/>
                    <a:gd name="connsiteX14" fmla="*/ 14478 w 72580"/>
                    <a:gd name="connsiteY14" fmla="*/ 58103 h 90487"/>
                    <a:gd name="connsiteX15" fmla="*/ 26860 w 72580"/>
                    <a:gd name="connsiteY15" fmla="*/ 81915 h 90487"/>
                    <a:gd name="connsiteX16" fmla="*/ 50673 w 72580"/>
                    <a:gd name="connsiteY16" fmla="*/ 57150 h 90487"/>
                    <a:gd name="connsiteX17" fmla="*/ 48768 w 72580"/>
                    <a:gd name="connsiteY17" fmla="*/ 40005 h 9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580" h="90487">
                      <a:moveTo>
                        <a:pt x="61150" y="0"/>
                      </a:moveTo>
                      <a:lnTo>
                        <a:pt x="72580" y="0"/>
                      </a:lnTo>
                      <a:lnTo>
                        <a:pt x="55435" y="79058"/>
                      </a:lnTo>
                      <a:cubicBezTo>
                        <a:pt x="55435" y="80010"/>
                        <a:pt x="54482" y="85725"/>
                        <a:pt x="53530" y="88583"/>
                      </a:cubicBezTo>
                      <a:lnTo>
                        <a:pt x="42100" y="88583"/>
                      </a:lnTo>
                      <a:lnTo>
                        <a:pt x="44005" y="79058"/>
                      </a:lnTo>
                      <a:cubicBezTo>
                        <a:pt x="43053" y="80963"/>
                        <a:pt x="41148" y="83820"/>
                        <a:pt x="37337" y="85725"/>
                      </a:cubicBezTo>
                      <a:cubicBezTo>
                        <a:pt x="31623" y="89535"/>
                        <a:pt x="24955" y="90488"/>
                        <a:pt x="21145" y="90488"/>
                      </a:cubicBezTo>
                      <a:cubicBezTo>
                        <a:pt x="12573" y="90488"/>
                        <a:pt x="-4572" y="85725"/>
                        <a:pt x="1143" y="59055"/>
                      </a:cubicBezTo>
                      <a:cubicBezTo>
                        <a:pt x="5905" y="35243"/>
                        <a:pt x="22098" y="25718"/>
                        <a:pt x="36385" y="25718"/>
                      </a:cubicBezTo>
                      <a:cubicBezTo>
                        <a:pt x="49720" y="25718"/>
                        <a:pt x="52578" y="33338"/>
                        <a:pt x="53530" y="36195"/>
                      </a:cubicBezTo>
                      <a:lnTo>
                        <a:pt x="61150" y="0"/>
                      </a:lnTo>
                      <a:close/>
                      <a:moveTo>
                        <a:pt x="48768" y="40005"/>
                      </a:moveTo>
                      <a:cubicBezTo>
                        <a:pt x="46862" y="37147"/>
                        <a:pt x="43053" y="33338"/>
                        <a:pt x="36385" y="33338"/>
                      </a:cubicBezTo>
                      <a:cubicBezTo>
                        <a:pt x="19240" y="33338"/>
                        <a:pt x="15430" y="54293"/>
                        <a:pt x="14478" y="58103"/>
                      </a:cubicBezTo>
                      <a:cubicBezTo>
                        <a:pt x="12573" y="68580"/>
                        <a:pt x="12573" y="81915"/>
                        <a:pt x="26860" y="81915"/>
                      </a:cubicBezTo>
                      <a:cubicBezTo>
                        <a:pt x="44957" y="81915"/>
                        <a:pt x="49720" y="61913"/>
                        <a:pt x="50673" y="57150"/>
                      </a:cubicBezTo>
                      <a:cubicBezTo>
                        <a:pt x="51625" y="47625"/>
                        <a:pt x="50673" y="42863"/>
                        <a:pt x="48768" y="400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4" name="Forma Livre: Forma 253">
                  <a:extLst>
                    <a:ext uri="{FF2B5EF4-FFF2-40B4-BE49-F238E27FC236}">
                      <a16:creationId xmlns:a16="http://schemas.microsoft.com/office/drawing/2014/main" id="{F04AEE5F-B32E-DD9B-B81D-FED17223E714}"/>
                    </a:ext>
                  </a:extLst>
                </p:cNvPr>
                <p:cNvSpPr/>
                <p:nvPr/>
              </p:nvSpPr>
              <p:spPr>
                <a:xfrm>
                  <a:off x="9321407" y="3545204"/>
                  <a:ext cx="63574" cy="62864"/>
                </a:xfrm>
                <a:custGeom>
                  <a:avLst/>
                  <a:gdLst>
                    <a:gd name="connsiteX0" fmla="*/ 20712 w 63574"/>
                    <a:gd name="connsiteY0" fmla="*/ 0 h 62864"/>
                    <a:gd name="connsiteX1" fmla="*/ 12140 w 63574"/>
                    <a:gd name="connsiteY1" fmla="*/ 40005 h 62864"/>
                    <a:gd name="connsiteX2" fmla="*/ 22617 w 63574"/>
                    <a:gd name="connsiteY2" fmla="*/ 53340 h 62864"/>
                    <a:gd name="connsiteX3" fmla="*/ 38810 w 63574"/>
                    <a:gd name="connsiteY3" fmla="*/ 46672 h 62864"/>
                    <a:gd name="connsiteX4" fmla="*/ 43572 w 63574"/>
                    <a:gd name="connsiteY4" fmla="*/ 35242 h 62864"/>
                    <a:gd name="connsiteX5" fmla="*/ 51192 w 63574"/>
                    <a:gd name="connsiteY5" fmla="*/ 0 h 62864"/>
                    <a:gd name="connsiteX6" fmla="*/ 63575 w 63574"/>
                    <a:gd name="connsiteY6" fmla="*/ 0 h 62864"/>
                    <a:gd name="connsiteX7" fmla="*/ 53097 w 63574"/>
                    <a:gd name="connsiteY7" fmla="*/ 50482 h 62864"/>
                    <a:gd name="connsiteX8" fmla="*/ 51192 w 63574"/>
                    <a:gd name="connsiteY8" fmla="*/ 61913 h 62864"/>
                    <a:gd name="connsiteX9" fmla="*/ 38810 w 63574"/>
                    <a:gd name="connsiteY9" fmla="*/ 61913 h 62864"/>
                    <a:gd name="connsiteX10" fmla="*/ 40715 w 63574"/>
                    <a:gd name="connsiteY10" fmla="*/ 51435 h 62864"/>
                    <a:gd name="connsiteX11" fmla="*/ 18807 w 63574"/>
                    <a:gd name="connsiteY11" fmla="*/ 62865 h 62864"/>
                    <a:gd name="connsiteX12" fmla="*/ 710 w 63574"/>
                    <a:gd name="connsiteY12" fmla="*/ 41910 h 62864"/>
                    <a:gd name="connsiteX13" fmla="*/ 9282 w 63574"/>
                    <a:gd name="connsiteY13" fmla="*/ 0 h 62864"/>
                    <a:gd name="connsiteX14" fmla="*/ 20712 w 63574"/>
                    <a:gd name="connsiteY14" fmla="*/ 0 h 62864"/>
                    <a:gd name="connsiteX15" fmla="*/ 20712 w 63574"/>
                    <a:gd name="connsiteY15" fmla="*/ 0 h 6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3574" h="62864">
                      <a:moveTo>
                        <a:pt x="20712" y="0"/>
                      </a:moveTo>
                      <a:lnTo>
                        <a:pt x="12140" y="40005"/>
                      </a:lnTo>
                      <a:cubicBezTo>
                        <a:pt x="11187" y="45720"/>
                        <a:pt x="10235" y="53340"/>
                        <a:pt x="22617" y="53340"/>
                      </a:cubicBezTo>
                      <a:cubicBezTo>
                        <a:pt x="28332" y="53340"/>
                        <a:pt x="34047" y="51435"/>
                        <a:pt x="38810" y="46672"/>
                      </a:cubicBezTo>
                      <a:cubicBezTo>
                        <a:pt x="42620" y="42863"/>
                        <a:pt x="43572" y="38100"/>
                        <a:pt x="43572" y="35242"/>
                      </a:cubicBezTo>
                      <a:lnTo>
                        <a:pt x="51192" y="0"/>
                      </a:lnTo>
                      <a:lnTo>
                        <a:pt x="63575" y="0"/>
                      </a:lnTo>
                      <a:lnTo>
                        <a:pt x="53097" y="50482"/>
                      </a:lnTo>
                      <a:cubicBezTo>
                        <a:pt x="53097" y="51435"/>
                        <a:pt x="51192" y="59055"/>
                        <a:pt x="51192" y="61913"/>
                      </a:cubicBezTo>
                      <a:lnTo>
                        <a:pt x="38810" y="61913"/>
                      </a:lnTo>
                      <a:lnTo>
                        <a:pt x="40715" y="51435"/>
                      </a:lnTo>
                      <a:cubicBezTo>
                        <a:pt x="37857" y="56197"/>
                        <a:pt x="32142" y="62865"/>
                        <a:pt x="18807" y="62865"/>
                      </a:cubicBezTo>
                      <a:cubicBezTo>
                        <a:pt x="3567" y="62865"/>
                        <a:pt x="-2147" y="54292"/>
                        <a:pt x="710" y="41910"/>
                      </a:cubicBezTo>
                      <a:lnTo>
                        <a:pt x="9282" y="0"/>
                      </a:lnTo>
                      <a:lnTo>
                        <a:pt x="20712" y="0"/>
                      </a:lnTo>
                      <a:lnTo>
                        <a:pt x="207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5" name="Forma Livre: Forma 254">
                  <a:extLst>
                    <a:ext uri="{FF2B5EF4-FFF2-40B4-BE49-F238E27FC236}">
                      <a16:creationId xmlns:a16="http://schemas.microsoft.com/office/drawing/2014/main" id="{CB43A215-6D7C-DCEC-0DBF-18ACDFB34B55}"/>
                    </a:ext>
                  </a:extLst>
                </p:cNvPr>
                <p:cNvSpPr/>
                <p:nvPr/>
              </p:nvSpPr>
              <p:spPr>
                <a:xfrm>
                  <a:off x="9392127" y="3544252"/>
                  <a:ext cx="54237" cy="62865"/>
                </a:xfrm>
                <a:custGeom>
                  <a:avLst/>
                  <a:gdLst>
                    <a:gd name="connsiteX0" fmla="*/ 11904 w 54237"/>
                    <a:gd name="connsiteY0" fmla="*/ 44767 h 62865"/>
                    <a:gd name="connsiteX1" fmla="*/ 23335 w 54237"/>
                    <a:gd name="connsiteY1" fmla="*/ 56197 h 62865"/>
                    <a:gd name="connsiteX2" fmla="*/ 34765 w 54237"/>
                    <a:gd name="connsiteY2" fmla="*/ 52388 h 62865"/>
                    <a:gd name="connsiteX3" fmla="*/ 37622 w 54237"/>
                    <a:gd name="connsiteY3" fmla="*/ 46672 h 62865"/>
                    <a:gd name="connsiteX4" fmla="*/ 26192 w 54237"/>
                    <a:gd name="connsiteY4" fmla="*/ 37147 h 62865"/>
                    <a:gd name="connsiteX5" fmla="*/ 6190 w 54237"/>
                    <a:gd name="connsiteY5" fmla="*/ 19050 h 62865"/>
                    <a:gd name="connsiteX6" fmla="*/ 33812 w 54237"/>
                    <a:gd name="connsiteY6" fmla="*/ 0 h 62865"/>
                    <a:gd name="connsiteX7" fmla="*/ 53815 w 54237"/>
                    <a:gd name="connsiteY7" fmla="*/ 9525 h 62865"/>
                    <a:gd name="connsiteX8" fmla="*/ 53815 w 54237"/>
                    <a:gd name="connsiteY8" fmla="*/ 18097 h 62865"/>
                    <a:gd name="connsiteX9" fmla="*/ 42385 w 54237"/>
                    <a:gd name="connsiteY9" fmla="*/ 18097 h 62865"/>
                    <a:gd name="connsiteX10" fmla="*/ 32860 w 54237"/>
                    <a:gd name="connsiteY10" fmla="*/ 7620 h 62865"/>
                    <a:gd name="connsiteX11" fmla="*/ 18572 w 54237"/>
                    <a:gd name="connsiteY11" fmla="*/ 16192 h 62865"/>
                    <a:gd name="connsiteX12" fmla="*/ 26192 w 54237"/>
                    <a:gd name="connsiteY12" fmla="*/ 23813 h 62865"/>
                    <a:gd name="connsiteX13" fmla="*/ 49052 w 54237"/>
                    <a:gd name="connsiteY13" fmla="*/ 32385 h 62865"/>
                    <a:gd name="connsiteX14" fmla="*/ 50957 w 54237"/>
                    <a:gd name="connsiteY14" fmla="*/ 43815 h 62865"/>
                    <a:gd name="connsiteX15" fmla="*/ 39527 w 54237"/>
                    <a:gd name="connsiteY15" fmla="*/ 59055 h 62865"/>
                    <a:gd name="connsiteX16" fmla="*/ 20477 w 54237"/>
                    <a:gd name="connsiteY16" fmla="*/ 62865 h 62865"/>
                    <a:gd name="connsiteX17" fmla="*/ 474 w 54237"/>
                    <a:gd name="connsiteY17" fmla="*/ 42863 h 62865"/>
                    <a:gd name="connsiteX18" fmla="*/ 11904 w 54237"/>
                    <a:gd name="connsiteY18" fmla="*/ 42863 h 62865"/>
                    <a:gd name="connsiteX19" fmla="*/ 11904 w 54237"/>
                    <a:gd name="connsiteY19" fmla="*/ 44767 h 62865"/>
                    <a:gd name="connsiteX20" fmla="*/ 11904 w 54237"/>
                    <a:gd name="connsiteY20" fmla="*/ 44767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4237" h="62865">
                      <a:moveTo>
                        <a:pt x="11904" y="44767"/>
                      </a:moveTo>
                      <a:cubicBezTo>
                        <a:pt x="10952" y="49530"/>
                        <a:pt x="11904" y="56197"/>
                        <a:pt x="23335" y="56197"/>
                      </a:cubicBezTo>
                      <a:cubicBezTo>
                        <a:pt x="28097" y="56197"/>
                        <a:pt x="31907" y="55245"/>
                        <a:pt x="34765" y="52388"/>
                      </a:cubicBezTo>
                      <a:cubicBezTo>
                        <a:pt x="36670" y="50482"/>
                        <a:pt x="37622" y="48578"/>
                        <a:pt x="37622" y="46672"/>
                      </a:cubicBezTo>
                      <a:cubicBezTo>
                        <a:pt x="38574" y="40957"/>
                        <a:pt x="34765" y="39053"/>
                        <a:pt x="26192" y="37147"/>
                      </a:cubicBezTo>
                      <a:cubicBezTo>
                        <a:pt x="13810" y="34290"/>
                        <a:pt x="3332" y="31432"/>
                        <a:pt x="6190" y="19050"/>
                      </a:cubicBezTo>
                      <a:cubicBezTo>
                        <a:pt x="8095" y="7620"/>
                        <a:pt x="19524" y="0"/>
                        <a:pt x="33812" y="0"/>
                      </a:cubicBezTo>
                      <a:cubicBezTo>
                        <a:pt x="41432" y="0"/>
                        <a:pt x="51910" y="1905"/>
                        <a:pt x="53815" y="9525"/>
                      </a:cubicBezTo>
                      <a:cubicBezTo>
                        <a:pt x="54767" y="13335"/>
                        <a:pt x="53815" y="16192"/>
                        <a:pt x="53815" y="18097"/>
                      </a:cubicBezTo>
                      <a:lnTo>
                        <a:pt x="42385" y="18097"/>
                      </a:lnTo>
                      <a:cubicBezTo>
                        <a:pt x="44290" y="8572"/>
                        <a:pt x="36670" y="7620"/>
                        <a:pt x="32860" y="7620"/>
                      </a:cubicBezTo>
                      <a:cubicBezTo>
                        <a:pt x="30954" y="7620"/>
                        <a:pt x="20477" y="7620"/>
                        <a:pt x="18572" y="16192"/>
                      </a:cubicBezTo>
                      <a:cubicBezTo>
                        <a:pt x="17620" y="21907"/>
                        <a:pt x="22382" y="22860"/>
                        <a:pt x="26192" y="23813"/>
                      </a:cubicBezTo>
                      <a:cubicBezTo>
                        <a:pt x="42385" y="27622"/>
                        <a:pt x="46195" y="28575"/>
                        <a:pt x="49052" y="32385"/>
                      </a:cubicBezTo>
                      <a:cubicBezTo>
                        <a:pt x="51910" y="35242"/>
                        <a:pt x="51910" y="40005"/>
                        <a:pt x="50957" y="43815"/>
                      </a:cubicBezTo>
                      <a:cubicBezTo>
                        <a:pt x="49052" y="50482"/>
                        <a:pt x="44290" y="56197"/>
                        <a:pt x="39527" y="59055"/>
                      </a:cubicBezTo>
                      <a:cubicBezTo>
                        <a:pt x="33812" y="61913"/>
                        <a:pt x="27145" y="62865"/>
                        <a:pt x="20477" y="62865"/>
                      </a:cubicBezTo>
                      <a:cubicBezTo>
                        <a:pt x="8095" y="62865"/>
                        <a:pt x="-2383" y="58103"/>
                        <a:pt x="474" y="42863"/>
                      </a:cubicBezTo>
                      <a:lnTo>
                        <a:pt x="11904" y="42863"/>
                      </a:lnTo>
                      <a:lnTo>
                        <a:pt x="11904" y="44767"/>
                      </a:lnTo>
                      <a:lnTo>
                        <a:pt x="11904" y="447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6" name="Forma Livre: Forma 255">
                  <a:extLst>
                    <a:ext uri="{FF2B5EF4-FFF2-40B4-BE49-F238E27FC236}">
                      <a16:creationId xmlns:a16="http://schemas.microsoft.com/office/drawing/2014/main" id="{6AF1076D-F01D-C41E-4B7E-DD3DAB1FEAF6}"/>
                    </a:ext>
                  </a:extLst>
                </p:cNvPr>
                <p:cNvSpPr/>
                <p:nvPr/>
              </p:nvSpPr>
              <p:spPr>
                <a:xfrm>
                  <a:off x="9456419" y="3528059"/>
                  <a:ext cx="38100" cy="79057"/>
                </a:xfrm>
                <a:custGeom>
                  <a:avLst/>
                  <a:gdLst>
                    <a:gd name="connsiteX0" fmla="*/ 1905 w 38100"/>
                    <a:gd name="connsiteY0" fmla="*/ 17145 h 79057"/>
                    <a:gd name="connsiteX1" fmla="*/ 13335 w 38100"/>
                    <a:gd name="connsiteY1" fmla="*/ 17145 h 79057"/>
                    <a:gd name="connsiteX2" fmla="*/ 16193 w 38100"/>
                    <a:gd name="connsiteY2" fmla="*/ 3810 h 79057"/>
                    <a:gd name="connsiteX3" fmla="*/ 28575 w 38100"/>
                    <a:gd name="connsiteY3" fmla="*/ 0 h 79057"/>
                    <a:gd name="connsiteX4" fmla="*/ 24765 w 38100"/>
                    <a:gd name="connsiteY4" fmla="*/ 16193 h 79057"/>
                    <a:gd name="connsiteX5" fmla="*/ 38100 w 38100"/>
                    <a:gd name="connsiteY5" fmla="*/ 16193 h 79057"/>
                    <a:gd name="connsiteX6" fmla="*/ 36195 w 38100"/>
                    <a:gd name="connsiteY6" fmla="*/ 24765 h 79057"/>
                    <a:gd name="connsiteX7" fmla="*/ 22860 w 38100"/>
                    <a:gd name="connsiteY7" fmla="*/ 24765 h 79057"/>
                    <a:gd name="connsiteX8" fmla="*/ 15240 w 38100"/>
                    <a:gd name="connsiteY8" fmla="*/ 61913 h 79057"/>
                    <a:gd name="connsiteX9" fmla="*/ 21907 w 38100"/>
                    <a:gd name="connsiteY9" fmla="*/ 70485 h 79057"/>
                    <a:gd name="connsiteX10" fmla="*/ 27623 w 38100"/>
                    <a:gd name="connsiteY10" fmla="*/ 69533 h 79057"/>
                    <a:gd name="connsiteX11" fmla="*/ 25718 w 38100"/>
                    <a:gd name="connsiteY11" fmla="*/ 78105 h 79057"/>
                    <a:gd name="connsiteX12" fmla="*/ 16193 w 38100"/>
                    <a:gd name="connsiteY12" fmla="*/ 79058 h 79057"/>
                    <a:gd name="connsiteX13" fmla="*/ 2857 w 38100"/>
                    <a:gd name="connsiteY13" fmla="*/ 65722 h 79057"/>
                    <a:gd name="connsiteX14" fmla="*/ 11430 w 38100"/>
                    <a:gd name="connsiteY14" fmla="*/ 24765 h 79057"/>
                    <a:gd name="connsiteX15" fmla="*/ 0 w 38100"/>
                    <a:gd name="connsiteY15" fmla="*/ 24765 h 79057"/>
                    <a:gd name="connsiteX16" fmla="*/ 1905 w 38100"/>
                    <a:gd name="connsiteY16" fmla="*/ 17145 h 79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8100" h="79057">
                      <a:moveTo>
                        <a:pt x="1905" y="17145"/>
                      </a:moveTo>
                      <a:lnTo>
                        <a:pt x="13335" y="17145"/>
                      </a:lnTo>
                      <a:lnTo>
                        <a:pt x="16193" y="3810"/>
                      </a:lnTo>
                      <a:lnTo>
                        <a:pt x="28575" y="0"/>
                      </a:lnTo>
                      <a:lnTo>
                        <a:pt x="24765" y="16193"/>
                      </a:lnTo>
                      <a:lnTo>
                        <a:pt x="38100" y="16193"/>
                      </a:lnTo>
                      <a:lnTo>
                        <a:pt x="36195" y="24765"/>
                      </a:lnTo>
                      <a:lnTo>
                        <a:pt x="22860" y="24765"/>
                      </a:lnTo>
                      <a:lnTo>
                        <a:pt x="15240" y="61913"/>
                      </a:lnTo>
                      <a:cubicBezTo>
                        <a:pt x="14288" y="64770"/>
                        <a:pt x="13335" y="70485"/>
                        <a:pt x="21907" y="70485"/>
                      </a:cubicBezTo>
                      <a:cubicBezTo>
                        <a:pt x="23813" y="70485"/>
                        <a:pt x="26670" y="70485"/>
                        <a:pt x="27623" y="69533"/>
                      </a:cubicBezTo>
                      <a:lnTo>
                        <a:pt x="25718" y="78105"/>
                      </a:lnTo>
                      <a:cubicBezTo>
                        <a:pt x="23813" y="78105"/>
                        <a:pt x="20003" y="79058"/>
                        <a:pt x="16193" y="79058"/>
                      </a:cubicBezTo>
                      <a:cubicBezTo>
                        <a:pt x="5715" y="79058"/>
                        <a:pt x="953" y="76200"/>
                        <a:pt x="2857" y="65722"/>
                      </a:cubicBezTo>
                      <a:lnTo>
                        <a:pt x="11430" y="24765"/>
                      </a:lnTo>
                      <a:lnTo>
                        <a:pt x="0" y="24765"/>
                      </a:lnTo>
                      <a:lnTo>
                        <a:pt x="1905" y="17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7" name="Forma Livre: Forma 256">
                  <a:extLst>
                    <a:ext uri="{FF2B5EF4-FFF2-40B4-BE49-F238E27FC236}">
                      <a16:creationId xmlns:a16="http://schemas.microsoft.com/office/drawing/2014/main" id="{D4BD0982-3D84-568B-9DB5-6FB231CC6306}"/>
                    </a:ext>
                  </a:extLst>
                </p:cNvPr>
                <p:cNvSpPr/>
                <p:nvPr/>
              </p:nvSpPr>
              <p:spPr>
                <a:xfrm>
                  <a:off x="9497377" y="3544781"/>
                  <a:ext cx="46672" cy="63288"/>
                </a:xfrm>
                <a:custGeom>
                  <a:avLst/>
                  <a:gdLst>
                    <a:gd name="connsiteX0" fmla="*/ 9525 w 46672"/>
                    <a:gd name="connsiteY0" fmla="*/ 12806 h 63288"/>
                    <a:gd name="connsiteX1" fmla="*/ 11430 w 46672"/>
                    <a:gd name="connsiteY1" fmla="*/ 423 h 63288"/>
                    <a:gd name="connsiteX2" fmla="*/ 22860 w 46672"/>
                    <a:gd name="connsiteY2" fmla="*/ 423 h 63288"/>
                    <a:gd name="connsiteX3" fmla="*/ 20955 w 46672"/>
                    <a:gd name="connsiteY3" fmla="*/ 12806 h 63288"/>
                    <a:gd name="connsiteX4" fmla="*/ 38100 w 46672"/>
                    <a:gd name="connsiteY4" fmla="*/ 423 h 63288"/>
                    <a:gd name="connsiteX5" fmla="*/ 46673 w 46672"/>
                    <a:gd name="connsiteY5" fmla="*/ 423 h 63288"/>
                    <a:gd name="connsiteX6" fmla="*/ 43815 w 46672"/>
                    <a:gd name="connsiteY6" fmla="*/ 11853 h 63288"/>
                    <a:gd name="connsiteX7" fmla="*/ 41910 w 46672"/>
                    <a:gd name="connsiteY7" fmla="*/ 10901 h 63288"/>
                    <a:gd name="connsiteX8" fmla="*/ 39053 w 46672"/>
                    <a:gd name="connsiteY8" fmla="*/ 10901 h 63288"/>
                    <a:gd name="connsiteX9" fmla="*/ 18098 w 46672"/>
                    <a:gd name="connsiteY9" fmla="*/ 29951 h 63288"/>
                    <a:gd name="connsiteX10" fmla="*/ 11430 w 46672"/>
                    <a:gd name="connsiteY10" fmla="*/ 63288 h 63288"/>
                    <a:gd name="connsiteX11" fmla="*/ 0 w 46672"/>
                    <a:gd name="connsiteY11" fmla="*/ 63288 h 63288"/>
                    <a:gd name="connsiteX12" fmla="*/ 9525 w 46672"/>
                    <a:gd name="connsiteY12" fmla="*/ 12806 h 6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672" h="63288">
                      <a:moveTo>
                        <a:pt x="9525" y="12806"/>
                      </a:moveTo>
                      <a:cubicBezTo>
                        <a:pt x="10478" y="8996"/>
                        <a:pt x="11430" y="4233"/>
                        <a:pt x="11430" y="423"/>
                      </a:cubicBezTo>
                      <a:lnTo>
                        <a:pt x="22860" y="423"/>
                      </a:lnTo>
                      <a:lnTo>
                        <a:pt x="20955" y="12806"/>
                      </a:lnTo>
                      <a:cubicBezTo>
                        <a:pt x="24765" y="4233"/>
                        <a:pt x="33338" y="1376"/>
                        <a:pt x="38100" y="423"/>
                      </a:cubicBezTo>
                      <a:cubicBezTo>
                        <a:pt x="41910" y="-529"/>
                        <a:pt x="43815" y="423"/>
                        <a:pt x="46673" y="423"/>
                      </a:cubicBezTo>
                      <a:lnTo>
                        <a:pt x="43815" y="11853"/>
                      </a:lnTo>
                      <a:cubicBezTo>
                        <a:pt x="42863" y="11853"/>
                        <a:pt x="42863" y="11853"/>
                        <a:pt x="41910" y="10901"/>
                      </a:cubicBezTo>
                      <a:cubicBezTo>
                        <a:pt x="40958" y="10901"/>
                        <a:pt x="40005" y="10901"/>
                        <a:pt x="39053" y="10901"/>
                      </a:cubicBezTo>
                      <a:cubicBezTo>
                        <a:pt x="25718" y="10901"/>
                        <a:pt x="20003" y="19473"/>
                        <a:pt x="18098" y="29951"/>
                      </a:cubicBezTo>
                      <a:lnTo>
                        <a:pt x="11430" y="63288"/>
                      </a:lnTo>
                      <a:lnTo>
                        <a:pt x="0" y="63288"/>
                      </a:lnTo>
                      <a:lnTo>
                        <a:pt x="9525" y="128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58" name="Forma Livre: Forma 257">
                  <a:extLst>
                    <a:ext uri="{FF2B5EF4-FFF2-40B4-BE49-F238E27FC236}">
                      <a16:creationId xmlns:a16="http://schemas.microsoft.com/office/drawing/2014/main" id="{81587E6F-D1A1-052D-3B3F-D6866534265C}"/>
                    </a:ext>
                  </a:extLst>
                </p:cNvPr>
                <p:cNvSpPr/>
                <p:nvPr/>
              </p:nvSpPr>
              <p:spPr>
                <a:xfrm>
                  <a:off x="9545002" y="3545204"/>
                  <a:ext cx="66675" cy="85725"/>
                </a:xfrm>
                <a:custGeom>
                  <a:avLst/>
                  <a:gdLst>
                    <a:gd name="connsiteX0" fmla="*/ 25718 w 66675"/>
                    <a:gd name="connsiteY0" fmla="*/ 62865 h 85725"/>
                    <a:gd name="connsiteX1" fmla="*/ 12383 w 66675"/>
                    <a:gd name="connsiteY1" fmla="*/ 85725 h 85725"/>
                    <a:gd name="connsiteX2" fmla="*/ 0 w 66675"/>
                    <a:gd name="connsiteY2" fmla="*/ 85725 h 85725"/>
                    <a:gd name="connsiteX3" fmla="*/ 14288 w 66675"/>
                    <a:gd name="connsiteY3" fmla="*/ 61913 h 85725"/>
                    <a:gd name="connsiteX4" fmla="*/ 1905 w 66675"/>
                    <a:gd name="connsiteY4" fmla="*/ 0 h 85725"/>
                    <a:gd name="connsiteX5" fmla="*/ 15240 w 66675"/>
                    <a:gd name="connsiteY5" fmla="*/ 0 h 85725"/>
                    <a:gd name="connsiteX6" fmla="*/ 23813 w 66675"/>
                    <a:gd name="connsiteY6" fmla="*/ 48577 h 85725"/>
                    <a:gd name="connsiteX7" fmla="*/ 54293 w 66675"/>
                    <a:gd name="connsiteY7" fmla="*/ 0 h 85725"/>
                    <a:gd name="connsiteX8" fmla="*/ 66675 w 66675"/>
                    <a:gd name="connsiteY8" fmla="*/ 0 h 85725"/>
                    <a:gd name="connsiteX9" fmla="*/ 25718 w 66675"/>
                    <a:gd name="connsiteY9" fmla="*/ 6286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85725">
                      <a:moveTo>
                        <a:pt x="25718" y="62865"/>
                      </a:moveTo>
                      <a:lnTo>
                        <a:pt x="12383" y="85725"/>
                      </a:lnTo>
                      <a:lnTo>
                        <a:pt x="0" y="85725"/>
                      </a:lnTo>
                      <a:lnTo>
                        <a:pt x="14288" y="61913"/>
                      </a:lnTo>
                      <a:lnTo>
                        <a:pt x="1905" y="0"/>
                      </a:lnTo>
                      <a:lnTo>
                        <a:pt x="15240" y="0"/>
                      </a:lnTo>
                      <a:lnTo>
                        <a:pt x="23813" y="48577"/>
                      </a:lnTo>
                      <a:lnTo>
                        <a:pt x="54293" y="0"/>
                      </a:lnTo>
                      <a:lnTo>
                        <a:pt x="66675" y="0"/>
                      </a:lnTo>
                      <a:lnTo>
                        <a:pt x="25718" y="62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5" name="Gráfico 2">
                <a:extLst>
                  <a:ext uri="{FF2B5EF4-FFF2-40B4-BE49-F238E27FC236}">
                    <a16:creationId xmlns:a16="http://schemas.microsoft.com/office/drawing/2014/main" id="{10FBD06F-1E59-E970-A5BA-00AC0436E3B6}"/>
                  </a:ext>
                </a:extLst>
              </p:cNvPr>
              <p:cNvGrpSpPr/>
              <p:nvPr/>
            </p:nvGrpSpPr>
            <p:grpSpPr>
              <a:xfrm>
                <a:off x="7579994" y="3724274"/>
                <a:ext cx="1492567" cy="78105"/>
                <a:chOff x="7579994" y="3724274"/>
                <a:chExt cx="1492567" cy="78105"/>
              </a:xfrm>
              <a:solidFill>
                <a:srgbClr val="FFFFFF"/>
              </a:solidFill>
            </p:grpSpPr>
            <p:sp>
              <p:nvSpPr>
                <p:cNvPr id="127" name="Forma Livre: Forma 126">
                  <a:extLst>
                    <a:ext uri="{FF2B5EF4-FFF2-40B4-BE49-F238E27FC236}">
                      <a16:creationId xmlns:a16="http://schemas.microsoft.com/office/drawing/2014/main" id="{E255CF70-7DBE-D29D-C53E-07B3379B736F}"/>
                    </a:ext>
                  </a:extLst>
                </p:cNvPr>
                <p:cNvSpPr/>
                <p:nvPr/>
              </p:nvSpPr>
              <p:spPr>
                <a:xfrm>
                  <a:off x="7579994" y="3726179"/>
                  <a:ext cx="66675" cy="73342"/>
                </a:xfrm>
                <a:custGeom>
                  <a:avLst/>
                  <a:gdLst>
                    <a:gd name="connsiteX0" fmla="*/ 22860 w 66675"/>
                    <a:gd name="connsiteY0" fmla="*/ 14288 h 73342"/>
                    <a:gd name="connsiteX1" fmla="*/ 0 w 66675"/>
                    <a:gd name="connsiteY1" fmla="*/ 14288 h 73342"/>
                    <a:gd name="connsiteX2" fmla="*/ 0 w 66675"/>
                    <a:gd name="connsiteY2" fmla="*/ 0 h 73342"/>
                    <a:gd name="connsiteX3" fmla="*/ 66675 w 66675"/>
                    <a:gd name="connsiteY3" fmla="*/ 0 h 73342"/>
                    <a:gd name="connsiteX4" fmla="*/ 66675 w 66675"/>
                    <a:gd name="connsiteY4" fmla="*/ 14288 h 73342"/>
                    <a:gd name="connsiteX5" fmla="*/ 43815 w 66675"/>
                    <a:gd name="connsiteY5" fmla="*/ 14288 h 73342"/>
                    <a:gd name="connsiteX6" fmla="*/ 43815 w 66675"/>
                    <a:gd name="connsiteY6" fmla="*/ 73342 h 73342"/>
                    <a:gd name="connsiteX7" fmla="*/ 22860 w 66675"/>
                    <a:gd name="connsiteY7" fmla="*/ 73342 h 73342"/>
                    <a:gd name="connsiteX8" fmla="*/ 22860 w 66675"/>
                    <a:gd name="connsiteY8" fmla="*/ 14288 h 73342"/>
                    <a:gd name="connsiteX9" fmla="*/ 22860 w 66675"/>
                    <a:gd name="connsiteY9" fmla="*/ 14288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73342">
                      <a:moveTo>
                        <a:pt x="22860" y="14288"/>
                      </a:moveTo>
                      <a:lnTo>
                        <a:pt x="0" y="14288"/>
                      </a:lnTo>
                      <a:lnTo>
                        <a:pt x="0" y="0"/>
                      </a:lnTo>
                      <a:lnTo>
                        <a:pt x="66675" y="0"/>
                      </a:lnTo>
                      <a:lnTo>
                        <a:pt x="66675" y="14288"/>
                      </a:lnTo>
                      <a:lnTo>
                        <a:pt x="43815" y="14288"/>
                      </a:lnTo>
                      <a:lnTo>
                        <a:pt x="43815" y="73342"/>
                      </a:lnTo>
                      <a:lnTo>
                        <a:pt x="22860" y="73342"/>
                      </a:lnTo>
                      <a:lnTo>
                        <a:pt x="22860" y="14288"/>
                      </a:lnTo>
                      <a:lnTo>
                        <a:pt x="22860" y="14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2" name="Forma Livre: Forma 191">
                  <a:extLst>
                    <a:ext uri="{FF2B5EF4-FFF2-40B4-BE49-F238E27FC236}">
                      <a16:creationId xmlns:a16="http://schemas.microsoft.com/office/drawing/2014/main" id="{51D68F52-3F8B-A792-1906-973C4A423519}"/>
                    </a:ext>
                  </a:extLst>
                </p:cNvPr>
                <p:cNvSpPr/>
                <p:nvPr/>
              </p:nvSpPr>
              <p:spPr>
                <a:xfrm>
                  <a:off x="7653337" y="3726179"/>
                  <a:ext cx="67627" cy="74294"/>
                </a:xfrm>
                <a:custGeom>
                  <a:avLst/>
                  <a:gdLst>
                    <a:gd name="connsiteX0" fmla="*/ 952 w 67627"/>
                    <a:gd name="connsiteY0" fmla="*/ 0 h 74294"/>
                    <a:gd name="connsiteX1" fmla="*/ 21907 w 67627"/>
                    <a:gd name="connsiteY1" fmla="*/ 0 h 74294"/>
                    <a:gd name="connsiteX2" fmla="*/ 21907 w 67627"/>
                    <a:gd name="connsiteY2" fmla="*/ 28575 h 74294"/>
                    <a:gd name="connsiteX3" fmla="*/ 46673 w 67627"/>
                    <a:gd name="connsiteY3" fmla="*/ 28575 h 74294"/>
                    <a:gd name="connsiteX4" fmla="*/ 46673 w 67627"/>
                    <a:gd name="connsiteY4" fmla="*/ 0 h 74294"/>
                    <a:gd name="connsiteX5" fmla="*/ 67627 w 67627"/>
                    <a:gd name="connsiteY5" fmla="*/ 0 h 74294"/>
                    <a:gd name="connsiteX6" fmla="*/ 67627 w 67627"/>
                    <a:gd name="connsiteY6" fmla="*/ 74295 h 74294"/>
                    <a:gd name="connsiteX7" fmla="*/ 46673 w 67627"/>
                    <a:gd name="connsiteY7" fmla="*/ 74295 h 74294"/>
                    <a:gd name="connsiteX8" fmla="*/ 46673 w 67627"/>
                    <a:gd name="connsiteY8" fmla="*/ 43815 h 74294"/>
                    <a:gd name="connsiteX9" fmla="*/ 20955 w 67627"/>
                    <a:gd name="connsiteY9" fmla="*/ 43815 h 74294"/>
                    <a:gd name="connsiteX10" fmla="*/ 20955 w 67627"/>
                    <a:gd name="connsiteY10" fmla="*/ 74295 h 74294"/>
                    <a:gd name="connsiteX11" fmla="*/ 0 w 67627"/>
                    <a:gd name="connsiteY11" fmla="*/ 74295 h 74294"/>
                    <a:gd name="connsiteX12" fmla="*/ 0 w 67627"/>
                    <a:gd name="connsiteY12" fmla="*/ 0 h 74294"/>
                    <a:gd name="connsiteX13" fmla="*/ 952 w 67627"/>
                    <a:gd name="connsiteY13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627" h="74294">
                      <a:moveTo>
                        <a:pt x="952" y="0"/>
                      </a:moveTo>
                      <a:lnTo>
                        <a:pt x="21907" y="0"/>
                      </a:lnTo>
                      <a:lnTo>
                        <a:pt x="21907" y="28575"/>
                      </a:lnTo>
                      <a:lnTo>
                        <a:pt x="46673" y="28575"/>
                      </a:lnTo>
                      <a:lnTo>
                        <a:pt x="46673" y="0"/>
                      </a:lnTo>
                      <a:lnTo>
                        <a:pt x="67627" y="0"/>
                      </a:lnTo>
                      <a:lnTo>
                        <a:pt x="67627" y="74295"/>
                      </a:lnTo>
                      <a:lnTo>
                        <a:pt x="46673" y="74295"/>
                      </a:lnTo>
                      <a:lnTo>
                        <a:pt x="46673" y="43815"/>
                      </a:lnTo>
                      <a:lnTo>
                        <a:pt x="20955" y="43815"/>
                      </a:lnTo>
                      <a:lnTo>
                        <a:pt x="20955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3" name="Forma Livre: Forma 192">
                  <a:extLst>
                    <a:ext uri="{FF2B5EF4-FFF2-40B4-BE49-F238E27FC236}">
                      <a16:creationId xmlns:a16="http://schemas.microsoft.com/office/drawing/2014/main" id="{F3546515-EEFC-8C17-D4A5-2BB3DF8C7176}"/>
                    </a:ext>
                  </a:extLst>
                </p:cNvPr>
                <p:cNvSpPr/>
                <p:nvPr/>
              </p:nvSpPr>
              <p:spPr>
                <a:xfrm>
                  <a:off x="7734300" y="3726179"/>
                  <a:ext cx="56197" cy="74294"/>
                </a:xfrm>
                <a:custGeom>
                  <a:avLst/>
                  <a:gdLst>
                    <a:gd name="connsiteX0" fmla="*/ 0 w 56197"/>
                    <a:gd name="connsiteY0" fmla="*/ 0 h 74294"/>
                    <a:gd name="connsiteX1" fmla="*/ 55245 w 56197"/>
                    <a:gd name="connsiteY1" fmla="*/ 0 h 74294"/>
                    <a:gd name="connsiteX2" fmla="*/ 55245 w 56197"/>
                    <a:gd name="connsiteY2" fmla="*/ 14288 h 74294"/>
                    <a:gd name="connsiteX3" fmla="*/ 20002 w 56197"/>
                    <a:gd name="connsiteY3" fmla="*/ 14288 h 74294"/>
                    <a:gd name="connsiteX4" fmla="*/ 20002 w 56197"/>
                    <a:gd name="connsiteY4" fmla="*/ 29527 h 74294"/>
                    <a:gd name="connsiteX5" fmla="*/ 53340 w 56197"/>
                    <a:gd name="connsiteY5" fmla="*/ 29527 h 74294"/>
                    <a:gd name="connsiteX6" fmla="*/ 53340 w 56197"/>
                    <a:gd name="connsiteY6" fmla="*/ 43815 h 74294"/>
                    <a:gd name="connsiteX7" fmla="*/ 20002 w 56197"/>
                    <a:gd name="connsiteY7" fmla="*/ 43815 h 74294"/>
                    <a:gd name="connsiteX8" fmla="*/ 20002 w 56197"/>
                    <a:gd name="connsiteY8" fmla="*/ 60007 h 74294"/>
                    <a:gd name="connsiteX9" fmla="*/ 56198 w 56197"/>
                    <a:gd name="connsiteY9" fmla="*/ 60007 h 74294"/>
                    <a:gd name="connsiteX10" fmla="*/ 56198 w 56197"/>
                    <a:gd name="connsiteY10" fmla="*/ 74295 h 74294"/>
                    <a:gd name="connsiteX11" fmla="*/ 0 w 56197"/>
                    <a:gd name="connsiteY11" fmla="*/ 74295 h 74294"/>
                    <a:gd name="connsiteX12" fmla="*/ 0 w 56197"/>
                    <a:gd name="connsiteY12" fmla="*/ 0 h 74294"/>
                    <a:gd name="connsiteX13" fmla="*/ 0 w 56197"/>
                    <a:gd name="connsiteY13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197" h="74294">
                      <a:moveTo>
                        <a:pt x="0" y="0"/>
                      </a:moveTo>
                      <a:lnTo>
                        <a:pt x="55245" y="0"/>
                      </a:lnTo>
                      <a:lnTo>
                        <a:pt x="55245" y="14288"/>
                      </a:lnTo>
                      <a:lnTo>
                        <a:pt x="20002" y="14288"/>
                      </a:lnTo>
                      <a:lnTo>
                        <a:pt x="20002" y="29527"/>
                      </a:lnTo>
                      <a:lnTo>
                        <a:pt x="53340" y="29527"/>
                      </a:lnTo>
                      <a:lnTo>
                        <a:pt x="53340" y="43815"/>
                      </a:lnTo>
                      <a:lnTo>
                        <a:pt x="20002" y="43815"/>
                      </a:lnTo>
                      <a:lnTo>
                        <a:pt x="20002" y="60007"/>
                      </a:lnTo>
                      <a:lnTo>
                        <a:pt x="56198" y="60007"/>
                      </a:lnTo>
                      <a:lnTo>
                        <a:pt x="56198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4" name="Forma Livre: Forma 193">
                  <a:extLst>
                    <a:ext uri="{FF2B5EF4-FFF2-40B4-BE49-F238E27FC236}">
                      <a16:creationId xmlns:a16="http://schemas.microsoft.com/office/drawing/2014/main" id="{61666CAD-0A1D-3963-5BB4-324BA3805CB3}"/>
                    </a:ext>
                  </a:extLst>
                </p:cNvPr>
                <p:cNvSpPr/>
                <p:nvPr/>
              </p:nvSpPr>
              <p:spPr>
                <a:xfrm>
                  <a:off x="7837169" y="3726179"/>
                  <a:ext cx="52387" cy="74294"/>
                </a:xfrm>
                <a:custGeom>
                  <a:avLst/>
                  <a:gdLst>
                    <a:gd name="connsiteX0" fmla="*/ 0 w 52387"/>
                    <a:gd name="connsiteY0" fmla="*/ 0 h 74294"/>
                    <a:gd name="connsiteX1" fmla="*/ 52388 w 52387"/>
                    <a:gd name="connsiteY1" fmla="*/ 0 h 74294"/>
                    <a:gd name="connsiteX2" fmla="*/ 52388 w 52387"/>
                    <a:gd name="connsiteY2" fmla="*/ 14288 h 74294"/>
                    <a:gd name="connsiteX3" fmla="*/ 20003 w 52387"/>
                    <a:gd name="connsiteY3" fmla="*/ 14288 h 74294"/>
                    <a:gd name="connsiteX4" fmla="*/ 20003 w 52387"/>
                    <a:gd name="connsiteY4" fmla="*/ 31432 h 74294"/>
                    <a:gd name="connsiteX5" fmla="*/ 49530 w 52387"/>
                    <a:gd name="connsiteY5" fmla="*/ 31432 h 74294"/>
                    <a:gd name="connsiteX6" fmla="*/ 49530 w 52387"/>
                    <a:gd name="connsiteY6" fmla="*/ 45720 h 74294"/>
                    <a:gd name="connsiteX7" fmla="*/ 20003 w 52387"/>
                    <a:gd name="connsiteY7" fmla="*/ 45720 h 74294"/>
                    <a:gd name="connsiteX8" fmla="*/ 20003 w 52387"/>
                    <a:gd name="connsiteY8" fmla="*/ 74295 h 74294"/>
                    <a:gd name="connsiteX9" fmla="*/ 0 w 52387"/>
                    <a:gd name="connsiteY9" fmla="*/ 74295 h 74294"/>
                    <a:gd name="connsiteX10" fmla="*/ 0 w 52387"/>
                    <a:gd name="connsiteY10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87" h="74294">
                      <a:moveTo>
                        <a:pt x="0" y="0"/>
                      </a:moveTo>
                      <a:lnTo>
                        <a:pt x="52388" y="0"/>
                      </a:lnTo>
                      <a:lnTo>
                        <a:pt x="52388" y="14288"/>
                      </a:lnTo>
                      <a:lnTo>
                        <a:pt x="20003" y="14288"/>
                      </a:lnTo>
                      <a:lnTo>
                        <a:pt x="20003" y="31432"/>
                      </a:lnTo>
                      <a:lnTo>
                        <a:pt x="49530" y="31432"/>
                      </a:lnTo>
                      <a:lnTo>
                        <a:pt x="49530" y="45720"/>
                      </a:lnTo>
                      <a:lnTo>
                        <a:pt x="20003" y="45720"/>
                      </a:lnTo>
                      <a:lnTo>
                        <a:pt x="20003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5" name="Forma Livre: Forma 194">
                  <a:extLst>
                    <a:ext uri="{FF2B5EF4-FFF2-40B4-BE49-F238E27FC236}">
                      <a16:creationId xmlns:a16="http://schemas.microsoft.com/office/drawing/2014/main" id="{92BE6345-AADD-C55E-8E05-4030140822D3}"/>
                    </a:ext>
                  </a:extLst>
                </p:cNvPr>
                <p:cNvSpPr/>
                <p:nvPr/>
              </p:nvSpPr>
              <p:spPr>
                <a:xfrm>
                  <a:off x="7900035" y="3725227"/>
                  <a:ext cx="70484" cy="76200"/>
                </a:xfrm>
                <a:custGeom>
                  <a:avLst/>
                  <a:gdLst>
                    <a:gd name="connsiteX0" fmla="*/ 20955 w 70484"/>
                    <a:gd name="connsiteY0" fmla="*/ 953 h 76200"/>
                    <a:gd name="connsiteX1" fmla="*/ 20955 w 70484"/>
                    <a:gd name="connsiteY1" fmla="*/ 44767 h 76200"/>
                    <a:gd name="connsiteX2" fmla="*/ 22860 w 70484"/>
                    <a:gd name="connsiteY2" fmla="*/ 56197 h 76200"/>
                    <a:gd name="connsiteX3" fmla="*/ 35242 w 70484"/>
                    <a:gd name="connsiteY3" fmla="*/ 61913 h 76200"/>
                    <a:gd name="connsiteX4" fmla="*/ 50482 w 70484"/>
                    <a:gd name="connsiteY4" fmla="*/ 43815 h 76200"/>
                    <a:gd name="connsiteX5" fmla="*/ 50482 w 70484"/>
                    <a:gd name="connsiteY5" fmla="*/ 0 h 76200"/>
                    <a:gd name="connsiteX6" fmla="*/ 70485 w 70484"/>
                    <a:gd name="connsiteY6" fmla="*/ 0 h 76200"/>
                    <a:gd name="connsiteX7" fmla="*/ 70485 w 70484"/>
                    <a:gd name="connsiteY7" fmla="*/ 42863 h 76200"/>
                    <a:gd name="connsiteX8" fmla="*/ 64770 w 70484"/>
                    <a:gd name="connsiteY8" fmla="*/ 65722 h 76200"/>
                    <a:gd name="connsiteX9" fmla="*/ 35242 w 70484"/>
                    <a:gd name="connsiteY9" fmla="*/ 76200 h 76200"/>
                    <a:gd name="connsiteX10" fmla="*/ 0 w 70484"/>
                    <a:gd name="connsiteY10" fmla="*/ 41910 h 76200"/>
                    <a:gd name="connsiteX11" fmla="*/ 0 w 70484"/>
                    <a:gd name="connsiteY11" fmla="*/ 0 h 76200"/>
                    <a:gd name="connsiteX12" fmla="*/ 20955 w 70484"/>
                    <a:gd name="connsiteY12" fmla="*/ 953 h 76200"/>
                    <a:gd name="connsiteX13" fmla="*/ 20955 w 70484"/>
                    <a:gd name="connsiteY13" fmla="*/ 95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484" h="76200">
                      <a:moveTo>
                        <a:pt x="20955" y="953"/>
                      </a:moveTo>
                      <a:lnTo>
                        <a:pt x="20955" y="44767"/>
                      </a:lnTo>
                      <a:cubicBezTo>
                        <a:pt x="20955" y="48578"/>
                        <a:pt x="20955" y="53340"/>
                        <a:pt x="22860" y="56197"/>
                      </a:cubicBezTo>
                      <a:cubicBezTo>
                        <a:pt x="25717" y="60007"/>
                        <a:pt x="30480" y="61913"/>
                        <a:pt x="35242" y="61913"/>
                      </a:cubicBezTo>
                      <a:cubicBezTo>
                        <a:pt x="48577" y="61913"/>
                        <a:pt x="50482" y="51435"/>
                        <a:pt x="50482" y="43815"/>
                      </a:cubicBezTo>
                      <a:lnTo>
                        <a:pt x="50482" y="0"/>
                      </a:lnTo>
                      <a:lnTo>
                        <a:pt x="70485" y="0"/>
                      </a:lnTo>
                      <a:lnTo>
                        <a:pt x="70485" y="42863"/>
                      </a:lnTo>
                      <a:cubicBezTo>
                        <a:pt x="70485" y="51435"/>
                        <a:pt x="69532" y="60007"/>
                        <a:pt x="64770" y="65722"/>
                      </a:cubicBezTo>
                      <a:cubicBezTo>
                        <a:pt x="57150" y="74295"/>
                        <a:pt x="44767" y="76200"/>
                        <a:pt x="35242" y="76200"/>
                      </a:cubicBezTo>
                      <a:cubicBezTo>
                        <a:pt x="0" y="76200"/>
                        <a:pt x="0" y="54292"/>
                        <a:pt x="0" y="41910"/>
                      </a:cubicBezTo>
                      <a:lnTo>
                        <a:pt x="0" y="0"/>
                      </a:lnTo>
                      <a:lnTo>
                        <a:pt x="20955" y="953"/>
                      </a:lnTo>
                      <a:lnTo>
                        <a:pt x="20955" y="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6" name="Forma Livre: Forma 195">
                  <a:extLst>
                    <a:ext uri="{FF2B5EF4-FFF2-40B4-BE49-F238E27FC236}">
                      <a16:creationId xmlns:a16="http://schemas.microsoft.com/office/drawing/2014/main" id="{47490A0D-A142-EB1B-25D9-26FC237E76D0}"/>
                    </a:ext>
                  </a:extLst>
                </p:cNvPr>
                <p:cNvSpPr/>
                <p:nvPr/>
              </p:nvSpPr>
              <p:spPr>
                <a:xfrm>
                  <a:off x="7979092" y="3726179"/>
                  <a:ext cx="66675" cy="73342"/>
                </a:xfrm>
                <a:custGeom>
                  <a:avLst/>
                  <a:gdLst>
                    <a:gd name="connsiteX0" fmla="*/ 22860 w 66675"/>
                    <a:gd name="connsiteY0" fmla="*/ 14288 h 73342"/>
                    <a:gd name="connsiteX1" fmla="*/ 0 w 66675"/>
                    <a:gd name="connsiteY1" fmla="*/ 14288 h 73342"/>
                    <a:gd name="connsiteX2" fmla="*/ 0 w 66675"/>
                    <a:gd name="connsiteY2" fmla="*/ 0 h 73342"/>
                    <a:gd name="connsiteX3" fmla="*/ 66675 w 66675"/>
                    <a:gd name="connsiteY3" fmla="*/ 0 h 73342"/>
                    <a:gd name="connsiteX4" fmla="*/ 66675 w 66675"/>
                    <a:gd name="connsiteY4" fmla="*/ 14288 h 73342"/>
                    <a:gd name="connsiteX5" fmla="*/ 43815 w 66675"/>
                    <a:gd name="connsiteY5" fmla="*/ 14288 h 73342"/>
                    <a:gd name="connsiteX6" fmla="*/ 43815 w 66675"/>
                    <a:gd name="connsiteY6" fmla="*/ 73342 h 73342"/>
                    <a:gd name="connsiteX7" fmla="*/ 22860 w 66675"/>
                    <a:gd name="connsiteY7" fmla="*/ 73342 h 73342"/>
                    <a:gd name="connsiteX8" fmla="*/ 22860 w 66675"/>
                    <a:gd name="connsiteY8" fmla="*/ 14288 h 73342"/>
                    <a:gd name="connsiteX9" fmla="*/ 22860 w 66675"/>
                    <a:gd name="connsiteY9" fmla="*/ 14288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73342">
                      <a:moveTo>
                        <a:pt x="22860" y="14288"/>
                      </a:moveTo>
                      <a:lnTo>
                        <a:pt x="0" y="14288"/>
                      </a:lnTo>
                      <a:lnTo>
                        <a:pt x="0" y="0"/>
                      </a:lnTo>
                      <a:lnTo>
                        <a:pt x="66675" y="0"/>
                      </a:lnTo>
                      <a:lnTo>
                        <a:pt x="66675" y="14288"/>
                      </a:lnTo>
                      <a:lnTo>
                        <a:pt x="43815" y="14288"/>
                      </a:lnTo>
                      <a:lnTo>
                        <a:pt x="43815" y="73342"/>
                      </a:lnTo>
                      <a:lnTo>
                        <a:pt x="22860" y="73342"/>
                      </a:lnTo>
                      <a:lnTo>
                        <a:pt x="22860" y="14288"/>
                      </a:lnTo>
                      <a:lnTo>
                        <a:pt x="22860" y="14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7" name="Forma Livre: Forma 196">
                  <a:extLst>
                    <a:ext uri="{FF2B5EF4-FFF2-40B4-BE49-F238E27FC236}">
                      <a16:creationId xmlns:a16="http://schemas.microsoft.com/office/drawing/2014/main" id="{E40F6FC8-EC93-D819-4B3E-DE70025416AC}"/>
                    </a:ext>
                  </a:extLst>
                </p:cNvPr>
                <p:cNvSpPr/>
                <p:nvPr/>
              </p:nvSpPr>
              <p:spPr>
                <a:xfrm>
                  <a:off x="8054339" y="3725227"/>
                  <a:ext cx="70485" cy="76200"/>
                </a:xfrm>
                <a:custGeom>
                  <a:avLst/>
                  <a:gdLst>
                    <a:gd name="connsiteX0" fmla="*/ 20955 w 70485"/>
                    <a:gd name="connsiteY0" fmla="*/ 953 h 76200"/>
                    <a:gd name="connsiteX1" fmla="*/ 20955 w 70485"/>
                    <a:gd name="connsiteY1" fmla="*/ 44767 h 76200"/>
                    <a:gd name="connsiteX2" fmla="*/ 22860 w 70485"/>
                    <a:gd name="connsiteY2" fmla="*/ 56197 h 76200"/>
                    <a:gd name="connsiteX3" fmla="*/ 35243 w 70485"/>
                    <a:gd name="connsiteY3" fmla="*/ 61913 h 76200"/>
                    <a:gd name="connsiteX4" fmla="*/ 50483 w 70485"/>
                    <a:gd name="connsiteY4" fmla="*/ 43815 h 76200"/>
                    <a:gd name="connsiteX5" fmla="*/ 50483 w 70485"/>
                    <a:gd name="connsiteY5" fmla="*/ 0 h 76200"/>
                    <a:gd name="connsiteX6" fmla="*/ 70485 w 70485"/>
                    <a:gd name="connsiteY6" fmla="*/ 0 h 76200"/>
                    <a:gd name="connsiteX7" fmla="*/ 70485 w 70485"/>
                    <a:gd name="connsiteY7" fmla="*/ 42863 h 76200"/>
                    <a:gd name="connsiteX8" fmla="*/ 64770 w 70485"/>
                    <a:gd name="connsiteY8" fmla="*/ 65722 h 76200"/>
                    <a:gd name="connsiteX9" fmla="*/ 35243 w 70485"/>
                    <a:gd name="connsiteY9" fmla="*/ 76200 h 76200"/>
                    <a:gd name="connsiteX10" fmla="*/ 0 w 70485"/>
                    <a:gd name="connsiteY10" fmla="*/ 41910 h 76200"/>
                    <a:gd name="connsiteX11" fmla="*/ 0 w 70485"/>
                    <a:gd name="connsiteY11" fmla="*/ 0 h 76200"/>
                    <a:gd name="connsiteX12" fmla="*/ 20955 w 70485"/>
                    <a:gd name="connsiteY12" fmla="*/ 953 h 76200"/>
                    <a:gd name="connsiteX13" fmla="*/ 20955 w 70485"/>
                    <a:gd name="connsiteY13" fmla="*/ 95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485" h="76200">
                      <a:moveTo>
                        <a:pt x="20955" y="953"/>
                      </a:moveTo>
                      <a:lnTo>
                        <a:pt x="20955" y="44767"/>
                      </a:lnTo>
                      <a:cubicBezTo>
                        <a:pt x="20955" y="48578"/>
                        <a:pt x="20955" y="53340"/>
                        <a:pt x="22860" y="56197"/>
                      </a:cubicBezTo>
                      <a:cubicBezTo>
                        <a:pt x="25718" y="60007"/>
                        <a:pt x="30480" y="61913"/>
                        <a:pt x="35243" y="61913"/>
                      </a:cubicBezTo>
                      <a:cubicBezTo>
                        <a:pt x="48578" y="61913"/>
                        <a:pt x="50483" y="51435"/>
                        <a:pt x="50483" y="43815"/>
                      </a:cubicBezTo>
                      <a:lnTo>
                        <a:pt x="50483" y="0"/>
                      </a:lnTo>
                      <a:lnTo>
                        <a:pt x="70485" y="0"/>
                      </a:lnTo>
                      <a:lnTo>
                        <a:pt x="70485" y="42863"/>
                      </a:lnTo>
                      <a:cubicBezTo>
                        <a:pt x="70485" y="51435"/>
                        <a:pt x="69533" y="60007"/>
                        <a:pt x="64770" y="65722"/>
                      </a:cubicBezTo>
                      <a:cubicBezTo>
                        <a:pt x="57150" y="74295"/>
                        <a:pt x="44768" y="76200"/>
                        <a:pt x="35243" y="76200"/>
                      </a:cubicBezTo>
                      <a:cubicBezTo>
                        <a:pt x="0" y="76200"/>
                        <a:pt x="0" y="54292"/>
                        <a:pt x="0" y="41910"/>
                      </a:cubicBezTo>
                      <a:lnTo>
                        <a:pt x="0" y="0"/>
                      </a:lnTo>
                      <a:lnTo>
                        <a:pt x="20955" y="953"/>
                      </a:lnTo>
                      <a:lnTo>
                        <a:pt x="20955" y="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8" name="Forma Livre: Forma 197">
                  <a:extLst>
                    <a:ext uri="{FF2B5EF4-FFF2-40B4-BE49-F238E27FC236}">
                      <a16:creationId xmlns:a16="http://schemas.microsoft.com/office/drawing/2014/main" id="{F44EFAC2-1B6A-589D-8657-EA0E24F3DA6B}"/>
                    </a:ext>
                  </a:extLst>
                </p:cNvPr>
                <p:cNvSpPr/>
                <p:nvPr/>
              </p:nvSpPr>
              <p:spPr>
                <a:xfrm>
                  <a:off x="8139112" y="3726179"/>
                  <a:ext cx="64769" cy="73342"/>
                </a:xfrm>
                <a:custGeom>
                  <a:avLst/>
                  <a:gdLst>
                    <a:gd name="connsiteX0" fmla="*/ 0 w 64769"/>
                    <a:gd name="connsiteY0" fmla="*/ 0 h 73342"/>
                    <a:gd name="connsiteX1" fmla="*/ 34290 w 64769"/>
                    <a:gd name="connsiteY1" fmla="*/ 0 h 73342"/>
                    <a:gd name="connsiteX2" fmla="*/ 57150 w 64769"/>
                    <a:gd name="connsiteY2" fmla="*/ 5715 h 73342"/>
                    <a:gd name="connsiteX3" fmla="*/ 61913 w 64769"/>
                    <a:gd name="connsiteY3" fmla="*/ 20002 h 73342"/>
                    <a:gd name="connsiteX4" fmla="*/ 55245 w 64769"/>
                    <a:gd name="connsiteY4" fmla="*/ 33338 h 73342"/>
                    <a:gd name="connsiteX5" fmla="*/ 43815 w 64769"/>
                    <a:gd name="connsiteY5" fmla="*/ 37147 h 73342"/>
                    <a:gd name="connsiteX6" fmla="*/ 43815 w 64769"/>
                    <a:gd name="connsiteY6" fmla="*/ 37147 h 73342"/>
                    <a:gd name="connsiteX7" fmla="*/ 60960 w 64769"/>
                    <a:gd name="connsiteY7" fmla="*/ 55245 h 73342"/>
                    <a:gd name="connsiteX8" fmla="*/ 64770 w 64769"/>
                    <a:gd name="connsiteY8" fmla="*/ 73342 h 73342"/>
                    <a:gd name="connsiteX9" fmla="*/ 42863 w 64769"/>
                    <a:gd name="connsiteY9" fmla="*/ 73342 h 73342"/>
                    <a:gd name="connsiteX10" fmla="*/ 40005 w 64769"/>
                    <a:gd name="connsiteY10" fmla="*/ 56197 h 73342"/>
                    <a:gd name="connsiteX11" fmla="*/ 29527 w 64769"/>
                    <a:gd name="connsiteY11" fmla="*/ 43815 h 73342"/>
                    <a:gd name="connsiteX12" fmla="*/ 20955 w 64769"/>
                    <a:gd name="connsiteY12" fmla="*/ 43815 h 73342"/>
                    <a:gd name="connsiteX13" fmla="*/ 20955 w 64769"/>
                    <a:gd name="connsiteY13" fmla="*/ 72390 h 73342"/>
                    <a:gd name="connsiteX14" fmla="*/ 0 w 64769"/>
                    <a:gd name="connsiteY14" fmla="*/ 72390 h 73342"/>
                    <a:gd name="connsiteX15" fmla="*/ 0 w 64769"/>
                    <a:gd name="connsiteY15" fmla="*/ 0 h 73342"/>
                    <a:gd name="connsiteX16" fmla="*/ 20955 w 64769"/>
                    <a:gd name="connsiteY16" fmla="*/ 31432 h 73342"/>
                    <a:gd name="connsiteX17" fmla="*/ 28575 w 64769"/>
                    <a:gd name="connsiteY17" fmla="*/ 31432 h 73342"/>
                    <a:gd name="connsiteX18" fmla="*/ 37148 w 64769"/>
                    <a:gd name="connsiteY18" fmla="*/ 30480 h 73342"/>
                    <a:gd name="connsiteX19" fmla="*/ 42863 w 64769"/>
                    <a:gd name="connsiteY19" fmla="*/ 21907 h 73342"/>
                    <a:gd name="connsiteX20" fmla="*/ 28575 w 64769"/>
                    <a:gd name="connsiteY20" fmla="*/ 12382 h 73342"/>
                    <a:gd name="connsiteX21" fmla="*/ 20955 w 64769"/>
                    <a:gd name="connsiteY21" fmla="*/ 12382 h 73342"/>
                    <a:gd name="connsiteX22" fmla="*/ 20955 w 64769"/>
                    <a:gd name="connsiteY22" fmla="*/ 31432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769" h="73342">
                      <a:moveTo>
                        <a:pt x="0" y="0"/>
                      </a:moveTo>
                      <a:lnTo>
                        <a:pt x="34290" y="0"/>
                      </a:lnTo>
                      <a:cubicBezTo>
                        <a:pt x="47625" y="0"/>
                        <a:pt x="52388" y="952"/>
                        <a:pt x="57150" y="5715"/>
                      </a:cubicBezTo>
                      <a:cubicBezTo>
                        <a:pt x="59055" y="7620"/>
                        <a:pt x="61913" y="12382"/>
                        <a:pt x="61913" y="20002"/>
                      </a:cubicBezTo>
                      <a:cubicBezTo>
                        <a:pt x="61913" y="28575"/>
                        <a:pt x="59055" y="31432"/>
                        <a:pt x="55245" y="33338"/>
                      </a:cubicBezTo>
                      <a:cubicBezTo>
                        <a:pt x="50482" y="36195"/>
                        <a:pt x="45720" y="37147"/>
                        <a:pt x="43815" y="37147"/>
                      </a:cubicBezTo>
                      <a:lnTo>
                        <a:pt x="43815" y="37147"/>
                      </a:lnTo>
                      <a:cubicBezTo>
                        <a:pt x="58102" y="37147"/>
                        <a:pt x="59055" y="43815"/>
                        <a:pt x="60960" y="55245"/>
                      </a:cubicBezTo>
                      <a:cubicBezTo>
                        <a:pt x="61913" y="60007"/>
                        <a:pt x="62865" y="68580"/>
                        <a:pt x="64770" y="73342"/>
                      </a:cubicBezTo>
                      <a:lnTo>
                        <a:pt x="42863" y="73342"/>
                      </a:lnTo>
                      <a:cubicBezTo>
                        <a:pt x="41910" y="68580"/>
                        <a:pt x="40957" y="62865"/>
                        <a:pt x="40005" y="56197"/>
                      </a:cubicBezTo>
                      <a:cubicBezTo>
                        <a:pt x="39052" y="47625"/>
                        <a:pt x="39052" y="43815"/>
                        <a:pt x="29527" y="43815"/>
                      </a:cubicBezTo>
                      <a:lnTo>
                        <a:pt x="20955" y="43815"/>
                      </a:lnTo>
                      <a:lnTo>
                        <a:pt x="20955" y="72390"/>
                      </a:lnTo>
                      <a:lnTo>
                        <a:pt x="0" y="72390"/>
                      </a:lnTo>
                      <a:lnTo>
                        <a:pt x="0" y="0"/>
                      </a:lnTo>
                      <a:close/>
                      <a:moveTo>
                        <a:pt x="20955" y="31432"/>
                      </a:moveTo>
                      <a:lnTo>
                        <a:pt x="28575" y="31432"/>
                      </a:lnTo>
                      <a:cubicBezTo>
                        <a:pt x="33338" y="31432"/>
                        <a:pt x="35243" y="31432"/>
                        <a:pt x="37148" y="30480"/>
                      </a:cubicBezTo>
                      <a:cubicBezTo>
                        <a:pt x="41910" y="28575"/>
                        <a:pt x="42863" y="24765"/>
                        <a:pt x="42863" y="21907"/>
                      </a:cubicBezTo>
                      <a:cubicBezTo>
                        <a:pt x="42863" y="12382"/>
                        <a:pt x="35243" y="12382"/>
                        <a:pt x="28575" y="12382"/>
                      </a:cubicBezTo>
                      <a:lnTo>
                        <a:pt x="20955" y="12382"/>
                      </a:lnTo>
                      <a:lnTo>
                        <a:pt x="20955" y="31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99" name="Forma Livre: Forma 198">
                  <a:extLst>
                    <a:ext uri="{FF2B5EF4-FFF2-40B4-BE49-F238E27FC236}">
                      <a16:creationId xmlns:a16="http://schemas.microsoft.com/office/drawing/2014/main" id="{03EC1D11-2EC2-F982-BF0F-A81E34CA4D7F}"/>
                    </a:ext>
                  </a:extLst>
                </p:cNvPr>
                <p:cNvSpPr/>
                <p:nvPr/>
              </p:nvSpPr>
              <p:spPr>
                <a:xfrm>
                  <a:off x="8214360" y="3726179"/>
                  <a:ext cx="56197" cy="74294"/>
                </a:xfrm>
                <a:custGeom>
                  <a:avLst/>
                  <a:gdLst>
                    <a:gd name="connsiteX0" fmla="*/ 0 w 56197"/>
                    <a:gd name="connsiteY0" fmla="*/ 0 h 74294"/>
                    <a:gd name="connsiteX1" fmla="*/ 55245 w 56197"/>
                    <a:gd name="connsiteY1" fmla="*/ 0 h 74294"/>
                    <a:gd name="connsiteX2" fmla="*/ 55245 w 56197"/>
                    <a:gd name="connsiteY2" fmla="*/ 14288 h 74294"/>
                    <a:gd name="connsiteX3" fmla="*/ 20002 w 56197"/>
                    <a:gd name="connsiteY3" fmla="*/ 14288 h 74294"/>
                    <a:gd name="connsiteX4" fmla="*/ 20002 w 56197"/>
                    <a:gd name="connsiteY4" fmla="*/ 29527 h 74294"/>
                    <a:gd name="connsiteX5" fmla="*/ 53340 w 56197"/>
                    <a:gd name="connsiteY5" fmla="*/ 29527 h 74294"/>
                    <a:gd name="connsiteX6" fmla="*/ 53340 w 56197"/>
                    <a:gd name="connsiteY6" fmla="*/ 43815 h 74294"/>
                    <a:gd name="connsiteX7" fmla="*/ 20002 w 56197"/>
                    <a:gd name="connsiteY7" fmla="*/ 43815 h 74294"/>
                    <a:gd name="connsiteX8" fmla="*/ 20002 w 56197"/>
                    <a:gd name="connsiteY8" fmla="*/ 60007 h 74294"/>
                    <a:gd name="connsiteX9" fmla="*/ 56197 w 56197"/>
                    <a:gd name="connsiteY9" fmla="*/ 60007 h 74294"/>
                    <a:gd name="connsiteX10" fmla="*/ 56197 w 56197"/>
                    <a:gd name="connsiteY10" fmla="*/ 74295 h 74294"/>
                    <a:gd name="connsiteX11" fmla="*/ 0 w 56197"/>
                    <a:gd name="connsiteY11" fmla="*/ 74295 h 74294"/>
                    <a:gd name="connsiteX12" fmla="*/ 0 w 56197"/>
                    <a:gd name="connsiteY12" fmla="*/ 0 h 74294"/>
                    <a:gd name="connsiteX13" fmla="*/ 0 w 56197"/>
                    <a:gd name="connsiteY13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197" h="74294">
                      <a:moveTo>
                        <a:pt x="0" y="0"/>
                      </a:moveTo>
                      <a:lnTo>
                        <a:pt x="55245" y="0"/>
                      </a:lnTo>
                      <a:lnTo>
                        <a:pt x="55245" y="14288"/>
                      </a:lnTo>
                      <a:lnTo>
                        <a:pt x="20002" y="14288"/>
                      </a:lnTo>
                      <a:lnTo>
                        <a:pt x="20002" y="29527"/>
                      </a:lnTo>
                      <a:lnTo>
                        <a:pt x="53340" y="29527"/>
                      </a:lnTo>
                      <a:lnTo>
                        <a:pt x="53340" y="43815"/>
                      </a:lnTo>
                      <a:lnTo>
                        <a:pt x="20002" y="43815"/>
                      </a:lnTo>
                      <a:lnTo>
                        <a:pt x="20002" y="60007"/>
                      </a:lnTo>
                      <a:lnTo>
                        <a:pt x="56197" y="60007"/>
                      </a:lnTo>
                      <a:lnTo>
                        <a:pt x="56197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0" name="Forma Livre: Forma 199">
                  <a:extLst>
                    <a:ext uri="{FF2B5EF4-FFF2-40B4-BE49-F238E27FC236}">
                      <a16:creationId xmlns:a16="http://schemas.microsoft.com/office/drawing/2014/main" id="{5917DEB8-6DCF-F620-B785-042D4575FA15}"/>
                    </a:ext>
                  </a:extLst>
                </p:cNvPr>
                <p:cNvSpPr/>
                <p:nvPr/>
              </p:nvSpPr>
              <p:spPr>
                <a:xfrm>
                  <a:off x="8312467" y="3724274"/>
                  <a:ext cx="77152" cy="78105"/>
                </a:xfrm>
                <a:custGeom>
                  <a:avLst/>
                  <a:gdLst>
                    <a:gd name="connsiteX0" fmla="*/ 11430 w 77152"/>
                    <a:gd name="connsiteY0" fmla="*/ 10478 h 78105"/>
                    <a:gd name="connsiteX1" fmla="*/ 40005 w 77152"/>
                    <a:gd name="connsiteY1" fmla="*/ 0 h 78105"/>
                    <a:gd name="connsiteX2" fmla="*/ 77152 w 77152"/>
                    <a:gd name="connsiteY2" fmla="*/ 39053 h 78105"/>
                    <a:gd name="connsiteX3" fmla="*/ 38100 w 77152"/>
                    <a:gd name="connsiteY3" fmla="*/ 78105 h 78105"/>
                    <a:gd name="connsiteX4" fmla="*/ 0 w 77152"/>
                    <a:gd name="connsiteY4" fmla="*/ 40005 h 78105"/>
                    <a:gd name="connsiteX5" fmla="*/ 11430 w 77152"/>
                    <a:gd name="connsiteY5" fmla="*/ 10478 h 78105"/>
                    <a:gd name="connsiteX6" fmla="*/ 40005 w 77152"/>
                    <a:gd name="connsiteY6" fmla="*/ 62865 h 78105"/>
                    <a:gd name="connsiteX7" fmla="*/ 57150 w 77152"/>
                    <a:gd name="connsiteY7" fmla="*/ 39053 h 78105"/>
                    <a:gd name="connsiteX8" fmla="*/ 52388 w 77152"/>
                    <a:gd name="connsiteY8" fmla="*/ 20003 h 78105"/>
                    <a:gd name="connsiteX9" fmla="*/ 40005 w 77152"/>
                    <a:gd name="connsiteY9" fmla="*/ 14288 h 78105"/>
                    <a:gd name="connsiteX10" fmla="*/ 22860 w 77152"/>
                    <a:gd name="connsiteY10" fmla="*/ 39053 h 78105"/>
                    <a:gd name="connsiteX11" fmla="*/ 40005 w 77152"/>
                    <a:gd name="connsiteY11" fmla="*/ 62865 h 78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7152" h="78105">
                      <a:moveTo>
                        <a:pt x="11430" y="10478"/>
                      </a:moveTo>
                      <a:cubicBezTo>
                        <a:pt x="20955" y="953"/>
                        <a:pt x="35243" y="0"/>
                        <a:pt x="40005" y="0"/>
                      </a:cubicBezTo>
                      <a:cubicBezTo>
                        <a:pt x="69532" y="0"/>
                        <a:pt x="77152" y="20955"/>
                        <a:pt x="77152" y="39053"/>
                      </a:cubicBezTo>
                      <a:cubicBezTo>
                        <a:pt x="77152" y="68580"/>
                        <a:pt x="56197" y="78105"/>
                        <a:pt x="38100" y="78105"/>
                      </a:cubicBezTo>
                      <a:cubicBezTo>
                        <a:pt x="18097" y="78105"/>
                        <a:pt x="0" y="67628"/>
                        <a:pt x="0" y="40005"/>
                      </a:cubicBezTo>
                      <a:cubicBezTo>
                        <a:pt x="952" y="34290"/>
                        <a:pt x="1905" y="19050"/>
                        <a:pt x="11430" y="10478"/>
                      </a:cubicBezTo>
                      <a:close/>
                      <a:moveTo>
                        <a:pt x="40005" y="62865"/>
                      </a:moveTo>
                      <a:cubicBezTo>
                        <a:pt x="54293" y="62865"/>
                        <a:pt x="57150" y="49530"/>
                        <a:pt x="57150" y="39053"/>
                      </a:cubicBezTo>
                      <a:cubicBezTo>
                        <a:pt x="57150" y="28575"/>
                        <a:pt x="54293" y="23813"/>
                        <a:pt x="52388" y="20003"/>
                      </a:cubicBezTo>
                      <a:cubicBezTo>
                        <a:pt x="49530" y="16193"/>
                        <a:pt x="44768" y="14288"/>
                        <a:pt x="40005" y="14288"/>
                      </a:cubicBezTo>
                      <a:cubicBezTo>
                        <a:pt x="26670" y="14288"/>
                        <a:pt x="22860" y="25718"/>
                        <a:pt x="22860" y="39053"/>
                      </a:cubicBezTo>
                      <a:cubicBezTo>
                        <a:pt x="22860" y="50482"/>
                        <a:pt x="25718" y="62865"/>
                        <a:pt x="40005" y="628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1" name="Forma Livre: Forma 200">
                  <a:extLst>
                    <a:ext uri="{FF2B5EF4-FFF2-40B4-BE49-F238E27FC236}">
                      <a16:creationId xmlns:a16="http://schemas.microsoft.com/office/drawing/2014/main" id="{D29D363F-52E2-002A-84F2-6D584795273D}"/>
                    </a:ext>
                  </a:extLst>
                </p:cNvPr>
                <p:cNvSpPr/>
                <p:nvPr/>
              </p:nvSpPr>
              <p:spPr>
                <a:xfrm>
                  <a:off x="8402002" y="3726179"/>
                  <a:ext cx="52387" cy="74294"/>
                </a:xfrm>
                <a:custGeom>
                  <a:avLst/>
                  <a:gdLst>
                    <a:gd name="connsiteX0" fmla="*/ 0 w 52387"/>
                    <a:gd name="connsiteY0" fmla="*/ 0 h 74294"/>
                    <a:gd name="connsiteX1" fmla="*/ 52388 w 52387"/>
                    <a:gd name="connsiteY1" fmla="*/ 0 h 74294"/>
                    <a:gd name="connsiteX2" fmla="*/ 52388 w 52387"/>
                    <a:gd name="connsiteY2" fmla="*/ 14288 h 74294"/>
                    <a:gd name="connsiteX3" fmla="*/ 20003 w 52387"/>
                    <a:gd name="connsiteY3" fmla="*/ 14288 h 74294"/>
                    <a:gd name="connsiteX4" fmla="*/ 20003 w 52387"/>
                    <a:gd name="connsiteY4" fmla="*/ 31432 h 74294"/>
                    <a:gd name="connsiteX5" fmla="*/ 49530 w 52387"/>
                    <a:gd name="connsiteY5" fmla="*/ 31432 h 74294"/>
                    <a:gd name="connsiteX6" fmla="*/ 49530 w 52387"/>
                    <a:gd name="connsiteY6" fmla="*/ 45720 h 74294"/>
                    <a:gd name="connsiteX7" fmla="*/ 20003 w 52387"/>
                    <a:gd name="connsiteY7" fmla="*/ 45720 h 74294"/>
                    <a:gd name="connsiteX8" fmla="*/ 20003 w 52387"/>
                    <a:gd name="connsiteY8" fmla="*/ 74295 h 74294"/>
                    <a:gd name="connsiteX9" fmla="*/ 0 w 52387"/>
                    <a:gd name="connsiteY9" fmla="*/ 74295 h 74294"/>
                    <a:gd name="connsiteX10" fmla="*/ 0 w 52387"/>
                    <a:gd name="connsiteY10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87" h="74294">
                      <a:moveTo>
                        <a:pt x="0" y="0"/>
                      </a:moveTo>
                      <a:lnTo>
                        <a:pt x="52388" y="0"/>
                      </a:lnTo>
                      <a:lnTo>
                        <a:pt x="52388" y="14288"/>
                      </a:lnTo>
                      <a:lnTo>
                        <a:pt x="20003" y="14288"/>
                      </a:lnTo>
                      <a:lnTo>
                        <a:pt x="20003" y="31432"/>
                      </a:lnTo>
                      <a:lnTo>
                        <a:pt x="49530" y="31432"/>
                      </a:lnTo>
                      <a:lnTo>
                        <a:pt x="49530" y="45720"/>
                      </a:lnTo>
                      <a:lnTo>
                        <a:pt x="20003" y="45720"/>
                      </a:lnTo>
                      <a:lnTo>
                        <a:pt x="20003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2" name="Forma Livre: Forma 201">
                  <a:extLst>
                    <a:ext uri="{FF2B5EF4-FFF2-40B4-BE49-F238E27FC236}">
                      <a16:creationId xmlns:a16="http://schemas.microsoft.com/office/drawing/2014/main" id="{58572BB0-E3B2-140E-42A9-B4B88EB8EE10}"/>
                    </a:ext>
                  </a:extLst>
                </p:cNvPr>
                <p:cNvSpPr/>
                <p:nvPr/>
              </p:nvSpPr>
              <p:spPr>
                <a:xfrm>
                  <a:off x="8498205" y="3726179"/>
                  <a:ext cx="20955" cy="74294"/>
                </a:xfrm>
                <a:custGeom>
                  <a:avLst/>
                  <a:gdLst>
                    <a:gd name="connsiteX0" fmla="*/ 0 w 20955"/>
                    <a:gd name="connsiteY0" fmla="*/ 0 h 74294"/>
                    <a:gd name="connsiteX1" fmla="*/ 20955 w 20955"/>
                    <a:gd name="connsiteY1" fmla="*/ 0 h 74294"/>
                    <a:gd name="connsiteX2" fmla="*/ 20955 w 20955"/>
                    <a:gd name="connsiteY2" fmla="*/ 74295 h 74294"/>
                    <a:gd name="connsiteX3" fmla="*/ 0 w 20955"/>
                    <a:gd name="connsiteY3" fmla="*/ 74295 h 74294"/>
                    <a:gd name="connsiteX4" fmla="*/ 0 w 20955"/>
                    <a:gd name="connsiteY4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5" h="74294">
                      <a:moveTo>
                        <a:pt x="0" y="0"/>
                      </a:moveTo>
                      <a:lnTo>
                        <a:pt x="20955" y="0"/>
                      </a:lnTo>
                      <a:lnTo>
                        <a:pt x="20955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03" name="Forma Livre: Forma 202">
                  <a:extLst>
                    <a:ext uri="{FF2B5EF4-FFF2-40B4-BE49-F238E27FC236}">
                      <a16:creationId xmlns:a16="http://schemas.microsoft.com/office/drawing/2014/main" id="{F7200558-986E-326C-17EE-2168D565C15F}"/>
                    </a:ext>
                  </a:extLst>
                </p:cNvPr>
                <p:cNvSpPr/>
                <p:nvPr/>
              </p:nvSpPr>
              <p:spPr>
                <a:xfrm>
                  <a:off x="8533447" y="3726179"/>
                  <a:ext cx="71437" cy="74294"/>
                </a:xfrm>
                <a:custGeom>
                  <a:avLst/>
                  <a:gdLst>
                    <a:gd name="connsiteX0" fmla="*/ 0 w 71437"/>
                    <a:gd name="connsiteY0" fmla="*/ 0 h 74294"/>
                    <a:gd name="connsiteX1" fmla="*/ 28575 w 71437"/>
                    <a:gd name="connsiteY1" fmla="*/ 0 h 74294"/>
                    <a:gd name="connsiteX2" fmla="*/ 53340 w 71437"/>
                    <a:gd name="connsiteY2" fmla="*/ 55245 h 74294"/>
                    <a:gd name="connsiteX3" fmla="*/ 53340 w 71437"/>
                    <a:gd name="connsiteY3" fmla="*/ 0 h 74294"/>
                    <a:gd name="connsiteX4" fmla="*/ 71438 w 71437"/>
                    <a:gd name="connsiteY4" fmla="*/ 0 h 74294"/>
                    <a:gd name="connsiteX5" fmla="*/ 71438 w 71437"/>
                    <a:gd name="connsiteY5" fmla="*/ 74295 h 74294"/>
                    <a:gd name="connsiteX6" fmla="*/ 43815 w 71437"/>
                    <a:gd name="connsiteY6" fmla="*/ 74295 h 74294"/>
                    <a:gd name="connsiteX7" fmla="*/ 18097 w 71437"/>
                    <a:gd name="connsiteY7" fmla="*/ 16192 h 74294"/>
                    <a:gd name="connsiteX8" fmla="*/ 18097 w 71437"/>
                    <a:gd name="connsiteY8" fmla="*/ 74295 h 74294"/>
                    <a:gd name="connsiteX9" fmla="*/ 0 w 71437"/>
                    <a:gd name="connsiteY9" fmla="*/ 74295 h 74294"/>
                    <a:gd name="connsiteX10" fmla="*/ 0 w 71437"/>
                    <a:gd name="connsiteY10" fmla="*/ 0 h 74294"/>
                    <a:gd name="connsiteX11" fmla="*/ 0 w 71437"/>
                    <a:gd name="connsiteY11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1437" h="74294">
                      <a:moveTo>
                        <a:pt x="0" y="0"/>
                      </a:moveTo>
                      <a:lnTo>
                        <a:pt x="28575" y="0"/>
                      </a:lnTo>
                      <a:lnTo>
                        <a:pt x="53340" y="55245"/>
                      </a:lnTo>
                      <a:lnTo>
                        <a:pt x="53340" y="0"/>
                      </a:lnTo>
                      <a:lnTo>
                        <a:pt x="71438" y="0"/>
                      </a:lnTo>
                      <a:lnTo>
                        <a:pt x="71438" y="74295"/>
                      </a:lnTo>
                      <a:lnTo>
                        <a:pt x="43815" y="74295"/>
                      </a:lnTo>
                      <a:lnTo>
                        <a:pt x="18097" y="16192"/>
                      </a:lnTo>
                      <a:lnTo>
                        <a:pt x="18097" y="74295"/>
                      </a:lnTo>
                      <a:lnTo>
                        <a:pt x="0" y="742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3" name="Forma Livre: Forma 212">
                  <a:extLst>
                    <a:ext uri="{FF2B5EF4-FFF2-40B4-BE49-F238E27FC236}">
                      <a16:creationId xmlns:a16="http://schemas.microsoft.com/office/drawing/2014/main" id="{C0A4375D-698E-3874-EDFE-223553455537}"/>
                    </a:ext>
                  </a:extLst>
                </p:cNvPr>
                <p:cNvSpPr/>
                <p:nvPr/>
              </p:nvSpPr>
              <p:spPr>
                <a:xfrm>
                  <a:off x="8619172" y="3726179"/>
                  <a:ext cx="74294" cy="73342"/>
                </a:xfrm>
                <a:custGeom>
                  <a:avLst/>
                  <a:gdLst>
                    <a:gd name="connsiteX0" fmla="*/ 0 w 74294"/>
                    <a:gd name="connsiteY0" fmla="*/ 0 h 73342"/>
                    <a:gd name="connsiteX1" fmla="*/ 31432 w 74294"/>
                    <a:gd name="connsiteY1" fmla="*/ 0 h 73342"/>
                    <a:gd name="connsiteX2" fmla="*/ 60007 w 74294"/>
                    <a:gd name="connsiteY2" fmla="*/ 5715 h 73342"/>
                    <a:gd name="connsiteX3" fmla="*/ 74295 w 74294"/>
                    <a:gd name="connsiteY3" fmla="*/ 36195 h 73342"/>
                    <a:gd name="connsiteX4" fmla="*/ 54292 w 74294"/>
                    <a:gd name="connsiteY4" fmla="*/ 70485 h 73342"/>
                    <a:gd name="connsiteX5" fmla="*/ 32385 w 74294"/>
                    <a:gd name="connsiteY5" fmla="*/ 73342 h 73342"/>
                    <a:gd name="connsiteX6" fmla="*/ 952 w 74294"/>
                    <a:gd name="connsiteY6" fmla="*/ 73342 h 73342"/>
                    <a:gd name="connsiteX7" fmla="*/ 0 w 74294"/>
                    <a:gd name="connsiteY7" fmla="*/ 0 h 73342"/>
                    <a:gd name="connsiteX8" fmla="*/ 0 w 74294"/>
                    <a:gd name="connsiteY8" fmla="*/ 0 h 73342"/>
                    <a:gd name="connsiteX9" fmla="*/ 20955 w 74294"/>
                    <a:gd name="connsiteY9" fmla="*/ 60007 h 73342"/>
                    <a:gd name="connsiteX10" fmla="*/ 29527 w 74294"/>
                    <a:gd name="connsiteY10" fmla="*/ 60007 h 73342"/>
                    <a:gd name="connsiteX11" fmla="*/ 52388 w 74294"/>
                    <a:gd name="connsiteY11" fmla="*/ 37147 h 73342"/>
                    <a:gd name="connsiteX12" fmla="*/ 29527 w 74294"/>
                    <a:gd name="connsiteY12" fmla="*/ 14288 h 73342"/>
                    <a:gd name="connsiteX13" fmla="*/ 20955 w 74294"/>
                    <a:gd name="connsiteY13" fmla="*/ 14288 h 73342"/>
                    <a:gd name="connsiteX14" fmla="*/ 20955 w 74294"/>
                    <a:gd name="connsiteY14" fmla="*/ 60007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294" h="73342">
                      <a:moveTo>
                        <a:pt x="0" y="0"/>
                      </a:moveTo>
                      <a:lnTo>
                        <a:pt x="31432" y="0"/>
                      </a:lnTo>
                      <a:cubicBezTo>
                        <a:pt x="40005" y="0"/>
                        <a:pt x="52388" y="952"/>
                        <a:pt x="60007" y="5715"/>
                      </a:cubicBezTo>
                      <a:cubicBezTo>
                        <a:pt x="71438" y="13335"/>
                        <a:pt x="74295" y="25717"/>
                        <a:pt x="74295" y="36195"/>
                      </a:cubicBezTo>
                      <a:cubicBezTo>
                        <a:pt x="74295" y="52388"/>
                        <a:pt x="69532" y="64770"/>
                        <a:pt x="54292" y="70485"/>
                      </a:cubicBezTo>
                      <a:cubicBezTo>
                        <a:pt x="46672" y="73342"/>
                        <a:pt x="38100" y="73342"/>
                        <a:pt x="32385" y="73342"/>
                      </a:cubicBezTo>
                      <a:lnTo>
                        <a:pt x="952" y="7334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0955" y="60007"/>
                      </a:moveTo>
                      <a:lnTo>
                        <a:pt x="29527" y="60007"/>
                      </a:lnTo>
                      <a:cubicBezTo>
                        <a:pt x="42863" y="60007"/>
                        <a:pt x="52388" y="54292"/>
                        <a:pt x="52388" y="37147"/>
                      </a:cubicBezTo>
                      <a:cubicBezTo>
                        <a:pt x="52388" y="14288"/>
                        <a:pt x="35242" y="14288"/>
                        <a:pt x="29527" y="14288"/>
                      </a:cubicBezTo>
                      <a:lnTo>
                        <a:pt x="20955" y="14288"/>
                      </a:lnTo>
                      <a:lnTo>
                        <a:pt x="20955" y="600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4" name="Forma Livre: Forma 213">
                  <a:extLst>
                    <a:ext uri="{FF2B5EF4-FFF2-40B4-BE49-F238E27FC236}">
                      <a16:creationId xmlns:a16="http://schemas.microsoft.com/office/drawing/2014/main" id="{3E5045DC-60E6-0D83-99B3-C071E61BBAA0}"/>
                    </a:ext>
                  </a:extLst>
                </p:cNvPr>
                <p:cNvSpPr/>
                <p:nvPr/>
              </p:nvSpPr>
              <p:spPr>
                <a:xfrm>
                  <a:off x="8704897" y="3725227"/>
                  <a:ext cx="70484" cy="76200"/>
                </a:xfrm>
                <a:custGeom>
                  <a:avLst/>
                  <a:gdLst>
                    <a:gd name="connsiteX0" fmla="*/ 20955 w 70484"/>
                    <a:gd name="connsiteY0" fmla="*/ 953 h 76200"/>
                    <a:gd name="connsiteX1" fmla="*/ 20955 w 70484"/>
                    <a:gd name="connsiteY1" fmla="*/ 44767 h 76200"/>
                    <a:gd name="connsiteX2" fmla="*/ 22860 w 70484"/>
                    <a:gd name="connsiteY2" fmla="*/ 56197 h 76200"/>
                    <a:gd name="connsiteX3" fmla="*/ 35242 w 70484"/>
                    <a:gd name="connsiteY3" fmla="*/ 61913 h 76200"/>
                    <a:gd name="connsiteX4" fmla="*/ 50482 w 70484"/>
                    <a:gd name="connsiteY4" fmla="*/ 43815 h 76200"/>
                    <a:gd name="connsiteX5" fmla="*/ 50482 w 70484"/>
                    <a:gd name="connsiteY5" fmla="*/ 0 h 76200"/>
                    <a:gd name="connsiteX6" fmla="*/ 70485 w 70484"/>
                    <a:gd name="connsiteY6" fmla="*/ 0 h 76200"/>
                    <a:gd name="connsiteX7" fmla="*/ 70485 w 70484"/>
                    <a:gd name="connsiteY7" fmla="*/ 42863 h 76200"/>
                    <a:gd name="connsiteX8" fmla="*/ 64770 w 70484"/>
                    <a:gd name="connsiteY8" fmla="*/ 65722 h 76200"/>
                    <a:gd name="connsiteX9" fmla="*/ 35242 w 70484"/>
                    <a:gd name="connsiteY9" fmla="*/ 76200 h 76200"/>
                    <a:gd name="connsiteX10" fmla="*/ 0 w 70484"/>
                    <a:gd name="connsiteY10" fmla="*/ 41910 h 76200"/>
                    <a:gd name="connsiteX11" fmla="*/ 0 w 70484"/>
                    <a:gd name="connsiteY11" fmla="*/ 0 h 76200"/>
                    <a:gd name="connsiteX12" fmla="*/ 20955 w 70484"/>
                    <a:gd name="connsiteY12" fmla="*/ 953 h 76200"/>
                    <a:gd name="connsiteX13" fmla="*/ 20955 w 70484"/>
                    <a:gd name="connsiteY13" fmla="*/ 95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484" h="76200">
                      <a:moveTo>
                        <a:pt x="20955" y="953"/>
                      </a:moveTo>
                      <a:lnTo>
                        <a:pt x="20955" y="44767"/>
                      </a:lnTo>
                      <a:cubicBezTo>
                        <a:pt x="20955" y="48578"/>
                        <a:pt x="20955" y="53340"/>
                        <a:pt x="22860" y="56197"/>
                      </a:cubicBezTo>
                      <a:cubicBezTo>
                        <a:pt x="25717" y="60007"/>
                        <a:pt x="30480" y="61913"/>
                        <a:pt x="35242" y="61913"/>
                      </a:cubicBezTo>
                      <a:cubicBezTo>
                        <a:pt x="48577" y="61913"/>
                        <a:pt x="50482" y="51435"/>
                        <a:pt x="50482" y="43815"/>
                      </a:cubicBezTo>
                      <a:lnTo>
                        <a:pt x="50482" y="0"/>
                      </a:lnTo>
                      <a:lnTo>
                        <a:pt x="70485" y="0"/>
                      </a:lnTo>
                      <a:lnTo>
                        <a:pt x="70485" y="42863"/>
                      </a:lnTo>
                      <a:cubicBezTo>
                        <a:pt x="70485" y="51435"/>
                        <a:pt x="69532" y="60007"/>
                        <a:pt x="64770" y="65722"/>
                      </a:cubicBezTo>
                      <a:cubicBezTo>
                        <a:pt x="57150" y="74295"/>
                        <a:pt x="44767" y="76200"/>
                        <a:pt x="35242" y="76200"/>
                      </a:cubicBezTo>
                      <a:cubicBezTo>
                        <a:pt x="0" y="76200"/>
                        <a:pt x="0" y="54292"/>
                        <a:pt x="0" y="41910"/>
                      </a:cubicBezTo>
                      <a:lnTo>
                        <a:pt x="0" y="0"/>
                      </a:lnTo>
                      <a:lnTo>
                        <a:pt x="20955" y="953"/>
                      </a:lnTo>
                      <a:lnTo>
                        <a:pt x="20955" y="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5" name="Forma Livre: Forma 214">
                  <a:extLst>
                    <a:ext uri="{FF2B5EF4-FFF2-40B4-BE49-F238E27FC236}">
                      <a16:creationId xmlns:a16="http://schemas.microsoft.com/office/drawing/2014/main" id="{F285F915-51D2-B125-6A0A-25D6D3D045D4}"/>
                    </a:ext>
                  </a:extLst>
                </p:cNvPr>
                <p:cNvSpPr/>
                <p:nvPr/>
              </p:nvSpPr>
              <p:spPr>
                <a:xfrm>
                  <a:off x="8788717" y="3724274"/>
                  <a:ext cx="65722" cy="77152"/>
                </a:xfrm>
                <a:custGeom>
                  <a:avLst/>
                  <a:gdLst>
                    <a:gd name="connsiteX0" fmla="*/ 19050 w 65722"/>
                    <a:gd name="connsiteY0" fmla="*/ 52388 h 77152"/>
                    <a:gd name="connsiteX1" fmla="*/ 31432 w 65722"/>
                    <a:gd name="connsiteY1" fmla="*/ 63818 h 77152"/>
                    <a:gd name="connsiteX2" fmla="*/ 42863 w 65722"/>
                    <a:gd name="connsiteY2" fmla="*/ 55245 h 77152"/>
                    <a:gd name="connsiteX3" fmla="*/ 36195 w 65722"/>
                    <a:gd name="connsiteY3" fmla="*/ 47625 h 77152"/>
                    <a:gd name="connsiteX4" fmla="*/ 18097 w 65722"/>
                    <a:gd name="connsiteY4" fmla="*/ 42863 h 77152"/>
                    <a:gd name="connsiteX5" fmla="*/ 0 w 65722"/>
                    <a:gd name="connsiteY5" fmla="*/ 22860 h 77152"/>
                    <a:gd name="connsiteX6" fmla="*/ 31432 w 65722"/>
                    <a:gd name="connsiteY6" fmla="*/ 0 h 77152"/>
                    <a:gd name="connsiteX7" fmla="*/ 61913 w 65722"/>
                    <a:gd name="connsiteY7" fmla="*/ 23813 h 77152"/>
                    <a:gd name="connsiteX8" fmla="*/ 40957 w 65722"/>
                    <a:gd name="connsiteY8" fmla="*/ 23813 h 77152"/>
                    <a:gd name="connsiteX9" fmla="*/ 31432 w 65722"/>
                    <a:gd name="connsiteY9" fmla="*/ 13335 h 77152"/>
                    <a:gd name="connsiteX10" fmla="*/ 21907 w 65722"/>
                    <a:gd name="connsiteY10" fmla="*/ 20955 h 77152"/>
                    <a:gd name="connsiteX11" fmla="*/ 29527 w 65722"/>
                    <a:gd name="connsiteY11" fmla="*/ 28575 h 77152"/>
                    <a:gd name="connsiteX12" fmla="*/ 43815 w 65722"/>
                    <a:gd name="connsiteY12" fmla="*/ 32385 h 77152"/>
                    <a:gd name="connsiteX13" fmla="*/ 65722 w 65722"/>
                    <a:gd name="connsiteY13" fmla="*/ 53340 h 77152"/>
                    <a:gd name="connsiteX14" fmla="*/ 33338 w 65722"/>
                    <a:gd name="connsiteY14" fmla="*/ 77153 h 77152"/>
                    <a:gd name="connsiteX15" fmla="*/ 6668 w 65722"/>
                    <a:gd name="connsiteY15" fmla="*/ 68580 h 77152"/>
                    <a:gd name="connsiteX16" fmla="*/ 952 w 65722"/>
                    <a:gd name="connsiteY16" fmla="*/ 52388 h 77152"/>
                    <a:gd name="connsiteX17" fmla="*/ 19050 w 65722"/>
                    <a:gd name="connsiteY17" fmla="*/ 52388 h 77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5722" h="77152">
                      <a:moveTo>
                        <a:pt x="19050" y="52388"/>
                      </a:moveTo>
                      <a:cubicBezTo>
                        <a:pt x="19050" y="55245"/>
                        <a:pt x="19050" y="63818"/>
                        <a:pt x="31432" y="63818"/>
                      </a:cubicBezTo>
                      <a:cubicBezTo>
                        <a:pt x="33338" y="63818"/>
                        <a:pt x="42863" y="63818"/>
                        <a:pt x="42863" y="55245"/>
                      </a:cubicBezTo>
                      <a:cubicBezTo>
                        <a:pt x="42863" y="51435"/>
                        <a:pt x="40957" y="49530"/>
                        <a:pt x="36195" y="47625"/>
                      </a:cubicBezTo>
                      <a:lnTo>
                        <a:pt x="18097" y="42863"/>
                      </a:lnTo>
                      <a:cubicBezTo>
                        <a:pt x="13335" y="41910"/>
                        <a:pt x="0" y="38100"/>
                        <a:pt x="0" y="22860"/>
                      </a:cubicBezTo>
                      <a:cubicBezTo>
                        <a:pt x="0" y="10478"/>
                        <a:pt x="8572" y="0"/>
                        <a:pt x="31432" y="0"/>
                      </a:cubicBezTo>
                      <a:cubicBezTo>
                        <a:pt x="60007" y="0"/>
                        <a:pt x="61913" y="16193"/>
                        <a:pt x="61913" y="23813"/>
                      </a:cubicBezTo>
                      <a:lnTo>
                        <a:pt x="40957" y="23813"/>
                      </a:lnTo>
                      <a:cubicBezTo>
                        <a:pt x="40957" y="21907"/>
                        <a:pt x="40957" y="13335"/>
                        <a:pt x="31432" y="13335"/>
                      </a:cubicBezTo>
                      <a:cubicBezTo>
                        <a:pt x="25718" y="13335"/>
                        <a:pt x="21907" y="17145"/>
                        <a:pt x="21907" y="20955"/>
                      </a:cubicBezTo>
                      <a:cubicBezTo>
                        <a:pt x="21907" y="26670"/>
                        <a:pt x="26670" y="27622"/>
                        <a:pt x="29527" y="28575"/>
                      </a:cubicBezTo>
                      <a:lnTo>
                        <a:pt x="43815" y="32385"/>
                      </a:lnTo>
                      <a:cubicBezTo>
                        <a:pt x="53340" y="35243"/>
                        <a:pt x="65722" y="38100"/>
                        <a:pt x="65722" y="53340"/>
                      </a:cubicBezTo>
                      <a:cubicBezTo>
                        <a:pt x="65722" y="69532"/>
                        <a:pt x="51435" y="77153"/>
                        <a:pt x="33338" y="77153"/>
                      </a:cubicBezTo>
                      <a:cubicBezTo>
                        <a:pt x="25718" y="77153"/>
                        <a:pt x="13335" y="76200"/>
                        <a:pt x="6668" y="68580"/>
                      </a:cubicBezTo>
                      <a:cubicBezTo>
                        <a:pt x="952" y="62865"/>
                        <a:pt x="952" y="55245"/>
                        <a:pt x="952" y="52388"/>
                      </a:cubicBezTo>
                      <a:lnTo>
                        <a:pt x="19050" y="52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6" name="Forma Livre: Forma 215">
                  <a:extLst>
                    <a:ext uri="{FF2B5EF4-FFF2-40B4-BE49-F238E27FC236}">
                      <a16:creationId xmlns:a16="http://schemas.microsoft.com/office/drawing/2014/main" id="{6670FF1D-E638-2395-7304-EFE737F99199}"/>
                    </a:ext>
                  </a:extLst>
                </p:cNvPr>
                <p:cNvSpPr/>
                <p:nvPr/>
              </p:nvSpPr>
              <p:spPr>
                <a:xfrm>
                  <a:off x="8856344" y="3726179"/>
                  <a:ext cx="66675" cy="73342"/>
                </a:xfrm>
                <a:custGeom>
                  <a:avLst/>
                  <a:gdLst>
                    <a:gd name="connsiteX0" fmla="*/ 22860 w 66675"/>
                    <a:gd name="connsiteY0" fmla="*/ 14288 h 73342"/>
                    <a:gd name="connsiteX1" fmla="*/ 0 w 66675"/>
                    <a:gd name="connsiteY1" fmla="*/ 14288 h 73342"/>
                    <a:gd name="connsiteX2" fmla="*/ 0 w 66675"/>
                    <a:gd name="connsiteY2" fmla="*/ 0 h 73342"/>
                    <a:gd name="connsiteX3" fmla="*/ 66675 w 66675"/>
                    <a:gd name="connsiteY3" fmla="*/ 0 h 73342"/>
                    <a:gd name="connsiteX4" fmla="*/ 66675 w 66675"/>
                    <a:gd name="connsiteY4" fmla="*/ 14288 h 73342"/>
                    <a:gd name="connsiteX5" fmla="*/ 43815 w 66675"/>
                    <a:gd name="connsiteY5" fmla="*/ 14288 h 73342"/>
                    <a:gd name="connsiteX6" fmla="*/ 43815 w 66675"/>
                    <a:gd name="connsiteY6" fmla="*/ 73342 h 73342"/>
                    <a:gd name="connsiteX7" fmla="*/ 22860 w 66675"/>
                    <a:gd name="connsiteY7" fmla="*/ 73342 h 73342"/>
                    <a:gd name="connsiteX8" fmla="*/ 22860 w 66675"/>
                    <a:gd name="connsiteY8" fmla="*/ 14288 h 73342"/>
                    <a:gd name="connsiteX9" fmla="*/ 22860 w 66675"/>
                    <a:gd name="connsiteY9" fmla="*/ 14288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73342">
                      <a:moveTo>
                        <a:pt x="22860" y="14288"/>
                      </a:moveTo>
                      <a:lnTo>
                        <a:pt x="0" y="14288"/>
                      </a:lnTo>
                      <a:lnTo>
                        <a:pt x="0" y="0"/>
                      </a:lnTo>
                      <a:lnTo>
                        <a:pt x="66675" y="0"/>
                      </a:lnTo>
                      <a:lnTo>
                        <a:pt x="66675" y="14288"/>
                      </a:lnTo>
                      <a:lnTo>
                        <a:pt x="43815" y="14288"/>
                      </a:lnTo>
                      <a:lnTo>
                        <a:pt x="43815" y="73342"/>
                      </a:lnTo>
                      <a:lnTo>
                        <a:pt x="22860" y="73342"/>
                      </a:lnTo>
                      <a:lnTo>
                        <a:pt x="22860" y="14288"/>
                      </a:lnTo>
                      <a:lnTo>
                        <a:pt x="22860" y="14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7" name="Forma Livre: Forma 216">
                  <a:extLst>
                    <a:ext uri="{FF2B5EF4-FFF2-40B4-BE49-F238E27FC236}">
                      <a16:creationId xmlns:a16="http://schemas.microsoft.com/office/drawing/2014/main" id="{45B62793-4188-4F48-2F4F-F89434631349}"/>
                    </a:ext>
                  </a:extLst>
                </p:cNvPr>
                <p:cNvSpPr/>
                <p:nvPr/>
              </p:nvSpPr>
              <p:spPr>
                <a:xfrm>
                  <a:off x="8930639" y="3726179"/>
                  <a:ext cx="64770" cy="73342"/>
                </a:xfrm>
                <a:custGeom>
                  <a:avLst/>
                  <a:gdLst>
                    <a:gd name="connsiteX0" fmla="*/ 0 w 64770"/>
                    <a:gd name="connsiteY0" fmla="*/ 0 h 73342"/>
                    <a:gd name="connsiteX1" fmla="*/ 34290 w 64770"/>
                    <a:gd name="connsiteY1" fmla="*/ 0 h 73342"/>
                    <a:gd name="connsiteX2" fmla="*/ 57150 w 64770"/>
                    <a:gd name="connsiteY2" fmla="*/ 5715 h 73342"/>
                    <a:gd name="connsiteX3" fmla="*/ 61913 w 64770"/>
                    <a:gd name="connsiteY3" fmla="*/ 20002 h 73342"/>
                    <a:gd name="connsiteX4" fmla="*/ 55245 w 64770"/>
                    <a:gd name="connsiteY4" fmla="*/ 33338 h 73342"/>
                    <a:gd name="connsiteX5" fmla="*/ 43815 w 64770"/>
                    <a:gd name="connsiteY5" fmla="*/ 37147 h 73342"/>
                    <a:gd name="connsiteX6" fmla="*/ 43815 w 64770"/>
                    <a:gd name="connsiteY6" fmla="*/ 37147 h 73342"/>
                    <a:gd name="connsiteX7" fmla="*/ 60960 w 64770"/>
                    <a:gd name="connsiteY7" fmla="*/ 55245 h 73342"/>
                    <a:gd name="connsiteX8" fmla="*/ 64770 w 64770"/>
                    <a:gd name="connsiteY8" fmla="*/ 73342 h 73342"/>
                    <a:gd name="connsiteX9" fmla="*/ 42863 w 64770"/>
                    <a:gd name="connsiteY9" fmla="*/ 73342 h 73342"/>
                    <a:gd name="connsiteX10" fmla="*/ 40005 w 64770"/>
                    <a:gd name="connsiteY10" fmla="*/ 56197 h 73342"/>
                    <a:gd name="connsiteX11" fmla="*/ 29528 w 64770"/>
                    <a:gd name="connsiteY11" fmla="*/ 43815 h 73342"/>
                    <a:gd name="connsiteX12" fmla="*/ 20955 w 64770"/>
                    <a:gd name="connsiteY12" fmla="*/ 43815 h 73342"/>
                    <a:gd name="connsiteX13" fmla="*/ 20955 w 64770"/>
                    <a:gd name="connsiteY13" fmla="*/ 72390 h 73342"/>
                    <a:gd name="connsiteX14" fmla="*/ 0 w 64770"/>
                    <a:gd name="connsiteY14" fmla="*/ 72390 h 73342"/>
                    <a:gd name="connsiteX15" fmla="*/ 0 w 64770"/>
                    <a:gd name="connsiteY15" fmla="*/ 0 h 73342"/>
                    <a:gd name="connsiteX16" fmla="*/ 0 w 64770"/>
                    <a:gd name="connsiteY16" fmla="*/ 0 h 73342"/>
                    <a:gd name="connsiteX17" fmla="*/ 20955 w 64770"/>
                    <a:gd name="connsiteY17" fmla="*/ 31432 h 73342"/>
                    <a:gd name="connsiteX18" fmla="*/ 28575 w 64770"/>
                    <a:gd name="connsiteY18" fmla="*/ 31432 h 73342"/>
                    <a:gd name="connsiteX19" fmla="*/ 37148 w 64770"/>
                    <a:gd name="connsiteY19" fmla="*/ 30480 h 73342"/>
                    <a:gd name="connsiteX20" fmla="*/ 42863 w 64770"/>
                    <a:gd name="connsiteY20" fmla="*/ 21907 h 73342"/>
                    <a:gd name="connsiteX21" fmla="*/ 28575 w 64770"/>
                    <a:gd name="connsiteY21" fmla="*/ 12382 h 73342"/>
                    <a:gd name="connsiteX22" fmla="*/ 20955 w 64770"/>
                    <a:gd name="connsiteY22" fmla="*/ 12382 h 73342"/>
                    <a:gd name="connsiteX23" fmla="*/ 20955 w 64770"/>
                    <a:gd name="connsiteY23" fmla="*/ 31432 h 7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4770" h="73342">
                      <a:moveTo>
                        <a:pt x="0" y="0"/>
                      </a:moveTo>
                      <a:lnTo>
                        <a:pt x="34290" y="0"/>
                      </a:lnTo>
                      <a:cubicBezTo>
                        <a:pt x="47625" y="0"/>
                        <a:pt x="52388" y="952"/>
                        <a:pt x="57150" y="5715"/>
                      </a:cubicBezTo>
                      <a:cubicBezTo>
                        <a:pt x="59055" y="7620"/>
                        <a:pt x="61913" y="12382"/>
                        <a:pt x="61913" y="20002"/>
                      </a:cubicBezTo>
                      <a:cubicBezTo>
                        <a:pt x="61913" y="28575"/>
                        <a:pt x="59055" y="31432"/>
                        <a:pt x="55245" y="33338"/>
                      </a:cubicBezTo>
                      <a:cubicBezTo>
                        <a:pt x="50483" y="36195"/>
                        <a:pt x="45720" y="37147"/>
                        <a:pt x="43815" y="37147"/>
                      </a:cubicBezTo>
                      <a:lnTo>
                        <a:pt x="43815" y="37147"/>
                      </a:lnTo>
                      <a:cubicBezTo>
                        <a:pt x="58103" y="37147"/>
                        <a:pt x="59055" y="43815"/>
                        <a:pt x="60960" y="55245"/>
                      </a:cubicBezTo>
                      <a:cubicBezTo>
                        <a:pt x="61913" y="60007"/>
                        <a:pt x="62865" y="68580"/>
                        <a:pt x="64770" y="73342"/>
                      </a:cubicBezTo>
                      <a:lnTo>
                        <a:pt x="42863" y="73342"/>
                      </a:lnTo>
                      <a:cubicBezTo>
                        <a:pt x="41910" y="68580"/>
                        <a:pt x="40958" y="62865"/>
                        <a:pt x="40005" y="56197"/>
                      </a:cubicBezTo>
                      <a:cubicBezTo>
                        <a:pt x="39053" y="47625"/>
                        <a:pt x="39053" y="43815"/>
                        <a:pt x="29528" y="43815"/>
                      </a:cubicBezTo>
                      <a:lnTo>
                        <a:pt x="20955" y="43815"/>
                      </a:lnTo>
                      <a:lnTo>
                        <a:pt x="20955" y="72390"/>
                      </a:lnTo>
                      <a:lnTo>
                        <a:pt x="0" y="7239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0955" y="31432"/>
                      </a:moveTo>
                      <a:lnTo>
                        <a:pt x="28575" y="31432"/>
                      </a:lnTo>
                      <a:cubicBezTo>
                        <a:pt x="33338" y="31432"/>
                        <a:pt x="35243" y="31432"/>
                        <a:pt x="37148" y="30480"/>
                      </a:cubicBezTo>
                      <a:cubicBezTo>
                        <a:pt x="41910" y="28575"/>
                        <a:pt x="42863" y="24765"/>
                        <a:pt x="42863" y="21907"/>
                      </a:cubicBezTo>
                      <a:cubicBezTo>
                        <a:pt x="42863" y="12382"/>
                        <a:pt x="35243" y="12382"/>
                        <a:pt x="28575" y="12382"/>
                      </a:cubicBezTo>
                      <a:lnTo>
                        <a:pt x="20955" y="12382"/>
                      </a:lnTo>
                      <a:lnTo>
                        <a:pt x="20955" y="31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218" name="Forma Livre: Forma 217">
                  <a:extLst>
                    <a:ext uri="{FF2B5EF4-FFF2-40B4-BE49-F238E27FC236}">
                      <a16:creationId xmlns:a16="http://schemas.microsoft.com/office/drawing/2014/main" id="{67BFCD95-A17A-F750-5DBF-21BD53760E1C}"/>
                    </a:ext>
                  </a:extLst>
                </p:cNvPr>
                <p:cNvSpPr/>
                <p:nvPr/>
              </p:nvSpPr>
              <p:spPr>
                <a:xfrm>
                  <a:off x="8994457" y="3726179"/>
                  <a:ext cx="78105" cy="74294"/>
                </a:xfrm>
                <a:custGeom>
                  <a:avLst/>
                  <a:gdLst>
                    <a:gd name="connsiteX0" fmla="*/ 23813 w 78105"/>
                    <a:gd name="connsiteY0" fmla="*/ 0 h 74294"/>
                    <a:gd name="connsiteX1" fmla="*/ 40005 w 78105"/>
                    <a:gd name="connsiteY1" fmla="*/ 31432 h 74294"/>
                    <a:gd name="connsiteX2" fmla="*/ 57150 w 78105"/>
                    <a:gd name="connsiteY2" fmla="*/ 0 h 74294"/>
                    <a:gd name="connsiteX3" fmla="*/ 78105 w 78105"/>
                    <a:gd name="connsiteY3" fmla="*/ 0 h 74294"/>
                    <a:gd name="connsiteX4" fmla="*/ 49530 w 78105"/>
                    <a:gd name="connsiteY4" fmla="*/ 47625 h 74294"/>
                    <a:gd name="connsiteX5" fmla="*/ 49530 w 78105"/>
                    <a:gd name="connsiteY5" fmla="*/ 74295 h 74294"/>
                    <a:gd name="connsiteX6" fmla="*/ 28575 w 78105"/>
                    <a:gd name="connsiteY6" fmla="*/ 74295 h 74294"/>
                    <a:gd name="connsiteX7" fmla="*/ 28575 w 78105"/>
                    <a:gd name="connsiteY7" fmla="*/ 47625 h 74294"/>
                    <a:gd name="connsiteX8" fmla="*/ 0 w 78105"/>
                    <a:gd name="connsiteY8" fmla="*/ 952 h 74294"/>
                    <a:gd name="connsiteX9" fmla="*/ 23813 w 78105"/>
                    <a:gd name="connsiteY9" fmla="*/ 952 h 74294"/>
                    <a:gd name="connsiteX10" fmla="*/ 23813 w 78105"/>
                    <a:gd name="connsiteY10" fmla="*/ 0 h 7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105" h="74294">
                      <a:moveTo>
                        <a:pt x="23813" y="0"/>
                      </a:moveTo>
                      <a:lnTo>
                        <a:pt x="40005" y="31432"/>
                      </a:lnTo>
                      <a:lnTo>
                        <a:pt x="57150" y="0"/>
                      </a:lnTo>
                      <a:lnTo>
                        <a:pt x="78105" y="0"/>
                      </a:lnTo>
                      <a:lnTo>
                        <a:pt x="49530" y="47625"/>
                      </a:lnTo>
                      <a:lnTo>
                        <a:pt x="49530" y="74295"/>
                      </a:lnTo>
                      <a:lnTo>
                        <a:pt x="28575" y="74295"/>
                      </a:lnTo>
                      <a:lnTo>
                        <a:pt x="28575" y="47625"/>
                      </a:lnTo>
                      <a:lnTo>
                        <a:pt x="0" y="952"/>
                      </a:lnTo>
                      <a:lnTo>
                        <a:pt x="23813" y="952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412E7176-8027-0C17-4839-C6D5467029BA}"/>
                  </a:ext>
                </a:extLst>
              </p:cNvPr>
              <p:cNvSpPr/>
              <p:nvPr/>
            </p:nvSpPr>
            <p:spPr>
              <a:xfrm>
                <a:off x="7789544" y="3005137"/>
                <a:ext cx="1074419" cy="436244"/>
              </a:xfrm>
              <a:custGeom>
                <a:avLst/>
                <a:gdLst>
                  <a:gd name="connsiteX0" fmla="*/ 982028 w 1074419"/>
                  <a:gd name="connsiteY0" fmla="*/ 75247 h 436244"/>
                  <a:gd name="connsiteX1" fmla="*/ 982028 w 1074419"/>
                  <a:gd name="connsiteY1" fmla="*/ 63817 h 436244"/>
                  <a:gd name="connsiteX2" fmla="*/ 1074420 w 1074419"/>
                  <a:gd name="connsiteY2" fmla="*/ 63817 h 436244"/>
                  <a:gd name="connsiteX3" fmla="*/ 1074420 w 1074419"/>
                  <a:gd name="connsiteY3" fmla="*/ 0 h 436244"/>
                  <a:gd name="connsiteX4" fmla="*/ 0 w 1074419"/>
                  <a:gd name="connsiteY4" fmla="*/ 0 h 436244"/>
                  <a:gd name="connsiteX5" fmla="*/ 0 w 1074419"/>
                  <a:gd name="connsiteY5" fmla="*/ 63817 h 436244"/>
                  <a:gd name="connsiteX6" fmla="*/ 92393 w 1074419"/>
                  <a:gd name="connsiteY6" fmla="*/ 63817 h 436244"/>
                  <a:gd name="connsiteX7" fmla="*/ 92393 w 1074419"/>
                  <a:gd name="connsiteY7" fmla="*/ 75247 h 436244"/>
                  <a:gd name="connsiteX8" fmla="*/ 0 w 1074419"/>
                  <a:gd name="connsiteY8" fmla="*/ 75247 h 436244"/>
                  <a:gd name="connsiteX9" fmla="*/ 0 w 1074419"/>
                  <a:gd name="connsiteY9" fmla="*/ 137160 h 436244"/>
                  <a:gd name="connsiteX10" fmla="*/ 92393 w 1074419"/>
                  <a:gd name="connsiteY10" fmla="*/ 137160 h 436244"/>
                  <a:gd name="connsiteX11" fmla="*/ 92393 w 1074419"/>
                  <a:gd name="connsiteY11" fmla="*/ 148590 h 436244"/>
                  <a:gd name="connsiteX12" fmla="*/ 0 w 1074419"/>
                  <a:gd name="connsiteY12" fmla="*/ 148590 h 436244"/>
                  <a:gd name="connsiteX13" fmla="*/ 0 w 1074419"/>
                  <a:gd name="connsiteY13" fmla="*/ 212408 h 436244"/>
                  <a:gd name="connsiteX14" fmla="*/ 92393 w 1074419"/>
                  <a:gd name="connsiteY14" fmla="*/ 212408 h 436244"/>
                  <a:gd name="connsiteX15" fmla="*/ 92393 w 1074419"/>
                  <a:gd name="connsiteY15" fmla="*/ 223838 h 436244"/>
                  <a:gd name="connsiteX16" fmla="*/ 0 w 1074419"/>
                  <a:gd name="connsiteY16" fmla="*/ 223838 h 436244"/>
                  <a:gd name="connsiteX17" fmla="*/ 0 w 1074419"/>
                  <a:gd name="connsiteY17" fmla="*/ 288608 h 436244"/>
                  <a:gd name="connsiteX18" fmla="*/ 92393 w 1074419"/>
                  <a:gd name="connsiteY18" fmla="*/ 288608 h 436244"/>
                  <a:gd name="connsiteX19" fmla="*/ 92393 w 1074419"/>
                  <a:gd name="connsiteY19" fmla="*/ 300038 h 436244"/>
                  <a:gd name="connsiteX20" fmla="*/ 0 w 1074419"/>
                  <a:gd name="connsiteY20" fmla="*/ 300038 h 436244"/>
                  <a:gd name="connsiteX21" fmla="*/ 0 w 1074419"/>
                  <a:gd name="connsiteY21" fmla="*/ 361950 h 436244"/>
                  <a:gd name="connsiteX22" fmla="*/ 92393 w 1074419"/>
                  <a:gd name="connsiteY22" fmla="*/ 361950 h 436244"/>
                  <a:gd name="connsiteX23" fmla="*/ 92393 w 1074419"/>
                  <a:gd name="connsiteY23" fmla="*/ 373380 h 436244"/>
                  <a:gd name="connsiteX24" fmla="*/ 0 w 1074419"/>
                  <a:gd name="connsiteY24" fmla="*/ 373380 h 436244"/>
                  <a:gd name="connsiteX25" fmla="*/ 0 w 1074419"/>
                  <a:gd name="connsiteY25" fmla="*/ 436245 h 436244"/>
                  <a:gd name="connsiteX26" fmla="*/ 1073468 w 1074419"/>
                  <a:gd name="connsiteY26" fmla="*/ 436245 h 436244"/>
                  <a:gd name="connsiteX27" fmla="*/ 1073468 w 1074419"/>
                  <a:gd name="connsiteY27" fmla="*/ 374332 h 436244"/>
                  <a:gd name="connsiteX28" fmla="*/ 981075 w 1074419"/>
                  <a:gd name="connsiteY28" fmla="*/ 374332 h 436244"/>
                  <a:gd name="connsiteX29" fmla="*/ 981075 w 1074419"/>
                  <a:gd name="connsiteY29" fmla="*/ 362903 h 436244"/>
                  <a:gd name="connsiteX30" fmla="*/ 1073468 w 1074419"/>
                  <a:gd name="connsiteY30" fmla="*/ 362903 h 436244"/>
                  <a:gd name="connsiteX31" fmla="*/ 1073468 w 1074419"/>
                  <a:gd name="connsiteY31" fmla="*/ 300990 h 436244"/>
                  <a:gd name="connsiteX32" fmla="*/ 981075 w 1074419"/>
                  <a:gd name="connsiteY32" fmla="*/ 300990 h 436244"/>
                  <a:gd name="connsiteX33" fmla="*/ 981075 w 1074419"/>
                  <a:gd name="connsiteY33" fmla="*/ 289560 h 436244"/>
                  <a:gd name="connsiteX34" fmla="*/ 1073468 w 1074419"/>
                  <a:gd name="connsiteY34" fmla="*/ 289560 h 436244"/>
                  <a:gd name="connsiteX35" fmla="*/ 1073468 w 1074419"/>
                  <a:gd name="connsiteY35" fmla="*/ 224790 h 436244"/>
                  <a:gd name="connsiteX36" fmla="*/ 981075 w 1074419"/>
                  <a:gd name="connsiteY36" fmla="*/ 224790 h 436244"/>
                  <a:gd name="connsiteX37" fmla="*/ 981075 w 1074419"/>
                  <a:gd name="connsiteY37" fmla="*/ 213360 h 436244"/>
                  <a:gd name="connsiteX38" fmla="*/ 1073468 w 1074419"/>
                  <a:gd name="connsiteY38" fmla="*/ 213360 h 436244"/>
                  <a:gd name="connsiteX39" fmla="*/ 1073468 w 1074419"/>
                  <a:gd name="connsiteY39" fmla="*/ 149542 h 436244"/>
                  <a:gd name="connsiteX40" fmla="*/ 981075 w 1074419"/>
                  <a:gd name="connsiteY40" fmla="*/ 149542 h 436244"/>
                  <a:gd name="connsiteX41" fmla="*/ 981075 w 1074419"/>
                  <a:gd name="connsiteY41" fmla="*/ 138113 h 436244"/>
                  <a:gd name="connsiteX42" fmla="*/ 1073468 w 1074419"/>
                  <a:gd name="connsiteY42" fmla="*/ 138113 h 436244"/>
                  <a:gd name="connsiteX43" fmla="*/ 1073468 w 1074419"/>
                  <a:gd name="connsiteY43" fmla="*/ 76200 h 436244"/>
                  <a:gd name="connsiteX44" fmla="*/ 982028 w 1074419"/>
                  <a:gd name="connsiteY44" fmla="*/ 75247 h 436244"/>
                  <a:gd name="connsiteX45" fmla="*/ 982028 w 1074419"/>
                  <a:gd name="connsiteY45" fmla="*/ 75247 h 436244"/>
                  <a:gd name="connsiteX46" fmla="*/ 300038 w 1074419"/>
                  <a:gd name="connsiteY46" fmla="*/ 118110 h 436244"/>
                  <a:gd name="connsiteX47" fmla="*/ 219075 w 1074419"/>
                  <a:gd name="connsiteY47" fmla="*/ 222885 h 436244"/>
                  <a:gd name="connsiteX48" fmla="*/ 256223 w 1074419"/>
                  <a:gd name="connsiteY48" fmla="*/ 320993 h 436244"/>
                  <a:gd name="connsiteX49" fmla="*/ 324803 w 1074419"/>
                  <a:gd name="connsiteY49" fmla="*/ 275272 h 436244"/>
                  <a:gd name="connsiteX50" fmla="*/ 415290 w 1074419"/>
                  <a:gd name="connsiteY50" fmla="*/ 275272 h 436244"/>
                  <a:gd name="connsiteX51" fmla="*/ 243840 w 1074419"/>
                  <a:gd name="connsiteY51" fmla="*/ 381000 h 436244"/>
                  <a:gd name="connsiteX52" fmla="*/ 129540 w 1074419"/>
                  <a:gd name="connsiteY52" fmla="*/ 219075 h 436244"/>
                  <a:gd name="connsiteX53" fmla="*/ 312420 w 1074419"/>
                  <a:gd name="connsiteY53" fmla="*/ 58103 h 436244"/>
                  <a:gd name="connsiteX54" fmla="*/ 441007 w 1074419"/>
                  <a:gd name="connsiteY54" fmla="*/ 125730 h 436244"/>
                  <a:gd name="connsiteX55" fmla="*/ 441007 w 1074419"/>
                  <a:gd name="connsiteY55" fmla="*/ 152400 h 436244"/>
                  <a:gd name="connsiteX56" fmla="*/ 439103 w 1074419"/>
                  <a:gd name="connsiteY56" fmla="*/ 161925 h 436244"/>
                  <a:gd name="connsiteX57" fmla="*/ 348615 w 1074419"/>
                  <a:gd name="connsiteY57" fmla="*/ 161925 h 436244"/>
                  <a:gd name="connsiteX58" fmla="*/ 300038 w 1074419"/>
                  <a:gd name="connsiteY58" fmla="*/ 118110 h 436244"/>
                  <a:gd name="connsiteX59" fmla="*/ 623888 w 1074419"/>
                  <a:gd name="connsiteY59" fmla="*/ 374332 h 436244"/>
                  <a:gd name="connsiteX60" fmla="*/ 569595 w 1074419"/>
                  <a:gd name="connsiteY60" fmla="*/ 137160 h 436244"/>
                  <a:gd name="connsiteX61" fmla="*/ 568643 w 1074419"/>
                  <a:gd name="connsiteY61" fmla="*/ 137160 h 436244"/>
                  <a:gd name="connsiteX62" fmla="*/ 518160 w 1074419"/>
                  <a:gd name="connsiteY62" fmla="*/ 374332 h 436244"/>
                  <a:gd name="connsiteX63" fmla="*/ 441960 w 1074419"/>
                  <a:gd name="connsiteY63" fmla="*/ 374332 h 436244"/>
                  <a:gd name="connsiteX64" fmla="*/ 441007 w 1074419"/>
                  <a:gd name="connsiteY64" fmla="*/ 374332 h 436244"/>
                  <a:gd name="connsiteX65" fmla="*/ 441960 w 1074419"/>
                  <a:gd name="connsiteY65" fmla="*/ 369570 h 436244"/>
                  <a:gd name="connsiteX66" fmla="*/ 506730 w 1074419"/>
                  <a:gd name="connsiteY66" fmla="*/ 64770 h 436244"/>
                  <a:gd name="connsiteX67" fmla="*/ 626745 w 1074419"/>
                  <a:gd name="connsiteY67" fmla="*/ 64770 h 436244"/>
                  <a:gd name="connsiteX68" fmla="*/ 681990 w 1074419"/>
                  <a:gd name="connsiteY68" fmla="*/ 296228 h 436244"/>
                  <a:gd name="connsiteX69" fmla="*/ 682943 w 1074419"/>
                  <a:gd name="connsiteY69" fmla="*/ 295275 h 436244"/>
                  <a:gd name="connsiteX70" fmla="*/ 731520 w 1074419"/>
                  <a:gd name="connsiteY70" fmla="*/ 64770 h 436244"/>
                  <a:gd name="connsiteX71" fmla="*/ 803910 w 1074419"/>
                  <a:gd name="connsiteY71" fmla="*/ 64770 h 436244"/>
                  <a:gd name="connsiteX72" fmla="*/ 808673 w 1074419"/>
                  <a:gd name="connsiteY72" fmla="*/ 64770 h 436244"/>
                  <a:gd name="connsiteX73" fmla="*/ 803910 w 1074419"/>
                  <a:gd name="connsiteY73" fmla="*/ 87630 h 436244"/>
                  <a:gd name="connsiteX74" fmla="*/ 742950 w 1074419"/>
                  <a:gd name="connsiteY74" fmla="*/ 375285 h 436244"/>
                  <a:gd name="connsiteX75" fmla="*/ 623888 w 1074419"/>
                  <a:gd name="connsiteY75" fmla="*/ 374332 h 436244"/>
                  <a:gd name="connsiteX76" fmla="*/ 623888 w 1074419"/>
                  <a:gd name="connsiteY76" fmla="*/ 374332 h 436244"/>
                  <a:gd name="connsiteX77" fmla="*/ 884873 w 1074419"/>
                  <a:gd name="connsiteY77" fmla="*/ 374332 h 436244"/>
                  <a:gd name="connsiteX78" fmla="*/ 803910 w 1074419"/>
                  <a:gd name="connsiteY78" fmla="*/ 374332 h 436244"/>
                  <a:gd name="connsiteX79" fmla="*/ 799148 w 1074419"/>
                  <a:gd name="connsiteY79" fmla="*/ 374332 h 436244"/>
                  <a:gd name="connsiteX80" fmla="*/ 803910 w 1074419"/>
                  <a:gd name="connsiteY80" fmla="*/ 351472 h 436244"/>
                  <a:gd name="connsiteX81" fmla="*/ 864870 w 1074419"/>
                  <a:gd name="connsiteY81" fmla="*/ 63817 h 436244"/>
                  <a:gd name="connsiteX82" fmla="*/ 950595 w 1074419"/>
                  <a:gd name="connsiteY82" fmla="*/ 63817 h 436244"/>
                  <a:gd name="connsiteX83" fmla="*/ 884873 w 1074419"/>
                  <a:gd name="connsiteY83" fmla="*/ 374332 h 43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074419" h="436244">
                    <a:moveTo>
                      <a:pt x="982028" y="75247"/>
                    </a:moveTo>
                    <a:lnTo>
                      <a:pt x="982028" y="63817"/>
                    </a:lnTo>
                    <a:lnTo>
                      <a:pt x="1074420" y="63817"/>
                    </a:lnTo>
                    <a:lnTo>
                      <a:pt x="1074420" y="0"/>
                    </a:lnTo>
                    <a:lnTo>
                      <a:pt x="0" y="0"/>
                    </a:lnTo>
                    <a:lnTo>
                      <a:pt x="0" y="63817"/>
                    </a:lnTo>
                    <a:lnTo>
                      <a:pt x="92393" y="63817"/>
                    </a:lnTo>
                    <a:lnTo>
                      <a:pt x="92393" y="75247"/>
                    </a:lnTo>
                    <a:lnTo>
                      <a:pt x="0" y="75247"/>
                    </a:lnTo>
                    <a:lnTo>
                      <a:pt x="0" y="137160"/>
                    </a:lnTo>
                    <a:lnTo>
                      <a:pt x="92393" y="137160"/>
                    </a:lnTo>
                    <a:lnTo>
                      <a:pt x="92393" y="148590"/>
                    </a:lnTo>
                    <a:lnTo>
                      <a:pt x="0" y="148590"/>
                    </a:lnTo>
                    <a:lnTo>
                      <a:pt x="0" y="212408"/>
                    </a:lnTo>
                    <a:lnTo>
                      <a:pt x="92393" y="212408"/>
                    </a:lnTo>
                    <a:lnTo>
                      <a:pt x="92393" y="223838"/>
                    </a:lnTo>
                    <a:lnTo>
                      <a:pt x="0" y="223838"/>
                    </a:lnTo>
                    <a:lnTo>
                      <a:pt x="0" y="288608"/>
                    </a:lnTo>
                    <a:lnTo>
                      <a:pt x="92393" y="288608"/>
                    </a:lnTo>
                    <a:lnTo>
                      <a:pt x="92393" y="300038"/>
                    </a:lnTo>
                    <a:lnTo>
                      <a:pt x="0" y="300038"/>
                    </a:lnTo>
                    <a:lnTo>
                      <a:pt x="0" y="361950"/>
                    </a:lnTo>
                    <a:lnTo>
                      <a:pt x="92393" y="361950"/>
                    </a:lnTo>
                    <a:lnTo>
                      <a:pt x="92393" y="373380"/>
                    </a:lnTo>
                    <a:lnTo>
                      <a:pt x="0" y="373380"/>
                    </a:lnTo>
                    <a:lnTo>
                      <a:pt x="0" y="436245"/>
                    </a:lnTo>
                    <a:lnTo>
                      <a:pt x="1073468" y="436245"/>
                    </a:lnTo>
                    <a:lnTo>
                      <a:pt x="1073468" y="374332"/>
                    </a:lnTo>
                    <a:lnTo>
                      <a:pt x="981075" y="374332"/>
                    </a:lnTo>
                    <a:lnTo>
                      <a:pt x="981075" y="362903"/>
                    </a:lnTo>
                    <a:lnTo>
                      <a:pt x="1073468" y="362903"/>
                    </a:lnTo>
                    <a:lnTo>
                      <a:pt x="1073468" y="300990"/>
                    </a:lnTo>
                    <a:lnTo>
                      <a:pt x="981075" y="300990"/>
                    </a:lnTo>
                    <a:lnTo>
                      <a:pt x="981075" y="289560"/>
                    </a:lnTo>
                    <a:lnTo>
                      <a:pt x="1073468" y="289560"/>
                    </a:lnTo>
                    <a:lnTo>
                      <a:pt x="1073468" y="224790"/>
                    </a:lnTo>
                    <a:lnTo>
                      <a:pt x="981075" y="224790"/>
                    </a:lnTo>
                    <a:lnTo>
                      <a:pt x="981075" y="213360"/>
                    </a:lnTo>
                    <a:lnTo>
                      <a:pt x="1073468" y="213360"/>
                    </a:lnTo>
                    <a:lnTo>
                      <a:pt x="1073468" y="149542"/>
                    </a:lnTo>
                    <a:lnTo>
                      <a:pt x="981075" y="149542"/>
                    </a:lnTo>
                    <a:lnTo>
                      <a:pt x="981075" y="138113"/>
                    </a:lnTo>
                    <a:lnTo>
                      <a:pt x="1073468" y="138113"/>
                    </a:lnTo>
                    <a:lnTo>
                      <a:pt x="1073468" y="76200"/>
                    </a:lnTo>
                    <a:lnTo>
                      <a:pt x="982028" y="75247"/>
                    </a:lnTo>
                    <a:lnTo>
                      <a:pt x="982028" y="75247"/>
                    </a:lnTo>
                    <a:close/>
                    <a:moveTo>
                      <a:pt x="300038" y="118110"/>
                    </a:moveTo>
                    <a:cubicBezTo>
                      <a:pt x="250507" y="118110"/>
                      <a:pt x="229553" y="176213"/>
                      <a:pt x="219075" y="222885"/>
                    </a:cubicBezTo>
                    <a:cubicBezTo>
                      <a:pt x="209550" y="267653"/>
                      <a:pt x="207645" y="320993"/>
                      <a:pt x="256223" y="320993"/>
                    </a:cubicBezTo>
                    <a:cubicBezTo>
                      <a:pt x="292418" y="320993"/>
                      <a:pt x="316230" y="304800"/>
                      <a:pt x="324803" y="275272"/>
                    </a:cubicBezTo>
                    <a:lnTo>
                      <a:pt x="415290" y="275272"/>
                    </a:lnTo>
                    <a:cubicBezTo>
                      <a:pt x="400050" y="353378"/>
                      <a:pt x="319088" y="381000"/>
                      <a:pt x="243840" y="381000"/>
                    </a:cubicBezTo>
                    <a:cubicBezTo>
                      <a:pt x="147638" y="381000"/>
                      <a:pt x="107632" y="322897"/>
                      <a:pt x="129540" y="219075"/>
                    </a:cubicBezTo>
                    <a:cubicBezTo>
                      <a:pt x="151448" y="115253"/>
                      <a:pt x="215265" y="59055"/>
                      <a:pt x="312420" y="58103"/>
                    </a:cubicBezTo>
                    <a:cubicBezTo>
                      <a:pt x="374332" y="58103"/>
                      <a:pt x="432435" y="75247"/>
                      <a:pt x="441007" y="125730"/>
                    </a:cubicBezTo>
                    <a:cubicBezTo>
                      <a:pt x="441960" y="133350"/>
                      <a:pt x="441960" y="142875"/>
                      <a:pt x="441007" y="152400"/>
                    </a:cubicBezTo>
                    <a:cubicBezTo>
                      <a:pt x="441007" y="155258"/>
                      <a:pt x="440055" y="159067"/>
                      <a:pt x="439103" y="161925"/>
                    </a:cubicBezTo>
                    <a:lnTo>
                      <a:pt x="348615" y="161925"/>
                    </a:lnTo>
                    <a:cubicBezTo>
                      <a:pt x="353378" y="134303"/>
                      <a:pt x="335280" y="118110"/>
                      <a:pt x="300038" y="118110"/>
                    </a:cubicBezTo>
                    <a:moveTo>
                      <a:pt x="623888" y="374332"/>
                    </a:moveTo>
                    <a:lnTo>
                      <a:pt x="569595" y="137160"/>
                    </a:lnTo>
                    <a:lnTo>
                      <a:pt x="568643" y="137160"/>
                    </a:lnTo>
                    <a:lnTo>
                      <a:pt x="518160" y="374332"/>
                    </a:lnTo>
                    <a:lnTo>
                      <a:pt x="441960" y="374332"/>
                    </a:lnTo>
                    <a:lnTo>
                      <a:pt x="441007" y="374332"/>
                    </a:lnTo>
                    <a:lnTo>
                      <a:pt x="441960" y="369570"/>
                    </a:lnTo>
                    <a:lnTo>
                      <a:pt x="506730" y="64770"/>
                    </a:lnTo>
                    <a:lnTo>
                      <a:pt x="626745" y="64770"/>
                    </a:lnTo>
                    <a:lnTo>
                      <a:pt x="681990" y="296228"/>
                    </a:lnTo>
                    <a:lnTo>
                      <a:pt x="682943" y="295275"/>
                    </a:lnTo>
                    <a:lnTo>
                      <a:pt x="731520" y="64770"/>
                    </a:lnTo>
                    <a:lnTo>
                      <a:pt x="803910" y="64770"/>
                    </a:lnTo>
                    <a:lnTo>
                      <a:pt x="808673" y="64770"/>
                    </a:lnTo>
                    <a:lnTo>
                      <a:pt x="803910" y="87630"/>
                    </a:lnTo>
                    <a:lnTo>
                      <a:pt x="742950" y="375285"/>
                    </a:lnTo>
                    <a:lnTo>
                      <a:pt x="623888" y="374332"/>
                    </a:lnTo>
                    <a:lnTo>
                      <a:pt x="623888" y="374332"/>
                    </a:lnTo>
                    <a:close/>
                    <a:moveTo>
                      <a:pt x="884873" y="374332"/>
                    </a:moveTo>
                    <a:lnTo>
                      <a:pt x="803910" y="374332"/>
                    </a:lnTo>
                    <a:lnTo>
                      <a:pt x="799148" y="374332"/>
                    </a:lnTo>
                    <a:lnTo>
                      <a:pt x="803910" y="351472"/>
                    </a:lnTo>
                    <a:lnTo>
                      <a:pt x="864870" y="63817"/>
                    </a:lnTo>
                    <a:lnTo>
                      <a:pt x="950595" y="63817"/>
                    </a:lnTo>
                    <a:lnTo>
                      <a:pt x="884873" y="37433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2">
              <a:extLst>
                <a:ext uri="{FF2B5EF4-FFF2-40B4-BE49-F238E27FC236}">
                  <a16:creationId xmlns:a16="http://schemas.microsoft.com/office/drawing/2014/main" id="{8A76FDF5-3833-2785-9CE1-13F5AE9C5699}"/>
                </a:ext>
              </a:extLst>
            </p:cNvPr>
            <p:cNvGrpSpPr/>
            <p:nvPr/>
          </p:nvGrpSpPr>
          <p:grpSpPr>
            <a:xfrm>
              <a:off x="4204334" y="3527106"/>
              <a:ext cx="1910715" cy="100965"/>
              <a:chOff x="4204334" y="3527106"/>
              <a:chExt cx="1910715" cy="100965"/>
            </a:xfrm>
            <a:solidFill>
              <a:srgbClr val="FFFFFF"/>
            </a:solidFill>
          </p:grpSpPr>
          <p:grpSp>
            <p:nvGrpSpPr>
              <p:cNvPr id="8" name="Gráfico 2">
                <a:extLst>
                  <a:ext uri="{FF2B5EF4-FFF2-40B4-BE49-F238E27FC236}">
                    <a16:creationId xmlns:a16="http://schemas.microsoft.com/office/drawing/2014/main" id="{5C92A1FA-029C-F5D2-1F6D-D72578F4FA62}"/>
                  </a:ext>
                </a:extLst>
              </p:cNvPr>
              <p:cNvGrpSpPr/>
              <p:nvPr/>
            </p:nvGrpSpPr>
            <p:grpSpPr>
              <a:xfrm>
                <a:off x="4524375" y="3527106"/>
                <a:ext cx="1590675" cy="100012"/>
                <a:chOff x="4524375" y="3527106"/>
                <a:chExt cx="1590675" cy="100012"/>
              </a:xfrm>
              <a:solidFill>
                <a:srgbClr val="FFFFFF"/>
              </a:solidFill>
            </p:grpSpPr>
            <p:sp>
              <p:nvSpPr>
                <p:cNvPr id="109" name="Forma Livre: Forma 108">
                  <a:extLst>
                    <a:ext uri="{FF2B5EF4-FFF2-40B4-BE49-F238E27FC236}">
                      <a16:creationId xmlns:a16="http://schemas.microsoft.com/office/drawing/2014/main" id="{D280E792-53AF-6F1B-CFFD-8F61C7B6446B}"/>
                    </a:ext>
                  </a:extLst>
                </p:cNvPr>
                <p:cNvSpPr/>
                <p:nvPr/>
              </p:nvSpPr>
              <p:spPr>
                <a:xfrm>
                  <a:off x="4524375" y="3529964"/>
                  <a:ext cx="84772" cy="95250"/>
                </a:xfrm>
                <a:custGeom>
                  <a:avLst/>
                  <a:gdLst>
                    <a:gd name="connsiteX0" fmla="*/ 28575 w 84772"/>
                    <a:gd name="connsiteY0" fmla="*/ 19050 h 95250"/>
                    <a:gd name="connsiteX1" fmla="*/ 0 w 84772"/>
                    <a:gd name="connsiteY1" fmla="*/ 19050 h 95250"/>
                    <a:gd name="connsiteX2" fmla="*/ 0 w 84772"/>
                    <a:gd name="connsiteY2" fmla="*/ 0 h 95250"/>
                    <a:gd name="connsiteX3" fmla="*/ 84772 w 84772"/>
                    <a:gd name="connsiteY3" fmla="*/ 0 h 95250"/>
                    <a:gd name="connsiteX4" fmla="*/ 84772 w 84772"/>
                    <a:gd name="connsiteY4" fmla="*/ 19050 h 95250"/>
                    <a:gd name="connsiteX5" fmla="*/ 54293 w 84772"/>
                    <a:gd name="connsiteY5" fmla="*/ 19050 h 95250"/>
                    <a:gd name="connsiteX6" fmla="*/ 54293 w 84772"/>
                    <a:gd name="connsiteY6" fmla="*/ 95250 h 95250"/>
                    <a:gd name="connsiteX7" fmla="*/ 27622 w 84772"/>
                    <a:gd name="connsiteY7" fmla="*/ 95250 h 95250"/>
                    <a:gd name="connsiteX8" fmla="*/ 27622 w 84772"/>
                    <a:gd name="connsiteY8" fmla="*/ 19050 h 95250"/>
                    <a:gd name="connsiteX9" fmla="*/ 28575 w 84772"/>
                    <a:gd name="connsiteY9" fmla="*/ 190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772" h="95250">
                      <a:moveTo>
                        <a:pt x="28575" y="19050"/>
                      </a:moveTo>
                      <a:lnTo>
                        <a:pt x="0" y="19050"/>
                      </a:lnTo>
                      <a:lnTo>
                        <a:pt x="0" y="0"/>
                      </a:lnTo>
                      <a:lnTo>
                        <a:pt x="84772" y="0"/>
                      </a:lnTo>
                      <a:lnTo>
                        <a:pt x="84772" y="19050"/>
                      </a:lnTo>
                      <a:lnTo>
                        <a:pt x="54293" y="19050"/>
                      </a:lnTo>
                      <a:lnTo>
                        <a:pt x="54293" y="95250"/>
                      </a:lnTo>
                      <a:lnTo>
                        <a:pt x="27622" y="95250"/>
                      </a:lnTo>
                      <a:lnTo>
                        <a:pt x="27622" y="19050"/>
                      </a:lnTo>
                      <a:lnTo>
                        <a:pt x="28575" y="190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0" name="Forma Livre: Forma 109">
                  <a:extLst>
                    <a:ext uri="{FF2B5EF4-FFF2-40B4-BE49-F238E27FC236}">
                      <a16:creationId xmlns:a16="http://schemas.microsoft.com/office/drawing/2014/main" id="{6CD976B5-D5DC-0DA4-17AC-BFCB1FAD6131}"/>
                    </a:ext>
                  </a:extLst>
                </p:cNvPr>
                <p:cNvSpPr/>
                <p:nvPr/>
              </p:nvSpPr>
              <p:spPr>
                <a:xfrm>
                  <a:off x="4618672" y="3529964"/>
                  <a:ext cx="84772" cy="95250"/>
                </a:xfrm>
                <a:custGeom>
                  <a:avLst/>
                  <a:gdLst>
                    <a:gd name="connsiteX0" fmla="*/ 0 w 84772"/>
                    <a:gd name="connsiteY0" fmla="*/ 0 h 95250"/>
                    <a:gd name="connsiteX1" fmla="*/ 26670 w 84772"/>
                    <a:gd name="connsiteY1" fmla="*/ 0 h 95250"/>
                    <a:gd name="connsiteX2" fmla="*/ 26670 w 84772"/>
                    <a:gd name="connsiteY2" fmla="*/ 37147 h 95250"/>
                    <a:gd name="connsiteX3" fmla="*/ 58103 w 84772"/>
                    <a:gd name="connsiteY3" fmla="*/ 37147 h 95250"/>
                    <a:gd name="connsiteX4" fmla="*/ 58103 w 84772"/>
                    <a:gd name="connsiteY4" fmla="*/ 0 h 95250"/>
                    <a:gd name="connsiteX5" fmla="*/ 84772 w 84772"/>
                    <a:gd name="connsiteY5" fmla="*/ 0 h 95250"/>
                    <a:gd name="connsiteX6" fmla="*/ 84772 w 84772"/>
                    <a:gd name="connsiteY6" fmla="*/ 95250 h 95250"/>
                    <a:gd name="connsiteX7" fmla="*/ 58103 w 84772"/>
                    <a:gd name="connsiteY7" fmla="*/ 95250 h 95250"/>
                    <a:gd name="connsiteX8" fmla="*/ 58103 w 84772"/>
                    <a:gd name="connsiteY8" fmla="*/ 57150 h 95250"/>
                    <a:gd name="connsiteX9" fmla="*/ 26670 w 84772"/>
                    <a:gd name="connsiteY9" fmla="*/ 57150 h 95250"/>
                    <a:gd name="connsiteX10" fmla="*/ 26670 w 84772"/>
                    <a:gd name="connsiteY10" fmla="*/ 95250 h 95250"/>
                    <a:gd name="connsiteX11" fmla="*/ 0 w 84772"/>
                    <a:gd name="connsiteY11" fmla="*/ 95250 h 95250"/>
                    <a:gd name="connsiteX12" fmla="*/ 0 w 84772"/>
                    <a:gd name="connsiteY12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772" h="95250">
                      <a:moveTo>
                        <a:pt x="0" y="0"/>
                      </a:moveTo>
                      <a:lnTo>
                        <a:pt x="26670" y="0"/>
                      </a:lnTo>
                      <a:lnTo>
                        <a:pt x="26670" y="37147"/>
                      </a:lnTo>
                      <a:lnTo>
                        <a:pt x="58103" y="37147"/>
                      </a:lnTo>
                      <a:lnTo>
                        <a:pt x="58103" y="0"/>
                      </a:lnTo>
                      <a:lnTo>
                        <a:pt x="84772" y="0"/>
                      </a:lnTo>
                      <a:lnTo>
                        <a:pt x="84772" y="95250"/>
                      </a:lnTo>
                      <a:lnTo>
                        <a:pt x="58103" y="95250"/>
                      </a:lnTo>
                      <a:lnTo>
                        <a:pt x="58103" y="57150"/>
                      </a:lnTo>
                      <a:lnTo>
                        <a:pt x="26670" y="57150"/>
                      </a:lnTo>
                      <a:lnTo>
                        <a:pt x="26670" y="95250"/>
                      </a:lnTo>
                      <a:lnTo>
                        <a:pt x="0" y="952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1" name="Forma Livre: Forma 110">
                  <a:extLst>
                    <a:ext uri="{FF2B5EF4-FFF2-40B4-BE49-F238E27FC236}">
                      <a16:creationId xmlns:a16="http://schemas.microsoft.com/office/drawing/2014/main" id="{979743C2-A9DF-85FE-CCC4-CF866C665BE1}"/>
                    </a:ext>
                  </a:extLst>
                </p:cNvPr>
                <p:cNvSpPr/>
                <p:nvPr/>
              </p:nvSpPr>
              <p:spPr>
                <a:xfrm>
                  <a:off x="4721542" y="3530917"/>
                  <a:ext cx="73342" cy="94297"/>
                </a:xfrm>
                <a:custGeom>
                  <a:avLst/>
                  <a:gdLst>
                    <a:gd name="connsiteX0" fmla="*/ 0 w 73342"/>
                    <a:gd name="connsiteY0" fmla="*/ 0 h 94297"/>
                    <a:gd name="connsiteX1" fmla="*/ 71438 w 73342"/>
                    <a:gd name="connsiteY1" fmla="*/ 0 h 94297"/>
                    <a:gd name="connsiteX2" fmla="*/ 71438 w 73342"/>
                    <a:gd name="connsiteY2" fmla="*/ 18097 h 94297"/>
                    <a:gd name="connsiteX3" fmla="*/ 26670 w 73342"/>
                    <a:gd name="connsiteY3" fmla="*/ 18097 h 94297"/>
                    <a:gd name="connsiteX4" fmla="*/ 26670 w 73342"/>
                    <a:gd name="connsiteY4" fmla="*/ 38100 h 94297"/>
                    <a:gd name="connsiteX5" fmla="*/ 69532 w 73342"/>
                    <a:gd name="connsiteY5" fmla="*/ 38100 h 94297"/>
                    <a:gd name="connsiteX6" fmla="*/ 69532 w 73342"/>
                    <a:gd name="connsiteY6" fmla="*/ 56197 h 94297"/>
                    <a:gd name="connsiteX7" fmla="*/ 26670 w 73342"/>
                    <a:gd name="connsiteY7" fmla="*/ 56197 h 94297"/>
                    <a:gd name="connsiteX8" fmla="*/ 26670 w 73342"/>
                    <a:gd name="connsiteY8" fmla="*/ 76200 h 94297"/>
                    <a:gd name="connsiteX9" fmla="*/ 73342 w 73342"/>
                    <a:gd name="connsiteY9" fmla="*/ 76200 h 94297"/>
                    <a:gd name="connsiteX10" fmla="*/ 73342 w 73342"/>
                    <a:gd name="connsiteY10" fmla="*/ 94297 h 94297"/>
                    <a:gd name="connsiteX11" fmla="*/ 0 w 73342"/>
                    <a:gd name="connsiteY11" fmla="*/ 94297 h 94297"/>
                    <a:gd name="connsiteX12" fmla="*/ 0 w 73342"/>
                    <a:gd name="connsiteY12" fmla="*/ 0 h 94297"/>
                    <a:gd name="connsiteX13" fmla="*/ 0 w 73342"/>
                    <a:gd name="connsiteY13" fmla="*/ 0 h 9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342" h="94297">
                      <a:moveTo>
                        <a:pt x="0" y="0"/>
                      </a:moveTo>
                      <a:lnTo>
                        <a:pt x="71438" y="0"/>
                      </a:lnTo>
                      <a:lnTo>
                        <a:pt x="71438" y="18097"/>
                      </a:lnTo>
                      <a:lnTo>
                        <a:pt x="26670" y="18097"/>
                      </a:lnTo>
                      <a:lnTo>
                        <a:pt x="26670" y="38100"/>
                      </a:lnTo>
                      <a:lnTo>
                        <a:pt x="69532" y="38100"/>
                      </a:lnTo>
                      <a:lnTo>
                        <a:pt x="69532" y="56197"/>
                      </a:lnTo>
                      <a:lnTo>
                        <a:pt x="26670" y="56197"/>
                      </a:lnTo>
                      <a:lnTo>
                        <a:pt x="26670" y="76200"/>
                      </a:lnTo>
                      <a:lnTo>
                        <a:pt x="73342" y="76200"/>
                      </a:lnTo>
                      <a:lnTo>
                        <a:pt x="73342" y="94297"/>
                      </a:lnTo>
                      <a:lnTo>
                        <a:pt x="0" y="94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2" name="Forma Livre: Forma 111">
                  <a:extLst>
                    <a:ext uri="{FF2B5EF4-FFF2-40B4-BE49-F238E27FC236}">
                      <a16:creationId xmlns:a16="http://schemas.microsoft.com/office/drawing/2014/main" id="{3194ADDF-29DD-30CE-2211-CBD94B9ED17E}"/>
                    </a:ext>
                  </a:extLst>
                </p:cNvPr>
                <p:cNvSpPr/>
                <p:nvPr/>
              </p:nvSpPr>
              <p:spPr>
                <a:xfrm>
                  <a:off x="4852987" y="3530917"/>
                  <a:ext cx="66675" cy="94297"/>
                </a:xfrm>
                <a:custGeom>
                  <a:avLst/>
                  <a:gdLst>
                    <a:gd name="connsiteX0" fmla="*/ 0 w 66675"/>
                    <a:gd name="connsiteY0" fmla="*/ 0 h 94297"/>
                    <a:gd name="connsiteX1" fmla="*/ 66675 w 66675"/>
                    <a:gd name="connsiteY1" fmla="*/ 0 h 94297"/>
                    <a:gd name="connsiteX2" fmla="*/ 66675 w 66675"/>
                    <a:gd name="connsiteY2" fmla="*/ 18097 h 94297"/>
                    <a:gd name="connsiteX3" fmla="*/ 25718 w 66675"/>
                    <a:gd name="connsiteY3" fmla="*/ 18097 h 94297"/>
                    <a:gd name="connsiteX4" fmla="*/ 25718 w 66675"/>
                    <a:gd name="connsiteY4" fmla="*/ 40005 h 94297"/>
                    <a:gd name="connsiteX5" fmla="*/ 63818 w 66675"/>
                    <a:gd name="connsiteY5" fmla="*/ 40005 h 94297"/>
                    <a:gd name="connsiteX6" fmla="*/ 63818 w 66675"/>
                    <a:gd name="connsiteY6" fmla="*/ 58102 h 94297"/>
                    <a:gd name="connsiteX7" fmla="*/ 25718 w 66675"/>
                    <a:gd name="connsiteY7" fmla="*/ 58102 h 94297"/>
                    <a:gd name="connsiteX8" fmla="*/ 25718 w 66675"/>
                    <a:gd name="connsiteY8" fmla="*/ 94297 h 94297"/>
                    <a:gd name="connsiteX9" fmla="*/ 0 w 66675"/>
                    <a:gd name="connsiteY9" fmla="*/ 94297 h 94297"/>
                    <a:gd name="connsiteX10" fmla="*/ 0 w 66675"/>
                    <a:gd name="connsiteY10" fmla="*/ 0 h 9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675" h="94297">
                      <a:moveTo>
                        <a:pt x="0" y="0"/>
                      </a:moveTo>
                      <a:lnTo>
                        <a:pt x="66675" y="0"/>
                      </a:lnTo>
                      <a:lnTo>
                        <a:pt x="66675" y="18097"/>
                      </a:lnTo>
                      <a:lnTo>
                        <a:pt x="25718" y="18097"/>
                      </a:lnTo>
                      <a:lnTo>
                        <a:pt x="25718" y="40005"/>
                      </a:lnTo>
                      <a:lnTo>
                        <a:pt x="63818" y="40005"/>
                      </a:lnTo>
                      <a:lnTo>
                        <a:pt x="63818" y="58102"/>
                      </a:lnTo>
                      <a:lnTo>
                        <a:pt x="25718" y="58102"/>
                      </a:lnTo>
                      <a:lnTo>
                        <a:pt x="25718" y="94297"/>
                      </a:lnTo>
                      <a:lnTo>
                        <a:pt x="0" y="94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3" name="Forma Livre: Forma 112">
                  <a:extLst>
                    <a:ext uri="{FF2B5EF4-FFF2-40B4-BE49-F238E27FC236}">
                      <a16:creationId xmlns:a16="http://schemas.microsoft.com/office/drawing/2014/main" id="{5F906ECB-5248-C8E1-96E0-BD74D21BBB8A}"/>
                    </a:ext>
                  </a:extLst>
                </p:cNvPr>
                <p:cNvSpPr/>
                <p:nvPr/>
              </p:nvSpPr>
              <p:spPr>
                <a:xfrm>
                  <a:off x="4932997" y="3529012"/>
                  <a:ext cx="90487" cy="98107"/>
                </a:xfrm>
                <a:custGeom>
                  <a:avLst/>
                  <a:gdLst>
                    <a:gd name="connsiteX0" fmla="*/ 26670 w 90487"/>
                    <a:gd name="connsiteY0" fmla="*/ 953 h 98107"/>
                    <a:gd name="connsiteX1" fmla="*/ 26670 w 90487"/>
                    <a:gd name="connsiteY1" fmla="*/ 57150 h 98107"/>
                    <a:gd name="connsiteX2" fmla="*/ 29528 w 90487"/>
                    <a:gd name="connsiteY2" fmla="*/ 71438 h 98107"/>
                    <a:gd name="connsiteX3" fmla="*/ 45720 w 90487"/>
                    <a:gd name="connsiteY3" fmla="*/ 79057 h 98107"/>
                    <a:gd name="connsiteX4" fmla="*/ 64770 w 90487"/>
                    <a:gd name="connsiteY4" fmla="*/ 56197 h 98107"/>
                    <a:gd name="connsiteX5" fmla="*/ 64770 w 90487"/>
                    <a:gd name="connsiteY5" fmla="*/ 953 h 98107"/>
                    <a:gd name="connsiteX6" fmla="*/ 90488 w 90487"/>
                    <a:gd name="connsiteY6" fmla="*/ 953 h 98107"/>
                    <a:gd name="connsiteX7" fmla="*/ 90488 w 90487"/>
                    <a:gd name="connsiteY7" fmla="*/ 56197 h 98107"/>
                    <a:gd name="connsiteX8" fmla="*/ 82868 w 90487"/>
                    <a:gd name="connsiteY8" fmla="*/ 84772 h 98107"/>
                    <a:gd name="connsiteX9" fmla="*/ 44768 w 90487"/>
                    <a:gd name="connsiteY9" fmla="*/ 98107 h 98107"/>
                    <a:gd name="connsiteX10" fmla="*/ 0 w 90487"/>
                    <a:gd name="connsiteY10" fmla="*/ 54293 h 98107"/>
                    <a:gd name="connsiteX11" fmla="*/ 0 w 90487"/>
                    <a:gd name="connsiteY11" fmla="*/ 0 h 98107"/>
                    <a:gd name="connsiteX12" fmla="*/ 26670 w 90487"/>
                    <a:gd name="connsiteY12" fmla="*/ 953 h 98107"/>
                    <a:gd name="connsiteX13" fmla="*/ 26670 w 90487"/>
                    <a:gd name="connsiteY13" fmla="*/ 953 h 9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0487" h="98107">
                      <a:moveTo>
                        <a:pt x="26670" y="953"/>
                      </a:moveTo>
                      <a:lnTo>
                        <a:pt x="26670" y="57150"/>
                      </a:lnTo>
                      <a:cubicBezTo>
                        <a:pt x="26670" y="61913"/>
                        <a:pt x="26670" y="67628"/>
                        <a:pt x="29528" y="71438"/>
                      </a:cubicBezTo>
                      <a:cubicBezTo>
                        <a:pt x="33338" y="77153"/>
                        <a:pt x="39053" y="79057"/>
                        <a:pt x="45720" y="79057"/>
                      </a:cubicBezTo>
                      <a:cubicBezTo>
                        <a:pt x="62865" y="79057"/>
                        <a:pt x="64770" y="65722"/>
                        <a:pt x="64770" y="56197"/>
                      </a:cubicBezTo>
                      <a:lnTo>
                        <a:pt x="64770" y="953"/>
                      </a:lnTo>
                      <a:lnTo>
                        <a:pt x="90488" y="953"/>
                      </a:lnTo>
                      <a:lnTo>
                        <a:pt x="90488" y="56197"/>
                      </a:lnTo>
                      <a:cubicBezTo>
                        <a:pt x="90488" y="66675"/>
                        <a:pt x="88583" y="78105"/>
                        <a:pt x="82868" y="84772"/>
                      </a:cubicBezTo>
                      <a:cubicBezTo>
                        <a:pt x="73343" y="96203"/>
                        <a:pt x="57150" y="98107"/>
                        <a:pt x="44768" y="98107"/>
                      </a:cubicBezTo>
                      <a:cubicBezTo>
                        <a:pt x="0" y="98107"/>
                        <a:pt x="0" y="70485"/>
                        <a:pt x="0" y="54293"/>
                      </a:cubicBezTo>
                      <a:lnTo>
                        <a:pt x="0" y="0"/>
                      </a:lnTo>
                      <a:lnTo>
                        <a:pt x="26670" y="953"/>
                      </a:lnTo>
                      <a:lnTo>
                        <a:pt x="26670" y="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4" name="Forma Livre: Forma 113">
                  <a:extLst>
                    <a:ext uri="{FF2B5EF4-FFF2-40B4-BE49-F238E27FC236}">
                      <a16:creationId xmlns:a16="http://schemas.microsoft.com/office/drawing/2014/main" id="{67AE462F-5FCE-3BB3-8467-D760923A510D}"/>
                    </a:ext>
                  </a:extLst>
                </p:cNvPr>
                <p:cNvSpPr/>
                <p:nvPr/>
              </p:nvSpPr>
              <p:spPr>
                <a:xfrm>
                  <a:off x="5034915" y="3529964"/>
                  <a:ext cx="84772" cy="95250"/>
                </a:xfrm>
                <a:custGeom>
                  <a:avLst/>
                  <a:gdLst>
                    <a:gd name="connsiteX0" fmla="*/ 28575 w 84772"/>
                    <a:gd name="connsiteY0" fmla="*/ 19050 h 95250"/>
                    <a:gd name="connsiteX1" fmla="*/ 0 w 84772"/>
                    <a:gd name="connsiteY1" fmla="*/ 19050 h 95250"/>
                    <a:gd name="connsiteX2" fmla="*/ 0 w 84772"/>
                    <a:gd name="connsiteY2" fmla="*/ 0 h 95250"/>
                    <a:gd name="connsiteX3" fmla="*/ 84772 w 84772"/>
                    <a:gd name="connsiteY3" fmla="*/ 0 h 95250"/>
                    <a:gd name="connsiteX4" fmla="*/ 84772 w 84772"/>
                    <a:gd name="connsiteY4" fmla="*/ 19050 h 95250"/>
                    <a:gd name="connsiteX5" fmla="*/ 55245 w 84772"/>
                    <a:gd name="connsiteY5" fmla="*/ 19050 h 95250"/>
                    <a:gd name="connsiteX6" fmla="*/ 55245 w 84772"/>
                    <a:gd name="connsiteY6" fmla="*/ 95250 h 95250"/>
                    <a:gd name="connsiteX7" fmla="*/ 28575 w 84772"/>
                    <a:gd name="connsiteY7" fmla="*/ 95250 h 95250"/>
                    <a:gd name="connsiteX8" fmla="*/ 28575 w 84772"/>
                    <a:gd name="connsiteY8" fmla="*/ 190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772" h="95250">
                      <a:moveTo>
                        <a:pt x="28575" y="19050"/>
                      </a:moveTo>
                      <a:lnTo>
                        <a:pt x="0" y="19050"/>
                      </a:lnTo>
                      <a:lnTo>
                        <a:pt x="0" y="0"/>
                      </a:lnTo>
                      <a:lnTo>
                        <a:pt x="84772" y="0"/>
                      </a:lnTo>
                      <a:lnTo>
                        <a:pt x="84772" y="19050"/>
                      </a:lnTo>
                      <a:lnTo>
                        <a:pt x="55245" y="19050"/>
                      </a:lnTo>
                      <a:lnTo>
                        <a:pt x="55245" y="95250"/>
                      </a:lnTo>
                      <a:lnTo>
                        <a:pt x="28575" y="95250"/>
                      </a:lnTo>
                      <a:lnTo>
                        <a:pt x="28575" y="190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5" name="Forma Livre: Forma 114">
                  <a:extLst>
                    <a:ext uri="{FF2B5EF4-FFF2-40B4-BE49-F238E27FC236}">
                      <a16:creationId xmlns:a16="http://schemas.microsoft.com/office/drawing/2014/main" id="{7C4F71C3-1798-86A8-9F67-8DE91469B7F9}"/>
                    </a:ext>
                  </a:extLst>
                </p:cNvPr>
                <p:cNvSpPr/>
                <p:nvPr/>
              </p:nvSpPr>
              <p:spPr>
                <a:xfrm>
                  <a:off x="5130165" y="3529012"/>
                  <a:ext cx="90487" cy="98107"/>
                </a:xfrm>
                <a:custGeom>
                  <a:avLst/>
                  <a:gdLst>
                    <a:gd name="connsiteX0" fmla="*/ 26670 w 90487"/>
                    <a:gd name="connsiteY0" fmla="*/ 953 h 98107"/>
                    <a:gd name="connsiteX1" fmla="*/ 26670 w 90487"/>
                    <a:gd name="connsiteY1" fmla="*/ 57150 h 98107"/>
                    <a:gd name="connsiteX2" fmla="*/ 29528 w 90487"/>
                    <a:gd name="connsiteY2" fmla="*/ 71438 h 98107"/>
                    <a:gd name="connsiteX3" fmla="*/ 45720 w 90487"/>
                    <a:gd name="connsiteY3" fmla="*/ 79057 h 98107"/>
                    <a:gd name="connsiteX4" fmla="*/ 64770 w 90487"/>
                    <a:gd name="connsiteY4" fmla="*/ 56197 h 98107"/>
                    <a:gd name="connsiteX5" fmla="*/ 64770 w 90487"/>
                    <a:gd name="connsiteY5" fmla="*/ 953 h 98107"/>
                    <a:gd name="connsiteX6" fmla="*/ 90488 w 90487"/>
                    <a:gd name="connsiteY6" fmla="*/ 953 h 98107"/>
                    <a:gd name="connsiteX7" fmla="*/ 90488 w 90487"/>
                    <a:gd name="connsiteY7" fmla="*/ 56197 h 98107"/>
                    <a:gd name="connsiteX8" fmla="*/ 82867 w 90487"/>
                    <a:gd name="connsiteY8" fmla="*/ 84772 h 98107"/>
                    <a:gd name="connsiteX9" fmla="*/ 44767 w 90487"/>
                    <a:gd name="connsiteY9" fmla="*/ 98107 h 98107"/>
                    <a:gd name="connsiteX10" fmla="*/ 0 w 90487"/>
                    <a:gd name="connsiteY10" fmla="*/ 54293 h 98107"/>
                    <a:gd name="connsiteX11" fmla="*/ 0 w 90487"/>
                    <a:gd name="connsiteY11" fmla="*/ 0 h 98107"/>
                    <a:gd name="connsiteX12" fmla="*/ 26670 w 90487"/>
                    <a:gd name="connsiteY12" fmla="*/ 953 h 98107"/>
                    <a:gd name="connsiteX13" fmla="*/ 26670 w 90487"/>
                    <a:gd name="connsiteY13" fmla="*/ 953 h 9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0487" h="98107">
                      <a:moveTo>
                        <a:pt x="26670" y="953"/>
                      </a:moveTo>
                      <a:lnTo>
                        <a:pt x="26670" y="57150"/>
                      </a:lnTo>
                      <a:cubicBezTo>
                        <a:pt x="26670" y="61913"/>
                        <a:pt x="26670" y="67628"/>
                        <a:pt x="29528" y="71438"/>
                      </a:cubicBezTo>
                      <a:cubicBezTo>
                        <a:pt x="33338" y="77153"/>
                        <a:pt x="39053" y="79057"/>
                        <a:pt x="45720" y="79057"/>
                      </a:cubicBezTo>
                      <a:cubicBezTo>
                        <a:pt x="62865" y="79057"/>
                        <a:pt x="64770" y="65722"/>
                        <a:pt x="64770" y="56197"/>
                      </a:cubicBezTo>
                      <a:lnTo>
                        <a:pt x="64770" y="953"/>
                      </a:lnTo>
                      <a:lnTo>
                        <a:pt x="90488" y="953"/>
                      </a:lnTo>
                      <a:lnTo>
                        <a:pt x="90488" y="56197"/>
                      </a:lnTo>
                      <a:cubicBezTo>
                        <a:pt x="90488" y="66675"/>
                        <a:pt x="88582" y="78105"/>
                        <a:pt x="82867" y="84772"/>
                      </a:cubicBezTo>
                      <a:cubicBezTo>
                        <a:pt x="73342" y="96203"/>
                        <a:pt x="57150" y="98107"/>
                        <a:pt x="44767" y="98107"/>
                      </a:cubicBezTo>
                      <a:cubicBezTo>
                        <a:pt x="0" y="98107"/>
                        <a:pt x="0" y="70485"/>
                        <a:pt x="0" y="54293"/>
                      </a:cubicBezTo>
                      <a:lnTo>
                        <a:pt x="0" y="0"/>
                      </a:lnTo>
                      <a:lnTo>
                        <a:pt x="26670" y="953"/>
                      </a:lnTo>
                      <a:lnTo>
                        <a:pt x="26670" y="9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6" name="Forma Livre: Forma 115">
                  <a:extLst>
                    <a:ext uri="{FF2B5EF4-FFF2-40B4-BE49-F238E27FC236}">
                      <a16:creationId xmlns:a16="http://schemas.microsoft.com/office/drawing/2014/main" id="{FCB66960-2324-AD74-BEA5-551703318A17}"/>
                    </a:ext>
                  </a:extLst>
                </p:cNvPr>
                <p:cNvSpPr/>
                <p:nvPr/>
              </p:nvSpPr>
              <p:spPr>
                <a:xfrm>
                  <a:off x="5238750" y="3529964"/>
                  <a:ext cx="83819" cy="95250"/>
                </a:xfrm>
                <a:custGeom>
                  <a:avLst/>
                  <a:gdLst>
                    <a:gd name="connsiteX0" fmla="*/ 0 w 83819"/>
                    <a:gd name="connsiteY0" fmla="*/ 0 h 95250"/>
                    <a:gd name="connsiteX1" fmla="*/ 43815 w 83819"/>
                    <a:gd name="connsiteY1" fmla="*/ 0 h 95250"/>
                    <a:gd name="connsiteX2" fmla="*/ 73343 w 83819"/>
                    <a:gd name="connsiteY2" fmla="*/ 6667 h 95250"/>
                    <a:gd name="connsiteX3" fmla="*/ 80010 w 83819"/>
                    <a:gd name="connsiteY3" fmla="*/ 24765 h 95250"/>
                    <a:gd name="connsiteX4" fmla="*/ 71438 w 83819"/>
                    <a:gd name="connsiteY4" fmla="*/ 41910 h 95250"/>
                    <a:gd name="connsiteX5" fmla="*/ 57150 w 83819"/>
                    <a:gd name="connsiteY5" fmla="*/ 46672 h 95250"/>
                    <a:gd name="connsiteX6" fmla="*/ 57150 w 83819"/>
                    <a:gd name="connsiteY6" fmla="*/ 47625 h 95250"/>
                    <a:gd name="connsiteX7" fmla="*/ 79057 w 83819"/>
                    <a:gd name="connsiteY7" fmla="*/ 70485 h 95250"/>
                    <a:gd name="connsiteX8" fmla="*/ 83820 w 83819"/>
                    <a:gd name="connsiteY8" fmla="*/ 94297 h 95250"/>
                    <a:gd name="connsiteX9" fmla="*/ 55245 w 83819"/>
                    <a:gd name="connsiteY9" fmla="*/ 94297 h 95250"/>
                    <a:gd name="connsiteX10" fmla="*/ 52388 w 83819"/>
                    <a:gd name="connsiteY10" fmla="*/ 73342 h 95250"/>
                    <a:gd name="connsiteX11" fmla="*/ 39053 w 83819"/>
                    <a:gd name="connsiteY11" fmla="*/ 58103 h 95250"/>
                    <a:gd name="connsiteX12" fmla="*/ 27622 w 83819"/>
                    <a:gd name="connsiteY12" fmla="*/ 58103 h 95250"/>
                    <a:gd name="connsiteX13" fmla="*/ 27622 w 83819"/>
                    <a:gd name="connsiteY13" fmla="*/ 95250 h 95250"/>
                    <a:gd name="connsiteX14" fmla="*/ 953 w 83819"/>
                    <a:gd name="connsiteY14" fmla="*/ 95250 h 95250"/>
                    <a:gd name="connsiteX15" fmla="*/ 953 w 83819"/>
                    <a:gd name="connsiteY15" fmla="*/ 0 h 95250"/>
                    <a:gd name="connsiteX16" fmla="*/ 0 w 83819"/>
                    <a:gd name="connsiteY16" fmla="*/ 0 h 95250"/>
                    <a:gd name="connsiteX17" fmla="*/ 0 w 83819"/>
                    <a:gd name="connsiteY17" fmla="*/ 0 h 95250"/>
                    <a:gd name="connsiteX18" fmla="*/ 26670 w 83819"/>
                    <a:gd name="connsiteY18" fmla="*/ 40957 h 95250"/>
                    <a:gd name="connsiteX19" fmla="*/ 36195 w 83819"/>
                    <a:gd name="connsiteY19" fmla="*/ 40957 h 95250"/>
                    <a:gd name="connsiteX20" fmla="*/ 46672 w 83819"/>
                    <a:gd name="connsiteY20" fmla="*/ 40005 h 95250"/>
                    <a:gd name="connsiteX21" fmla="*/ 53340 w 83819"/>
                    <a:gd name="connsiteY21" fmla="*/ 29528 h 95250"/>
                    <a:gd name="connsiteX22" fmla="*/ 35243 w 83819"/>
                    <a:gd name="connsiteY22" fmla="*/ 18097 h 95250"/>
                    <a:gd name="connsiteX23" fmla="*/ 25718 w 83819"/>
                    <a:gd name="connsiteY23" fmla="*/ 18097 h 95250"/>
                    <a:gd name="connsiteX24" fmla="*/ 26670 w 83819"/>
                    <a:gd name="connsiteY24" fmla="*/ 40957 h 95250"/>
                    <a:gd name="connsiteX25" fmla="*/ 26670 w 83819"/>
                    <a:gd name="connsiteY25" fmla="*/ 4095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3819" h="95250">
                      <a:moveTo>
                        <a:pt x="0" y="0"/>
                      </a:moveTo>
                      <a:lnTo>
                        <a:pt x="43815" y="0"/>
                      </a:lnTo>
                      <a:cubicBezTo>
                        <a:pt x="60960" y="0"/>
                        <a:pt x="67628" y="953"/>
                        <a:pt x="73343" y="6667"/>
                      </a:cubicBezTo>
                      <a:cubicBezTo>
                        <a:pt x="76200" y="9525"/>
                        <a:pt x="80010" y="15240"/>
                        <a:pt x="80010" y="24765"/>
                      </a:cubicBezTo>
                      <a:cubicBezTo>
                        <a:pt x="80010" y="35242"/>
                        <a:pt x="76200" y="40005"/>
                        <a:pt x="71438" y="41910"/>
                      </a:cubicBezTo>
                      <a:cubicBezTo>
                        <a:pt x="65722" y="45720"/>
                        <a:pt x="60007" y="46672"/>
                        <a:pt x="57150" y="46672"/>
                      </a:cubicBezTo>
                      <a:lnTo>
                        <a:pt x="57150" y="47625"/>
                      </a:lnTo>
                      <a:cubicBezTo>
                        <a:pt x="75247" y="48578"/>
                        <a:pt x="76200" y="56197"/>
                        <a:pt x="79057" y="70485"/>
                      </a:cubicBezTo>
                      <a:cubicBezTo>
                        <a:pt x="80010" y="77153"/>
                        <a:pt x="80963" y="87630"/>
                        <a:pt x="83820" y="94297"/>
                      </a:cubicBezTo>
                      <a:lnTo>
                        <a:pt x="55245" y="94297"/>
                      </a:lnTo>
                      <a:cubicBezTo>
                        <a:pt x="53340" y="88582"/>
                        <a:pt x="53340" y="80963"/>
                        <a:pt x="52388" y="73342"/>
                      </a:cubicBezTo>
                      <a:cubicBezTo>
                        <a:pt x="51435" y="61913"/>
                        <a:pt x="50482" y="58103"/>
                        <a:pt x="39053" y="58103"/>
                      </a:cubicBezTo>
                      <a:lnTo>
                        <a:pt x="27622" y="58103"/>
                      </a:lnTo>
                      <a:lnTo>
                        <a:pt x="27622" y="95250"/>
                      </a:lnTo>
                      <a:lnTo>
                        <a:pt x="953" y="95250"/>
                      </a:lnTo>
                      <a:lnTo>
                        <a:pt x="95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6670" y="40957"/>
                      </a:moveTo>
                      <a:lnTo>
                        <a:pt x="36195" y="40957"/>
                      </a:lnTo>
                      <a:cubicBezTo>
                        <a:pt x="41910" y="40957"/>
                        <a:pt x="44768" y="40957"/>
                        <a:pt x="46672" y="40005"/>
                      </a:cubicBezTo>
                      <a:cubicBezTo>
                        <a:pt x="52388" y="38100"/>
                        <a:pt x="53340" y="32385"/>
                        <a:pt x="53340" y="29528"/>
                      </a:cubicBezTo>
                      <a:cubicBezTo>
                        <a:pt x="53340" y="18097"/>
                        <a:pt x="42863" y="18097"/>
                        <a:pt x="35243" y="18097"/>
                      </a:cubicBezTo>
                      <a:lnTo>
                        <a:pt x="25718" y="18097"/>
                      </a:lnTo>
                      <a:lnTo>
                        <a:pt x="26670" y="40957"/>
                      </a:lnTo>
                      <a:lnTo>
                        <a:pt x="26670" y="409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7" name="Forma Livre: Forma 116">
                  <a:extLst>
                    <a:ext uri="{FF2B5EF4-FFF2-40B4-BE49-F238E27FC236}">
                      <a16:creationId xmlns:a16="http://schemas.microsoft.com/office/drawing/2014/main" id="{AEF331A7-8A73-46CD-D0B3-BE70E683C425}"/>
                    </a:ext>
                  </a:extLst>
                </p:cNvPr>
                <p:cNvSpPr/>
                <p:nvPr/>
              </p:nvSpPr>
              <p:spPr>
                <a:xfrm>
                  <a:off x="5334952" y="3530917"/>
                  <a:ext cx="73342" cy="94297"/>
                </a:xfrm>
                <a:custGeom>
                  <a:avLst/>
                  <a:gdLst>
                    <a:gd name="connsiteX0" fmla="*/ 0 w 73342"/>
                    <a:gd name="connsiteY0" fmla="*/ 0 h 94297"/>
                    <a:gd name="connsiteX1" fmla="*/ 71438 w 73342"/>
                    <a:gd name="connsiteY1" fmla="*/ 0 h 94297"/>
                    <a:gd name="connsiteX2" fmla="*/ 71438 w 73342"/>
                    <a:gd name="connsiteY2" fmla="*/ 18097 h 94297"/>
                    <a:gd name="connsiteX3" fmla="*/ 26670 w 73342"/>
                    <a:gd name="connsiteY3" fmla="*/ 18097 h 94297"/>
                    <a:gd name="connsiteX4" fmla="*/ 26670 w 73342"/>
                    <a:gd name="connsiteY4" fmla="*/ 38100 h 94297"/>
                    <a:gd name="connsiteX5" fmla="*/ 69532 w 73342"/>
                    <a:gd name="connsiteY5" fmla="*/ 38100 h 94297"/>
                    <a:gd name="connsiteX6" fmla="*/ 69532 w 73342"/>
                    <a:gd name="connsiteY6" fmla="*/ 56197 h 94297"/>
                    <a:gd name="connsiteX7" fmla="*/ 26670 w 73342"/>
                    <a:gd name="connsiteY7" fmla="*/ 56197 h 94297"/>
                    <a:gd name="connsiteX8" fmla="*/ 26670 w 73342"/>
                    <a:gd name="connsiteY8" fmla="*/ 76200 h 94297"/>
                    <a:gd name="connsiteX9" fmla="*/ 73342 w 73342"/>
                    <a:gd name="connsiteY9" fmla="*/ 76200 h 94297"/>
                    <a:gd name="connsiteX10" fmla="*/ 73342 w 73342"/>
                    <a:gd name="connsiteY10" fmla="*/ 94297 h 94297"/>
                    <a:gd name="connsiteX11" fmla="*/ 953 w 73342"/>
                    <a:gd name="connsiteY11" fmla="*/ 94297 h 94297"/>
                    <a:gd name="connsiteX12" fmla="*/ 0 w 73342"/>
                    <a:gd name="connsiteY12" fmla="*/ 0 h 94297"/>
                    <a:gd name="connsiteX13" fmla="*/ 0 w 73342"/>
                    <a:gd name="connsiteY13" fmla="*/ 0 h 9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342" h="94297">
                      <a:moveTo>
                        <a:pt x="0" y="0"/>
                      </a:moveTo>
                      <a:lnTo>
                        <a:pt x="71438" y="0"/>
                      </a:lnTo>
                      <a:lnTo>
                        <a:pt x="71438" y="18097"/>
                      </a:lnTo>
                      <a:lnTo>
                        <a:pt x="26670" y="18097"/>
                      </a:lnTo>
                      <a:lnTo>
                        <a:pt x="26670" y="38100"/>
                      </a:lnTo>
                      <a:lnTo>
                        <a:pt x="69532" y="38100"/>
                      </a:lnTo>
                      <a:lnTo>
                        <a:pt x="69532" y="56197"/>
                      </a:lnTo>
                      <a:lnTo>
                        <a:pt x="26670" y="56197"/>
                      </a:lnTo>
                      <a:lnTo>
                        <a:pt x="26670" y="76200"/>
                      </a:lnTo>
                      <a:lnTo>
                        <a:pt x="73342" y="76200"/>
                      </a:lnTo>
                      <a:lnTo>
                        <a:pt x="73342" y="94297"/>
                      </a:lnTo>
                      <a:lnTo>
                        <a:pt x="953" y="94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8" name="Forma Livre: Forma 117">
                  <a:extLst>
                    <a:ext uri="{FF2B5EF4-FFF2-40B4-BE49-F238E27FC236}">
                      <a16:creationId xmlns:a16="http://schemas.microsoft.com/office/drawing/2014/main" id="{1CF4ED95-F5A5-D42E-60DF-2CE7DD9D9A1C}"/>
                    </a:ext>
                  </a:extLst>
                </p:cNvPr>
                <p:cNvSpPr/>
                <p:nvPr/>
              </p:nvSpPr>
              <p:spPr>
                <a:xfrm>
                  <a:off x="5461634" y="3527106"/>
                  <a:ext cx="98107" cy="100012"/>
                </a:xfrm>
                <a:custGeom>
                  <a:avLst/>
                  <a:gdLst>
                    <a:gd name="connsiteX0" fmla="*/ 13335 w 98107"/>
                    <a:gd name="connsiteY0" fmla="*/ 13335 h 100012"/>
                    <a:gd name="connsiteX1" fmla="*/ 50483 w 98107"/>
                    <a:gd name="connsiteY1" fmla="*/ 0 h 100012"/>
                    <a:gd name="connsiteX2" fmla="*/ 98108 w 98107"/>
                    <a:gd name="connsiteY2" fmla="*/ 50483 h 100012"/>
                    <a:gd name="connsiteX3" fmla="*/ 48578 w 98107"/>
                    <a:gd name="connsiteY3" fmla="*/ 100013 h 100012"/>
                    <a:gd name="connsiteX4" fmla="*/ 0 w 98107"/>
                    <a:gd name="connsiteY4" fmla="*/ 50483 h 100012"/>
                    <a:gd name="connsiteX5" fmla="*/ 13335 w 98107"/>
                    <a:gd name="connsiteY5" fmla="*/ 13335 h 100012"/>
                    <a:gd name="connsiteX6" fmla="*/ 49530 w 98107"/>
                    <a:gd name="connsiteY6" fmla="*/ 80963 h 100012"/>
                    <a:gd name="connsiteX7" fmla="*/ 71438 w 98107"/>
                    <a:gd name="connsiteY7" fmla="*/ 50483 h 100012"/>
                    <a:gd name="connsiteX8" fmla="*/ 65722 w 98107"/>
                    <a:gd name="connsiteY8" fmla="*/ 26670 h 100012"/>
                    <a:gd name="connsiteX9" fmla="*/ 49530 w 98107"/>
                    <a:gd name="connsiteY9" fmla="*/ 20003 h 100012"/>
                    <a:gd name="connsiteX10" fmla="*/ 27622 w 98107"/>
                    <a:gd name="connsiteY10" fmla="*/ 51435 h 100012"/>
                    <a:gd name="connsiteX11" fmla="*/ 49530 w 98107"/>
                    <a:gd name="connsiteY11" fmla="*/ 80963 h 100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107" h="100012">
                      <a:moveTo>
                        <a:pt x="13335" y="13335"/>
                      </a:moveTo>
                      <a:cubicBezTo>
                        <a:pt x="25718" y="953"/>
                        <a:pt x="43815" y="0"/>
                        <a:pt x="50483" y="0"/>
                      </a:cubicBezTo>
                      <a:cubicBezTo>
                        <a:pt x="88583" y="0"/>
                        <a:pt x="98108" y="27623"/>
                        <a:pt x="98108" y="50483"/>
                      </a:cubicBezTo>
                      <a:cubicBezTo>
                        <a:pt x="98108" y="88583"/>
                        <a:pt x="71438" y="100013"/>
                        <a:pt x="48578" y="100013"/>
                      </a:cubicBezTo>
                      <a:cubicBezTo>
                        <a:pt x="23813" y="100013"/>
                        <a:pt x="0" y="85725"/>
                        <a:pt x="0" y="50483"/>
                      </a:cubicBezTo>
                      <a:cubicBezTo>
                        <a:pt x="953" y="44768"/>
                        <a:pt x="1905" y="25718"/>
                        <a:pt x="13335" y="13335"/>
                      </a:cubicBezTo>
                      <a:close/>
                      <a:moveTo>
                        <a:pt x="49530" y="80963"/>
                      </a:moveTo>
                      <a:cubicBezTo>
                        <a:pt x="68580" y="80963"/>
                        <a:pt x="71438" y="63818"/>
                        <a:pt x="71438" y="50483"/>
                      </a:cubicBezTo>
                      <a:cubicBezTo>
                        <a:pt x="71438" y="37148"/>
                        <a:pt x="68580" y="30480"/>
                        <a:pt x="65722" y="26670"/>
                      </a:cubicBezTo>
                      <a:cubicBezTo>
                        <a:pt x="61913" y="20955"/>
                        <a:pt x="56197" y="20003"/>
                        <a:pt x="49530" y="20003"/>
                      </a:cubicBezTo>
                      <a:cubicBezTo>
                        <a:pt x="32385" y="20003"/>
                        <a:pt x="27622" y="35243"/>
                        <a:pt x="27622" y="51435"/>
                      </a:cubicBezTo>
                      <a:cubicBezTo>
                        <a:pt x="27622" y="65723"/>
                        <a:pt x="32385" y="80963"/>
                        <a:pt x="49530" y="809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9" name="Forma Livre: Forma 118">
                  <a:extLst>
                    <a:ext uri="{FF2B5EF4-FFF2-40B4-BE49-F238E27FC236}">
                      <a16:creationId xmlns:a16="http://schemas.microsoft.com/office/drawing/2014/main" id="{44258153-57C2-C5D6-2AEB-DC397F900DC9}"/>
                    </a:ext>
                  </a:extLst>
                </p:cNvPr>
                <p:cNvSpPr/>
                <p:nvPr/>
              </p:nvSpPr>
              <p:spPr>
                <a:xfrm>
                  <a:off x="5575934" y="3530917"/>
                  <a:ext cx="66675" cy="94297"/>
                </a:xfrm>
                <a:custGeom>
                  <a:avLst/>
                  <a:gdLst>
                    <a:gd name="connsiteX0" fmla="*/ 0 w 66675"/>
                    <a:gd name="connsiteY0" fmla="*/ 0 h 94297"/>
                    <a:gd name="connsiteX1" fmla="*/ 66675 w 66675"/>
                    <a:gd name="connsiteY1" fmla="*/ 0 h 94297"/>
                    <a:gd name="connsiteX2" fmla="*/ 66675 w 66675"/>
                    <a:gd name="connsiteY2" fmla="*/ 18097 h 94297"/>
                    <a:gd name="connsiteX3" fmla="*/ 25718 w 66675"/>
                    <a:gd name="connsiteY3" fmla="*/ 18097 h 94297"/>
                    <a:gd name="connsiteX4" fmla="*/ 25718 w 66675"/>
                    <a:gd name="connsiteY4" fmla="*/ 40005 h 94297"/>
                    <a:gd name="connsiteX5" fmla="*/ 63818 w 66675"/>
                    <a:gd name="connsiteY5" fmla="*/ 40005 h 94297"/>
                    <a:gd name="connsiteX6" fmla="*/ 63818 w 66675"/>
                    <a:gd name="connsiteY6" fmla="*/ 58102 h 94297"/>
                    <a:gd name="connsiteX7" fmla="*/ 25718 w 66675"/>
                    <a:gd name="connsiteY7" fmla="*/ 58102 h 94297"/>
                    <a:gd name="connsiteX8" fmla="*/ 25718 w 66675"/>
                    <a:gd name="connsiteY8" fmla="*/ 94297 h 94297"/>
                    <a:gd name="connsiteX9" fmla="*/ 0 w 66675"/>
                    <a:gd name="connsiteY9" fmla="*/ 94297 h 94297"/>
                    <a:gd name="connsiteX10" fmla="*/ 0 w 66675"/>
                    <a:gd name="connsiteY10" fmla="*/ 0 h 9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675" h="94297">
                      <a:moveTo>
                        <a:pt x="0" y="0"/>
                      </a:moveTo>
                      <a:lnTo>
                        <a:pt x="66675" y="0"/>
                      </a:lnTo>
                      <a:lnTo>
                        <a:pt x="66675" y="18097"/>
                      </a:lnTo>
                      <a:lnTo>
                        <a:pt x="25718" y="18097"/>
                      </a:lnTo>
                      <a:lnTo>
                        <a:pt x="25718" y="40005"/>
                      </a:lnTo>
                      <a:lnTo>
                        <a:pt x="63818" y="40005"/>
                      </a:lnTo>
                      <a:lnTo>
                        <a:pt x="63818" y="58102"/>
                      </a:lnTo>
                      <a:lnTo>
                        <a:pt x="25718" y="58102"/>
                      </a:lnTo>
                      <a:lnTo>
                        <a:pt x="25718" y="94297"/>
                      </a:lnTo>
                      <a:lnTo>
                        <a:pt x="0" y="94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0" name="Forma Livre: Forma 119">
                  <a:extLst>
                    <a:ext uri="{FF2B5EF4-FFF2-40B4-BE49-F238E27FC236}">
                      <a16:creationId xmlns:a16="http://schemas.microsoft.com/office/drawing/2014/main" id="{032D4F86-B0CF-F6D2-93F1-6B913DADA2D1}"/>
                    </a:ext>
                  </a:extLst>
                </p:cNvPr>
                <p:cNvSpPr/>
                <p:nvPr/>
              </p:nvSpPr>
              <p:spPr>
                <a:xfrm>
                  <a:off x="5681662" y="3529964"/>
                  <a:ext cx="128587" cy="95250"/>
                </a:xfrm>
                <a:custGeom>
                  <a:avLst/>
                  <a:gdLst>
                    <a:gd name="connsiteX0" fmla="*/ 0 w 128587"/>
                    <a:gd name="connsiteY0" fmla="*/ 0 h 95250"/>
                    <a:gd name="connsiteX1" fmla="*/ 25718 w 128587"/>
                    <a:gd name="connsiteY1" fmla="*/ 0 h 95250"/>
                    <a:gd name="connsiteX2" fmla="*/ 34290 w 128587"/>
                    <a:gd name="connsiteY2" fmla="*/ 69532 h 95250"/>
                    <a:gd name="connsiteX3" fmla="*/ 49530 w 128587"/>
                    <a:gd name="connsiteY3" fmla="*/ 0 h 95250"/>
                    <a:gd name="connsiteX4" fmla="*/ 81915 w 128587"/>
                    <a:gd name="connsiteY4" fmla="*/ 0 h 95250"/>
                    <a:gd name="connsiteX5" fmla="*/ 96203 w 128587"/>
                    <a:gd name="connsiteY5" fmla="*/ 68580 h 95250"/>
                    <a:gd name="connsiteX6" fmla="*/ 104775 w 128587"/>
                    <a:gd name="connsiteY6" fmla="*/ 0 h 95250"/>
                    <a:gd name="connsiteX7" fmla="*/ 128588 w 128587"/>
                    <a:gd name="connsiteY7" fmla="*/ 0 h 95250"/>
                    <a:gd name="connsiteX8" fmla="*/ 112395 w 128587"/>
                    <a:gd name="connsiteY8" fmla="*/ 95250 h 95250"/>
                    <a:gd name="connsiteX9" fmla="*/ 80963 w 128587"/>
                    <a:gd name="connsiteY9" fmla="*/ 95250 h 95250"/>
                    <a:gd name="connsiteX10" fmla="*/ 64770 w 128587"/>
                    <a:gd name="connsiteY10" fmla="*/ 24765 h 95250"/>
                    <a:gd name="connsiteX11" fmla="*/ 47625 w 128587"/>
                    <a:gd name="connsiteY11" fmla="*/ 95250 h 95250"/>
                    <a:gd name="connsiteX12" fmla="*/ 16193 w 128587"/>
                    <a:gd name="connsiteY12" fmla="*/ 95250 h 95250"/>
                    <a:gd name="connsiteX13" fmla="*/ 0 w 128587"/>
                    <a:gd name="connsiteY13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8587" h="95250">
                      <a:moveTo>
                        <a:pt x="0" y="0"/>
                      </a:moveTo>
                      <a:lnTo>
                        <a:pt x="25718" y="0"/>
                      </a:lnTo>
                      <a:lnTo>
                        <a:pt x="34290" y="69532"/>
                      </a:lnTo>
                      <a:lnTo>
                        <a:pt x="49530" y="0"/>
                      </a:lnTo>
                      <a:lnTo>
                        <a:pt x="81915" y="0"/>
                      </a:lnTo>
                      <a:lnTo>
                        <a:pt x="96203" y="68580"/>
                      </a:lnTo>
                      <a:lnTo>
                        <a:pt x="104775" y="0"/>
                      </a:lnTo>
                      <a:lnTo>
                        <a:pt x="128588" y="0"/>
                      </a:lnTo>
                      <a:lnTo>
                        <a:pt x="112395" y="95250"/>
                      </a:lnTo>
                      <a:lnTo>
                        <a:pt x="80963" y="95250"/>
                      </a:lnTo>
                      <a:lnTo>
                        <a:pt x="64770" y="24765"/>
                      </a:lnTo>
                      <a:lnTo>
                        <a:pt x="47625" y="95250"/>
                      </a:lnTo>
                      <a:lnTo>
                        <a:pt x="16193" y="952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1" name="Forma Livre: Forma 120">
                  <a:extLst>
                    <a:ext uri="{FF2B5EF4-FFF2-40B4-BE49-F238E27FC236}">
                      <a16:creationId xmlns:a16="http://schemas.microsoft.com/office/drawing/2014/main" id="{D0AABD99-8233-393E-DC01-B9758649C6DC}"/>
                    </a:ext>
                  </a:extLst>
                </p:cNvPr>
                <p:cNvSpPr/>
                <p:nvPr/>
              </p:nvSpPr>
              <p:spPr>
                <a:xfrm>
                  <a:off x="5814059" y="3527106"/>
                  <a:ext cx="98107" cy="100012"/>
                </a:xfrm>
                <a:custGeom>
                  <a:avLst/>
                  <a:gdLst>
                    <a:gd name="connsiteX0" fmla="*/ 13335 w 98107"/>
                    <a:gd name="connsiteY0" fmla="*/ 13335 h 100012"/>
                    <a:gd name="connsiteX1" fmla="*/ 50483 w 98107"/>
                    <a:gd name="connsiteY1" fmla="*/ 0 h 100012"/>
                    <a:gd name="connsiteX2" fmla="*/ 98108 w 98107"/>
                    <a:gd name="connsiteY2" fmla="*/ 50483 h 100012"/>
                    <a:gd name="connsiteX3" fmla="*/ 48578 w 98107"/>
                    <a:gd name="connsiteY3" fmla="*/ 100013 h 100012"/>
                    <a:gd name="connsiteX4" fmla="*/ 0 w 98107"/>
                    <a:gd name="connsiteY4" fmla="*/ 50483 h 100012"/>
                    <a:gd name="connsiteX5" fmla="*/ 13335 w 98107"/>
                    <a:gd name="connsiteY5" fmla="*/ 13335 h 100012"/>
                    <a:gd name="connsiteX6" fmla="*/ 49530 w 98107"/>
                    <a:gd name="connsiteY6" fmla="*/ 80963 h 100012"/>
                    <a:gd name="connsiteX7" fmla="*/ 71438 w 98107"/>
                    <a:gd name="connsiteY7" fmla="*/ 50483 h 100012"/>
                    <a:gd name="connsiteX8" fmla="*/ 65722 w 98107"/>
                    <a:gd name="connsiteY8" fmla="*/ 26670 h 100012"/>
                    <a:gd name="connsiteX9" fmla="*/ 49530 w 98107"/>
                    <a:gd name="connsiteY9" fmla="*/ 20003 h 100012"/>
                    <a:gd name="connsiteX10" fmla="*/ 27622 w 98107"/>
                    <a:gd name="connsiteY10" fmla="*/ 51435 h 100012"/>
                    <a:gd name="connsiteX11" fmla="*/ 49530 w 98107"/>
                    <a:gd name="connsiteY11" fmla="*/ 80963 h 100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107" h="100012">
                      <a:moveTo>
                        <a:pt x="13335" y="13335"/>
                      </a:moveTo>
                      <a:cubicBezTo>
                        <a:pt x="25718" y="953"/>
                        <a:pt x="43815" y="0"/>
                        <a:pt x="50483" y="0"/>
                      </a:cubicBezTo>
                      <a:cubicBezTo>
                        <a:pt x="88583" y="0"/>
                        <a:pt x="98108" y="27623"/>
                        <a:pt x="98108" y="50483"/>
                      </a:cubicBezTo>
                      <a:cubicBezTo>
                        <a:pt x="98108" y="88583"/>
                        <a:pt x="71438" y="100013"/>
                        <a:pt x="48578" y="100013"/>
                      </a:cubicBezTo>
                      <a:cubicBezTo>
                        <a:pt x="23813" y="100013"/>
                        <a:pt x="0" y="85725"/>
                        <a:pt x="0" y="50483"/>
                      </a:cubicBezTo>
                      <a:cubicBezTo>
                        <a:pt x="953" y="44768"/>
                        <a:pt x="1905" y="25718"/>
                        <a:pt x="13335" y="13335"/>
                      </a:cubicBezTo>
                      <a:close/>
                      <a:moveTo>
                        <a:pt x="49530" y="80963"/>
                      </a:moveTo>
                      <a:cubicBezTo>
                        <a:pt x="68580" y="80963"/>
                        <a:pt x="71438" y="63818"/>
                        <a:pt x="71438" y="50483"/>
                      </a:cubicBezTo>
                      <a:cubicBezTo>
                        <a:pt x="71438" y="37148"/>
                        <a:pt x="68580" y="30480"/>
                        <a:pt x="65722" y="26670"/>
                      </a:cubicBezTo>
                      <a:cubicBezTo>
                        <a:pt x="61913" y="20955"/>
                        <a:pt x="56197" y="20003"/>
                        <a:pt x="49530" y="20003"/>
                      </a:cubicBezTo>
                      <a:cubicBezTo>
                        <a:pt x="32385" y="20003"/>
                        <a:pt x="27622" y="35243"/>
                        <a:pt x="27622" y="51435"/>
                      </a:cubicBezTo>
                      <a:cubicBezTo>
                        <a:pt x="27622" y="65723"/>
                        <a:pt x="32385" y="80963"/>
                        <a:pt x="49530" y="809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2" name="Forma Livre: Forma 121">
                  <a:extLst>
                    <a:ext uri="{FF2B5EF4-FFF2-40B4-BE49-F238E27FC236}">
                      <a16:creationId xmlns:a16="http://schemas.microsoft.com/office/drawing/2014/main" id="{6B1FFFCC-E945-ADDE-4F52-3516F78CEF52}"/>
                    </a:ext>
                  </a:extLst>
                </p:cNvPr>
                <p:cNvSpPr/>
                <p:nvPr/>
              </p:nvSpPr>
              <p:spPr>
                <a:xfrm>
                  <a:off x="5927407" y="3529964"/>
                  <a:ext cx="83820" cy="95250"/>
                </a:xfrm>
                <a:custGeom>
                  <a:avLst/>
                  <a:gdLst>
                    <a:gd name="connsiteX0" fmla="*/ 0 w 83820"/>
                    <a:gd name="connsiteY0" fmla="*/ 0 h 95250"/>
                    <a:gd name="connsiteX1" fmla="*/ 43815 w 83820"/>
                    <a:gd name="connsiteY1" fmla="*/ 0 h 95250"/>
                    <a:gd name="connsiteX2" fmla="*/ 73343 w 83820"/>
                    <a:gd name="connsiteY2" fmla="*/ 6667 h 95250"/>
                    <a:gd name="connsiteX3" fmla="*/ 80010 w 83820"/>
                    <a:gd name="connsiteY3" fmla="*/ 24765 h 95250"/>
                    <a:gd name="connsiteX4" fmla="*/ 71438 w 83820"/>
                    <a:gd name="connsiteY4" fmla="*/ 41910 h 95250"/>
                    <a:gd name="connsiteX5" fmla="*/ 57150 w 83820"/>
                    <a:gd name="connsiteY5" fmla="*/ 46672 h 95250"/>
                    <a:gd name="connsiteX6" fmla="*/ 57150 w 83820"/>
                    <a:gd name="connsiteY6" fmla="*/ 47625 h 95250"/>
                    <a:gd name="connsiteX7" fmla="*/ 79058 w 83820"/>
                    <a:gd name="connsiteY7" fmla="*/ 70485 h 95250"/>
                    <a:gd name="connsiteX8" fmla="*/ 83820 w 83820"/>
                    <a:gd name="connsiteY8" fmla="*/ 94297 h 95250"/>
                    <a:gd name="connsiteX9" fmla="*/ 55245 w 83820"/>
                    <a:gd name="connsiteY9" fmla="*/ 94297 h 95250"/>
                    <a:gd name="connsiteX10" fmla="*/ 52388 w 83820"/>
                    <a:gd name="connsiteY10" fmla="*/ 73342 h 95250"/>
                    <a:gd name="connsiteX11" fmla="*/ 39053 w 83820"/>
                    <a:gd name="connsiteY11" fmla="*/ 58103 h 95250"/>
                    <a:gd name="connsiteX12" fmla="*/ 27623 w 83820"/>
                    <a:gd name="connsiteY12" fmla="*/ 58103 h 95250"/>
                    <a:gd name="connsiteX13" fmla="*/ 27623 w 83820"/>
                    <a:gd name="connsiteY13" fmla="*/ 95250 h 95250"/>
                    <a:gd name="connsiteX14" fmla="*/ 953 w 83820"/>
                    <a:gd name="connsiteY14" fmla="*/ 95250 h 95250"/>
                    <a:gd name="connsiteX15" fmla="*/ 953 w 83820"/>
                    <a:gd name="connsiteY15" fmla="*/ 0 h 95250"/>
                    <a:gd name="connsiteX16" fmla="*/ 0 w 83820"/>
                    <a:gd name="connsiteY16" fmla="*/ 0 h 95250"/>
                    <a:gd name="connsiteX17" fmla="*/ 0 w 83820"/>
                    <a:gd name="connsiteY17" fmla="*/ 0 h 95250"/>
                    <a:gd name="connsiteX18" fmla="*/ 26670 w 83820"/>
                    <a:gd name="connsiteY18" fmla="*/ 40957 h 95250"/>
                    <a:gd name="connsiteX19" fmla="*/ 36195 w 83820"/>
                    <a:gd name="connsiteY19" fmla="*/ 40957 h 95250"/>
                    <a:gd name="connsiteX20" fmla="*/ 46673 w 83820"/>
                    <a:gd name="connsiteY20" fmla="*/ 40005 h 95250"/>
                    <a:gd name="connsiteX21" fmla="*/ 53340 w 83820"/>
                    <a:gd name="connsiteY21" fmla="*/ 29528 h 95250"/>
                    <a:gd name="connsiteX22" fmla="*/ 35243 w 83820"/>
                    <a:gd name="connsiteY22" fmla="*/ 18097 h 95250"/>
                    <a:gd name="connsiteX23" fmla="*/ 25718 w 83820"/>
                    <a:gd name="connsiteY23" fmla="*/ 18097 h 95250"/>
                    <a:gd name="connsiteX24" fmla="*/ 26670 w 83820"/>
                    <a:gd name="connsiteY24" fmla="*/ 40957 h 95250"/>
                    <a:gd name="connsiteX25" fmla="*/ 26670 w 83820"/>
                    <a:gd name="connsiteY25" fmla="*/ 4095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83820" h="95250">
                      <a:moveTo>
                        <a:pt x="0" y="0"/>
                      </a:moveTo>
                      <a:lnTo>
                        <a:pt x="43815" y="0"/>
                      </a:lnTo>
                      <a:cubicBezTo>
                        <a:pt x="60960" y="0"/>
                        <a:pt x="67628" y="953"/>
                        <a:pt x="73343" y="6667"/>
                      </a:cubicBezTo>
                      <a:cubicBezTo>
                        <a:pt x="76200" y="9525"/>
                        <a:pt x="80010" y="15240"/>
                        <a:pt x="80010" y="24765"/>
                      </a:cubicBezTo>
                      <a:cubicBezTo>
                        <a:pt x="80010" y="35242"/>
                        <a:pt x="76200" y="40005"/>
                        <a:pt x="71438" y="41910"/>
                      </a:cubicBezTo>
                      <a:cubicBezTo>
                        <a:pt x="65723" y="45720"/>
                        <a:pt x="60008" y="46672"/>
                        <a:pt x="57150" y="46672"/>
                      </a:cubicBezTo>
                      <a:lnTo>
                        <a:pt x="57150" y="47625"/>
                      </a:lnTo>
                      <a:cubicBezTo>
                        <a:pt x="75248" y="48578"/>
                        <a:pt x="76200" y="56197"/>
                        <a:pt x="79058" y="70485"/>
                      </a:cubicBezTo>
                      <a:cubicBezTo>
                        <a:pt x="80010" y="77153"/>
                        <a:pt x="80963" y="87630"/>
                        <a:pt x="83820" y="94297"/>
                      </a:cubicBezTo>
                      <a:lnTo>
                        <a:pt x="55245" y="94297"/>
                      </a:lnTo>
                      <a:cubicBezTo>
                        <a:pt x="53340" y="88582"/>
                        <a:pt x="53340" y="80963"/>
                        <a:pt x="52388" y="73342"/>
                      </a:cubicBezTo>
                      <a:cubicBezTo>
                        <a:pt x="51435" y="61913"/>
                        <a:pt x="50483" y="58103"/>
                        <a:pt x="39053" y="58103"/>
                      </a:cubicBezTo>
                      <a:lnTo>
                        <a:pt x="27623" y="58103"/>
                      </a:lnTo>
                      <a:lnTo>
                        <a:pt x="27623" y="95250"/>
                      </a:lnTo>
                      <a:lnTo>
                        <a:pt x="953" y="95250"/>
                      </a:lnTo>
                      <a:lnTo>
                        <a:pt x="95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6670" y="40957"/>
                      </a:moveTo>
                      <a:lnTo>
                        <a:pt x="36195" y="40957"/>
                      </a:lnTo>
                      <a:cubicBezTo>
                        <a:pt x="41910" y="40957"/>
                        <a:pt x="44768" y="40957"/>
                        <a:pt x="46673" y="40005"/>
                      </a:cubicBezTo>
                      <a:cubicBezTo>
                        <a:pt x="52388" y="38100"/>
                        <a:pt x="53340" y="32385"/>
                        <a:pt x="53340" y="29528"/>
                      </a:cubicBezTo>
                      <a:cubicBezTo>
                        <a:pt x="53340" y="18097"/>
                        <a:pt x="42863" y="18097"/>
                        <a:pt x="35243" y="18097"/>
                      </a:cubicBezTo>
                      <a:lnTo>
                        <a:pt x="25718" y="18097"/>
                      </a:lnTo>
                      <a:lnTo>
                        <a:pt x="26670" y="40957"/>
                      </a:lnTo>
                      <a:lnTo>
                        <a:pt x="26670" y="409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3" name="Forma Livre: Forma 122">
                  <a:extLst>
                    <a:ext uri="{FF2B5EF4-FFF2-40B4-BE49-F238E27FC236}">
                      <a16:creationId xmlns:a16="http://schemas.microsoft.com/office/drawing/2014/main" id="{842F9407-5B84-7784-CED8-1474C4C6F7B6}"/>
                    </a:ext>
                  </a:extLst>
                </p:cNvPr>
                <p:cNvSpPr/>
                <p:nvPr/>
              </p:nvSpPr>
              <p:spPr>
                <a:xfrm>
                  <a:off x="6023609" y="3529964"/>
                  <a:ext cx="91440" cy="95250"/>
                </a:xfrm>
                <a:custGeom>
                  <a:avLst/>
                  <a:gdLst>
                    <a:gd name="connsiteX0" fmla="*/ 0 w 91440"/>
                    <a:gd name="connsiteY0" fmla="*/ 0 h 95250"/>
                    <a:gd name="connsiteX1" fmla="*/ 26670 w 91440"/>
                    <a:gd name="connsiteY1" fmla="*/ 0 h 95250"/>
                    <a:gd name="connsiteX2" fmla="*/ 26670 w 91440"/>
                    <a:gd name="connsiteY2" fmla="*/ 41910 h 95250"/>
                    <a:gd name="connsiteX3" fmla="*/ 57150 w 91440"/>
                    <a:gd name="connsiteY3" fmla="*/ 0 h 95250"/>
                    <a:gd name="connsiteX4" fmla="*/ 88583 w 91440"/>
                    <a:gd name="connsiteY4" fmla="*/ 0 h 95250"/>
                    <a:gd name="connsiteX5" fmla="*/ 56197 w 91440"/>
                    <a:gd name="connsiteY5" fmla="*/ 41910 h 95250"/>
                    <a:gd name="connsiteX6" fmla="*/ 91440 w 91440"/>
                    <a:gd name="connsiteY6" fmla="*/ 95250 h 95250"/>
                    <a:gd name="connsiteX7" fmla="*/ 59055 w 91440"/>
                    <a:gd name="connsiteY7" fmla="*/ 95250 h 95250"/>
                    <a:gd name="connsiteX8" fmla="*/ 27622 w 91440"/>
                    <a:gd name="connsiteY8" fmla="*/ 44767 h 95250"/>
                    <a:gd name="connsiteX9" fmla="*/ 27622 w 91440"/>
                    <a:gd name="connsiteY9" fmla="*/ 95250 h 95250"/>
                    <a:gd name="connsiteX10" fmla="*/ 953 w 91440"/>
                    <a:gd name="connsiteY10" fmla="*/ 95250 h 95250"/>
                    <a:gd name="connsiteX11" fmla="*/ 953 w 91440"/>
                    <a:gd name="connsiteY11" fmla="*/ 0 h 95250"/>
                    <a:gd name="connsiteX12" fmla="*/ 0 w 91440"/>
                    <a:gd name="connsiteY12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1440" h="95250">
                      <a:moveTo>
                        <a:pt x="0" y="0"/>
                      </a:moveTo>
                      <a:lnTo>
                        <a:pt x="26670" y="0"/>
                      </a:lnTo>
                      <a:lnTo>
                        <a:pt x="26670" y="41910"/>
                      </a:lnTo>
                      <a:lnTo>
                        <a:pt x="57150" y="0"/>
                      </a:lnTo>
                      <a:lnTo>
                        <a:pt x="88583" y="0"/>
                      </a:lnTo>
                      <a:lnTo>
                        <a:pt x="56197" y="41910"/>
                      </a:lnTo>
                      <a:lnTo>
                        <a:pt x="91440" y="95250"/>
                      </a:lnTo>
                      <a:lnTo>
                        <a:pt x="59055" y="95250"/>
                      </a:lnTo>
                      <a:lnTo>
                        <a:pt x="27622" y="44767"/>
                      </a:lnTo>
                      <a:lnTo>
                        <a:pt x="27622" y="95250"/>
                      </a:lnTo>
                      <a:lnTo>
                        <a:pt x="953" y="95250"/>
                      </a:lnTo>
                      <a:lnTo>
                        <a:pt x="9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5" name="Gráfico 2">
                <a:extLst>
                  <a:ext uri="{FF2B5EF4-FFF2-40B4-BE49-F238E27FC236}">
                    <a16:creationId xmlns:a16="http://schemas.microsoft.com/office/drawing/2014/main" id="{0AA413F5-D04D-F7DB-3ADE-86973E9372A7}"/>
                  </a:ext>
                </a:extLst>
              </p:cNvPr>
              <p:cNvGrpSpPr/>
              <p:nvPr/>
            </p:nvGrpSpPr>
            <p:grpSpPr>
              <a:xfrm>
                <a:off x="4204334" y="3528059"/>
                <a:ext cx="272415" cy="100012"/>
                <a:chOff x="4204334" y="3528059"/>
                <a:chExt cx="272415" cy="100012"/>
              </a:xfrm>
              <a:solidFill>
                <a:srgbClr val="FFFFFF"/>
              </a:solidFill>
            </p:grpSpPr>
            <p:sp>
              <p:nvSpPr>
                <p:cNvPr id="106" name="Forma Livre: Forma 105">
                  <a:extLst>
                    <a:ext uri="{FF2B5EF4-FFF2-40B4-BE49-F238E27FC236}">
                      <a16:creationId xmlns:a16="http://schemas.microsoft.com/office/drawing/2014/main" id="{6FEEABF8-4520-B8F7-23ED-155C98EA81E4}"/>
                    </a:ext>
                  </a:extLst>
                </p:cNvPr>
                <p:cNvSpPr/>
                <p:nvPr/>
              </p:nvSpPr>
              <p:spPr>
                <a:xfrm>
                  <a:off x="4204334" y="3531869"/>
                  <a:ext cx="66675" cy="94297"/>
                </a:xfrm>
                <a:custGeom>
                  <a:avLst/>
                  <a:gdLst>
                    <a:gd name="connsiteX0" fmla="*/ 0 w 66675"/>
                    <a:gd name="connsiteY0" fmla="*/ 0 h 94297"/>
                    <a:gd name="connsiteX1" fmla="*/ 66675 w 66675"/>
                    <a:gd name="connsiteY1" fmla="*/ 0 h 94297"/>
                    <a:gd name="connsiteX2" fmla="*/ 66675 w 66675"/>
                    <a:gd name="connsiteY2" fmla="*/ 18098 h 94297"/>
                    <a:gd name="connsiteX3" fmla="*/ 25718 w 66675"/>
                    <a:gd name="connsiteY3" fmla="*/ 18098 h 94297"/>
                    <a:gd name="connsiteX4" fmla="*/ 25718 w 66675"/>
                    <a:gd name="connsiteY4" fmla="*/ 40005 h 94297"/>
                    <a:gd name="connsiteX5" fmla="*/ 63818 w 66675"/>
                    <a:gd name="connsiteY5" fmla="*/ 40005 h 94297"/>
                    <a:gd name="connsiteX6" fmla="*/ 63818 w 66675"/>
                    <a:gd name="connsiteY6" fmla="*/ 58103 h 94297"/>
                    <a:gd name="connsiteX7" fmla="*/ 25718 w 66675"/>
                    <a:gd name="connsiteY7" fmla="*/ 58103 h 94297"/>
                    <a:gd name="connsiteX8" fmla="*/ 25718 w 66675"/>
                    <a:gd name="connsiteY8" fmla="*/ 94298 h 94297"/>
                    <a:gd name="connsiteX9" fmla="*/ 0 w 66675"/>
                    <a:gd name="connsiteY9" fmla="*/ 94298 h 94297"/>
                    <a:gd name="connsiteX10" fmla="*/ 0 w 66675"/>
                    <a:gd name="connsiteY10" fmla="*/ 0 h 9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675" h="94297">
                      <a:moveTo>
                        <a:pt x="0" y="0"/>
                      </a:moveTo>
                      <a:lnTo>
                        <a:pt x="66675" y="0"/>
                      </a:lnTo>
                      <a:lnTo>
                        <a:pt x="66675" y="18098"/>
                      </a:lnTo>
                      <a:lnTo>
                        <a:pt x="25718" y="18098"/>
                      </a:lnTo>
                      <a:lnTo>
                        <a:pt x="25718" y="40005"/>
                      </a:lnTo>
                      <a:lnTo>
                        <a:pt x="63818" y="40005"/>
                      </a:lnTo>
                      <a:lnTo>
                        <a:pt x="63818" y="58103"/>
                      </a:lnTo>
                      <a:lnTo>
                        <a:pt x="25718" y="58103"/>
                      </a:lnTo>
                      <a:lnTo>
                        <a:pt x="25718" y="94298"/>
                      </a:lnTo>
                      <a:lnTo>
                        <a:pt x="0" y="942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7" name="Forma Livre: Forma 106">
                  <a:extLst>
                    <a:ext uri="{FF2B5EF4-FFF2-40B4-BE49-F238E27FC236}">
                      <a16:creationId xmlns:a16="http://schemas.microsoft.com/office/drawing/2014/main" id="{8D6F07B6-5FAF-02E4-845D-CCF79442760B}"/>
                    </a:ext>
                  </a:extLst>
                </p:cNvPr>
                <p:cNvSpPr/>
                <p:nvPr/>
              </p:nvSpPr>
              <p:spPr>
                <a:xfrm>
                  <a:off x="4280534" y="3528059"/>
                  <a:ext cx="98107" cy="100012"/>
                </a:xfrm>
                <a:custGeom>
                  <a:avLst/>
                  <a:gdLst>
                    <a:gd name="connsiteX0" fmla="*/ 13335 w 98107"/>
                    <a:gd name="connsiteY0" fmla="*/ 13335 h 100012"/>
                    <a:gd name="connsiteX1" fmla="*/ 50483 w 98107"/>
                    <a:gd name="connsiteY1" fmla="*/ 0 h 100012"/>
                    <a:gd name="connsiteX2" fmla="*/ 98108 w 98107"/>
                    <a:gd name="connsiteY2" fmla="*/ 50483 h 100012"/>
                    <a:gd name="connsiteX3" fmla="*/ 48578 w 98107"/>
                    <a:gd name="connsiteY3" fmla="*/ 100013 h 100012"/>
                    <a:gd name="connsiteX4" fmla="*/ 0 w 98107"/>
                    <a:gd name="connsiteY4" fmla="*/ 50483 h 100012"/>
                    <a:gd name="connsiteX5" fmla="*/ 13335 w 98107"/>
                    <a:gd name="connsiteY5" fmla="*/ 13335 h 100012"/>
                    <a:gd name="connsiteX6" fmla="*/ 48578 w 98107"/>
                    <a:gd name="connsiteY6" fmla="*/ 80963 h 100012"/>
                    <a:gd name="connsiteX7" fmla="*/ 70485 w 98107"/>
                    <a:gd name="connsiteY7" fmla="*/ 50483 h 100012"/>
                    <a:gd name="connsiteX8" fmla="*/ 64770 w 98107"/>
                    <a:gd name="connsiteY8" fmla="*/ 26670 h 100012"/>
                    <a:gd name="connsiteX9" fmla="*/ 48578 w 98107"/>
                    <a:gd name="connsiteY9" fmla="*/ 20003 h 100012"/>
                    <a:gd name="connsiteX10" fmla="*/ 26670 w 98107"/>
                    <a:gd name="connsiteY10" fmla="*/ 51435 h 100012"/>
                    <a:gd name="connsiteX11" fmla="*/ 48578 w 98107"/>
                    <a:gd name="connsiteY11" fmla="*/ 80963 h 100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107" h="100012">
                      <a:moveTo>
                        <a:pt x="13335" y="13335"/>
                      </a:moveTo>
                      <a:cubicBezTo>
                        <a:pt x="25718" y="953"/>
                        <a:pt x="43815" y="0"/>
                        <a:pt x="50483" y="0"/>
                      </a:cubicBezTo>
                      <a:cubicBezTo>
                        <a:pt x="88583" y="0"/>
                        <a:pt x="98108" y="27622"/>
                        <a:pt x="98108" y="50483"/>
                      </a:cubicBezTo>
                      <a:cubicBezTo>
                        <a:pt x="98108" y="88583"/>
                        <a:pt x="71438" y="100013"/>
                        <a:pt x="48578" y="100013"/>
                      </a:cubicBezTo>
                      <a:cubicBezTo>
                        <a:pt x="23813" y="100013"/>
                        <a:pt x="0" y="85725"/>
                        <a:pt x="0" y="50483"/>
                      </a:cubicBezTo>
                      <a:cubicBezTo>
                        <a:pt x="0" y="44768"/>
                        <a:pt x="953" y="25718"/>
                        <a:pt x="13335" y="13335"/>
                      </a:cubicBezTo>
                      <a:close/>
                      <a:moveTo>
                        <a:pt x="48578" y="80963"/>
                      </a:moveTo>
                      <a:cubicBezTo>
                        <a:pt x="67628" y="80963"/>
                        <a:pt x="70485" y="63818"/>
                        <a:pt x="70485" y="50483"/>
                      </a:cubicBezTo>
                      <a:cubicBezTo>
                        <a:pt x="70485" y="37147"/>
                        <a:pt x="67628" y="30480"/>
                        <a:pt x="64770" y="26670"/>
                      </a:cubicBezTo>
                      <a:cubicBezTo>
                        <a:pt x="60960" y="20955"/>
                        <a:pt x="55245" y="20003"/>
                        <a:pt x="48578" y="20003"/>
                      </a:cubicBezTo>
                      <a:cubicBezTo>
                        <a:pt x="31433" y="20003"/>
                        <a:pt x="26670" y="35243"/>
                        <a:pt x="26670" y="51435"/>
                      </a:cubicBezTo>
                      <a:cubicBezTo>
                        <a:pt x="26670" y="65722"/>
                        <a:pt x="31433" y="80963"/>
                        <a:pt x="48578" y="809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8" name="Forma Livre: Forma 107">
                  <a:extLst>
                    <a:ext uri="{FF2B5EF4-FFF2-40B4-BE49-F238E27FC236}">
                      <a16:creationId xmlns:a16="http://schemas.microsoft.com/office/drawing/2014/main" id="{FFD80FE3-4B9B-2AE7-486E-B198149AEFCA}"/>
                    </a:ext>
                  </a:extLst>
                </p:cNvPr>
                <p:cNvSpPr/>
                <p:nvPr/>
              </p:nvSpPr>
              <p:spPr>
                <a:xfrm>
                  <a:off x="4392930" y="3530917"/>
                  <a:ext cx="83819" cy="95250"/>
                </a:xfrm>
                <a:custGeom>
                  <a:avLst/>
                  <a:gdLst>
                    <a:gd name="connsiteX0" fmla="*/ 0 w 83819"/>
                    <a:gd name="connsiteY0" fmla="*/ 0 h 95250"/>
                    <a:gd name="connsiteX1" fmla="*/ 43815 w 83819"/>
                    <a:gd name="connsiteY1" fmla="*/ 0 h 95250"/>
                    <a:gd name="connsiteX2" fmla="*/ 73342 w 83819"/>
                    <a:gd name="connsiteY2" fmla="*/ 6667 h 95250"/>
                    <a:gd name="connsiteX3" fmla="*/ 80010 w 83819"/>
                    <a:gd name="connsiteY3" fmla="*/ 24765 h 95250"/>
                    <a:gd name="connsiteX4" fmla="*/ 71438 w 83819"/>
                    <a:gd name="connsiteY4" fmla="*/ 41910 h 95250"/>
                    <a:gd name="connsiteX5" fmla="*/ 57150 w 83819"/>
                    <a:gd name="connsiteY5" fmla="*/ 46672 h 95250"/>
                    <a:gd name="connsiteX6" fmla="*/ 57150 w 83819"/>
                    <a:gd name="connsiteY6" fmla="*/ 47625 h 95250"/>
                    <a:gd name="connsiteX7" fmla="*/ 79057 w 83819"/>
                    <a:gd name="connsiteY7" fmla="*/ 70485 h 95250"/>
                    <a:gd name="connsiteX8" fmla="*/ 83820 w 83819"/>
                    <a:gd name="connsiteY8" fmla="*/ 94297 h 95250"/>
                    <a:gd name="connsiteX9" fmla="*/ 55245 w 83819"/>
                    <a:gd name="connsiteY9" fmla="*/ 94297 h 95250"/>
                    <a:gd name="connsiteX10" fmla="*/ 52388 w 83819"/>
                    <a:gd name="connsiteY10" fmla="*/ 73342 h 95250"/>
                    <a:gd name="connsiteX11" fmla="*/ 39052 w 83819"/>
                    <a:gd name="connsiteY11" fmla="*/ 58102 h 95250"/>
                    <a:gd name="connsiteX12" fmla="*/ 26670 w 83819"/>
                    <a:gd name="connsiteY12" fmla="*/ 58102 h 95250"/>
                    <a:gd name="connsiteX13" fmla="*/ 26670 w 83819"/>
                    <a:gd name="connsiteY13" fmla="*/ 95250 h 95250"/>
                    <a:gd name="connsiteX14" fmla="*/ 0 w 83819"/>
                    <a:gd name="connsiteY14" fmla="*/ 95250 h 95250"/>
                    <a:gd name="connsiteX15" fmla="*/ 0 w 83819"/>
                    <a:gd name="connsiteY15" fmla="*/ 0 h 95250"/>
                    <a:gd name="connsiteX16" fmla="*/ 0 w 83819"/>
                    <a:gd name="connsiteY16" fmla="*/ 0 h 95250"/>
                    <a:gd name="connsiteX17" fmla="*/ 26670 w 83819"/>
                    <a:gd name="connsiteY17" fmla="*/ 40957 h 95250"/>
                    <a:gd name="connsiteX18" fmla="*/ 36195 w 83819"/>
                    <a:gd name="connsiteY18" fmla="*/ 40957 h 95250"/>
                    <a:gd name="connsiteX19" fmla="*/ 46672 w 83819"/>
                    <a:gd name="connsiteY19" fmla="*/ 40005 h 95250"/>
                    <a:gd name="connsiteX20" fmla="*/ 53340 w 83819"/>
                    <a:gd name="connsiteY20" fmla="*/ 29527 h 95250"/>
                    <a:gd name="connsiteX21" fmla="*/ 35242 w 83819"/>
                    <a:gd name="connsiteY21" fmla="*/ 18097 h 95250"/>
                    <a:gd name="connsiteX22" fmla="*/ 25717 w 83819"/>
                    <a:gd name="connsiteY22" fmla="*/ 18097 h 95250"/>
                    <a:gd name="connsiteX23" fmla="*/ 26670 w 83819"/>
                    <a:gd name="connsiteY23" fmla="*/ 40957 h 95250"/>
                    <a:gd name="connsiteX24" fmla="*/ 26670 w 83819"/>
                    <a:gd name="connsiteY24" fmla="*/ 4095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3819" h="95250">
                      <a:moveTo>
                        <a:pt x="0" y="0"/>
                      </a:moveTo>
                      <a:lnTo>
                        <a:pt x="43815" y="0"/>
                      </a:lnTo>
                      <a:cubicBezTo>
                        <a:pt x="60960" y="0"/>
                        <a:pt x="67627" y="952"/>
                        <a:pt x="73342" y="6667"/>
                      </a:cubicBezTo>
                      <a:cubicBezTo>
                        <a:pt x="76200" y="9525"/>
                        <a:pt x="80010" y="15240"/>
                        <a:pt x="80010" y="24765"/>
                      </a:cubicBezTo>
                      <a:cubicBezTo>
                        <a:pt x="80010" y="35242"/>
                        <a:pt x="76200" y="40005"/>
                        <a:pt x="71438" y="41910"/>
                      </a:cubicBezTo>
                      <a:cubicBezTo>
                        <a:pt x="65722" y="45720"/>
                        <a:pt x="60007" y="46672"/>
                        <a:pt x="57150" y="46672"/>
                      </a:cubicBezTo>
                      <a:lnTo>
                        <a:pt x="57150" y="47625"/>
                      </a:lnTo>
                      <a:cubicBezTo>
                        <a:pt x="75247" y="48577"/>
                        <a:pt x="76200" y="56197"/>
                        <a:pt x="79057" y="70485"/>
                      </a:cubicBezTo>
                      <a:cubicBezTo>
                        <a:pt x="80010" y="77152"/>
                        <a:pt x="80963" y="87630"/>
                        <a:pt x="83820" y="94297"/>
                      </a:cubicBezTo>
                      <a:lnTo>
                        <a:pt x="55245" y="94297"/>
                      </a:lnTo>
                      <a:cubicBezTo>
                        <a:pt x="53340" y="88582"/>
                        <a:pt x="53340" y="80963"/>
                        <a:pt x="52388" y="73342"/>
                      </a:cubicBezTo>
                      <a:cubicBezTo>
                        <a:pt x="51435" y="61913"/>
                        <a:pt x="50482" y="58102"/>
                        <a:pt x="39052" y="58102"/>
                      </a:cubicBezTo>
                      <a:lnTo>
                        <a:pt x="26670" y="58102"/>
                      </a:lnTo>
                      <a:lnTo>
                        <a:pt x="26670" y="95250"/>
                      </a:lnTo>
                      <a:lnTo>
                        <a:pt x="0" y="9525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6670" y="40957"/>
                      </a:moveTo>
                      <a:lnTo>
                        <a:pt x="36195" y="40957"/>
                      </a:lnTo>
                      <a:cubicBezTo>
                        <a:pt x="41910" y="40957"/>
                        <a:pt x="44767" y="40957"/>
                        <a:pt x="46672" y="40005"/>
                      </a:cubicBezTo>
                      <a:cubicBezTo>
                        <a:pt x="52388" y="38100"/>
                        <a:pt x="53340" y="32385"/>
                        <a:pt x="53340" y="29527"/>
                      </a:cubicBezTo>
                      <a:cubicBezTo>
                        <a:pt x="53340" y="18097"/>
                        <a:pt x="42863" y="18097"/>
                        <a:pt x="35242" y="18097"/>
                      </a:cubicBezTo>
                      <a:lnTo>
                        <a:pt x="25717" y="18097"/>
                      </a:lnTo>
                      <a:lnTo>
                        <a:pt x="26670" y="40957"/>
                      </a:lnTo>
                      <a:lnTo>
                        <a:pt x="26670" y="409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93695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19127d-1f92-4f33-909c-a260d906accf">
      <Terms xmlns="http://schemas.microsoft.com/office/infopath/2007/PartnerControls"/>
    </lcf76f155ced4ddcb4097134ff3c332f>
    <TaxCatchAll xmlns="f7f2f3cb-4884-4717-9789-c438df18b192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E32735ED4BC2C4788F694D52424E422" ma:contentTypeVersion="17" ma:contentTypeDescription="Crie um novo documento." ma:contentTypeScope="" ma:versionID="76fb890668612febcb7be6ec15f4a3a0">
  <xsd:schema xmlns:xsd="http://www.w3.org/2001/XMLSchema" xmlns:xs="http://www.w3.org/2001/XMLSchema" xmlns:p="http://schemas.microsoft.com/office/2006/metadata/properties" xmlns:ns1="http://schemas.microsoft.com/sharepoint/v3" xmlns:ns2="bf19127d-1f92-4f33-909c-a260d906accf" xmlns:ns3="f7f2f3cb-4884-4717-9789-c438df18b192" targetNamespace="http://schemas.microsoft.com/office/2006/metadata/properties" ma:root="true" ma:fieldsID="89cb6b8f00f71839d2f125072845719c" ns1:_="" ns2:_="" ns3:_="">
    <xsd:import namespace="http://schemas.microsoft.com/sharepoint/v3"/>
    <xsd:import namespace="bf19127d-1f92-4f33-909c-a260d906accf"/>
    <xsd:import namespace="f7f2f3cb-4884-4717-9789-c438df18b1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127d-1f92-4f33-909c-a260d906a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2b2c183d-4d2b-4583-b04a-86ecb4f81f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2f3cb-4884-4717-9789-c438df18b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aa7d865-109c-4416-af8d-420d25949919}" ma:internalName="TaxCatchAll" ma:showField="CatchAllData" ma:web="f7f2f3cb-4884-4717-9789-c438df18b1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CAEBC9-6C18-498A-891C-FD05CC8D72AD}">
  <ds:schemaRefs>
    <ds:schemaRef ds:uri="http://schemas.microsoft.com/office/2006/metadata/properties"/>
    <ds:schemaRef ds:uri="http://schemas.microsoft.com/office/infopath/2007/PartnerControls"/>
    <ds:schemaRef ds:uri="224371e0-d06d-4e62-a4ec-10d7737134be"/>
    <ds:schemaRef ds:uri="422b5bb2-a93f-4706-95de-b80e030e600d"/>
  </ds:schemaRefs>
</ds:datastoreItem>
</file>

<file path=customXml/itemProps2.xml><?xml version="1.0" encoding="utf-8"?>
<ds:datastoreItem xmlns:ds="http://schemas.openxmlformats.org/officeDocument/2006/customXml" ds:itemID="{EF172059-273B-4DA0-9FFC-CB6DE3756B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A2A4D9-C454-4A0C-B5DC-A50EAB3A008B}"/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566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Roboto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Alves</dc:creator>
  <cp:lastModifiedBy>Wagner Alves</cp:lastModifiedBy>
  <cp:revision>97</cp:revision>
  <dcterms:created xsi:type="dcterms:W3CDTF">2023-03-25T17:16:25Z</dcterms:created>
  <dcterms:modified xsi:type="dcterms:W3CDTF">2023-04-12T20:36:26Z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0x010100BE32735ED4BC2C4788F694D52424E422</vt:lpwstr>
  </property>
  <property fmtid="{D5CDD505-2E9C-101B-9397-08002B2CF9AE}" pid="3" name="MediaServiceImageTags">
    <vt:lpwstr/>
  </property>
</Properties>
</file>