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793" r:id="rId2"/>
    <p:sldId id="340" r:id="rId3"/>
    <p:sldId id="258" r:id="rId4"/>
    <p:sldId id="259" r:id="rId5"/>
    <p:sldId id="277" r:id="rId6"/>
    <p:sldId id="276" r:id="rId7"/>
    <p:sldId id="344" r:id="rId8"/>
    <p:sldId id="809" r:id="rId9"/>
    <p:sldId id="796" r:id="rId10"/>
    <p:sldId id="364" r:id="rId11"/>
    <p:sldId id="797" r:id="rId12"/>
    <p:sldId id="823" r:id="rId13"/>
    <p:sldId id="380" r:id="rId14"/>
    <p:sldId id="287" r:id="rId15"/>
    <p:sldId id="824" r:id="rId16"/>
    <p:sldId id="379" r:id="rId17"/>
    <p:sldId id="290" r:id="rId18"/>
    <p:sldId id="313" r:id="rId19"/>
    <p:sldId id="798" r:id="rId20"/>
    <p:sldId id="424" r:id="rId21"/>
    <p:sldId id="813" r:id="rId22"/>
    <p:sldId id="814" r:id="rId23"/>
    <p:sldId id="815" r:id="rId24"/>
    <p:sldId id="816" r:id="rId25"/>
    <p:sldId id="817" r:id="rId26"/>
    <p:sldId id="818" r:id="rId27"/>
    <p:sldId id="819" r:id="rId28"/>
    <p:sldId id="820" r:id="rId29"/>
    <p:sldId id="799" r:id="rId30"/>
    <p:sldId id="810" r:id="rId31"/>
    <p:sldId id="812" r:id="rId32"/>
    <p:sldId id="318" r:id="rId33"/>
    <p:sldId id="319" r:id="rId34"/>
    <p:sldId id="800" r:id="rId35"/>
    <p:sldId id="821" r:id="rId36"/>
    <p:sldId id="792" r:id="rId37"/>
    <p:sldId id="822" r:id="rId38"/>
    <p:sldId id="803" r:id="rId39"/>
    <p:sldId id="804" r:id="rId4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DDB6F05D-0E26-4AEC-B6B3-7DFFB8EE61D9}">
          <p14:sldIdLst>
            <p14:sldId id="793"/>
            <p14:sldId id="340"/>
            <p14:sldId id="258"/>
            <p14:sldId id="259"/>
            <p14:sldId id="277"/>
            <p14:sldId id="276"/>
            <p14:sldId id="344"/>
            <p14:sldId id="809"/>
            <p14:sldId id="796"/>
            <p14:sldId id="364"/>
            <p14:sldId id="797"/>
            <p14:sldId id="823"/>
          </p14:sldIdLst>
        </p14:section>
        <p14:section name="Seção sem Título" id="{D2839D92-8C06-47F9-A16F-8F32FAD9200A}">
          <p14:sldIdLst>
            <p14:sldId id="380"/>
            <p14:sldId id="287"/>
            <p14:sldId id="824"/>
            <p14:sldId id="379"/>
            <p14:sldId id="290"/>
            <p14:sldId id="313"/>
            <p14:sldId id="798"/>
            <p14:sldId id="424"/>
            <p14:sldId id="813"/>
            <p14:sldId id="814"/>
            <p14:sldId id="815"/>
            <p14:sldId id="816"/>
            <p14:sldId id="817"/>
            <p14:sldId id="818"/>
            <p14:sldId id="819"/>
            <p14:sldId id="820"/>
            <p14:sldId id="799"/>
            <p14:sldId id="810"/>
            <p14:sldId id="812"/>
            <p14:sldId id="318"/>
            <p14:sldId id="319"/>
            <p14:sldId id="800"/>
            <p14:sldId id="821"/>
            <p14:sldId id="792"/>
            <p14:sldId id="822"/>
            <p14:sldId id="803"/>
            <p14:sldId id="8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1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A39"/>
    <a:srgbClr val="005CAA"/>
    <a:srgbClr val="A8188D"/>
    <a:srgbClr val="9B254A"/>
    <a:srgbClr val="EF8A45"/>
    <a:srgbClr val="0CDEF4"/>
    <a:srgbClr val="02A8BE"/>
    <a:srgbClr val="FF66FF"/>
    <a:srgbClr val="17264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87" autoAdjust="0"/>
  </p:normalViewPr>
  <p:slideViewPr>
    <p:cSldViewPr snapToGrid="0" showGuides="1">
      <p:cViewPr varScale="1">
        <p:scale>
          <a:sx n="80" d="100"/>
          <a:sy n="80" d="100"/>
        </p:scale>
        <p:origin x="739" y="48"/>
      </p:cViewPr>
      <p:guideLst>
        <p:guide orient="horz" pos="527"/>
        <p:guide pos="1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7" d="100"/>
        <a:sy n="127" d="100"/>
      </p:scale>
      <p:origin x="0" y="-6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EMIRADOSARABESGAFTATRADE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\\sistemafiesc.org\arquivos\sede\OBSERVAT&#211;RIO\3.%20ECONOMIA\4.%20DADOS,%20BRIEFINGS%20E%20APRESENTA&#199;&#213;ES\4.1%20DADOS\2021\2021.01,11%20-%20Emirados%20Arabes\Planilha%20EAU_BR_oportunidades%20produtos%20industrializados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88099256140618"/>
          <c:y val="9.0131105405676093E-2"/>
          <c:w val="0.57627318264883276"/>
          <c:h val="0.87550415256037895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1-44CD-A7EF-EE22C883C5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1-44CD-A7EF-EE22C883C5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1-44CD-A7EF-EE22C883C5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1-44CD-A7EF-EE22C883C5D8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51-44CD-A7EF-EE22C883C5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51-44CD-A7EF-EE22C883C5D8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151-44CD-A7EF-EE22C883C5D8}"/>
              </c:ext>
            </c:extLst>
          </c:dPt>
          <c:dPt>
            <c:idx val="7"/>
            <c:bubble3D val="0"/>
            <c:spPr>
              <a:solidFill>
                <a:srgbClr val="FF00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151-44CD-A7EF-EE22C883C5D8}"/>
              </c:ext>
            </c:extLst>
          </c:dPt>
          <c:dPt>
            <c:idx val="8"/>
            <c:bubble3D val="0"/>
            <c:spPr>
              <a:solidFill>
                <a:srgbClr val="11111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151-44CD-A7EF-EE22C883C5D8}"/>
              </c:ext>
            </c:extLst>
          </c:dPt>
          <c:dLbls>
            <c:spPr>
              <a:solidFill>
                <a:srgbClr val="11111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Planilha1!$A$3:$A$11</c:f>
              <c:strCache>
                <c:ptCount val="9"/>
                <c:pt idx="0">
                  <c:v>Óleo e gás</c:v>
                </c:pt>
                <c:pt idx="1">
                  <c:v>Manufatura</c:v>
                </c:pt>
                <c:pt idx="2">
                  <c:v>Hotéis e comércio</c:v>
                </c:pt>
                <c:pt idx="3">
                  <c:v>Construção </c:v>
                </c:pt>
                <c:pt idx="4">
                  <c:v>Transporte</c:v>
                </c:pt>
                <c:pt idx="5">
                  <c:v>Finanças e seguros</c:v>
                </c:pt>
                <c:pt idx="6">
                  <c:v>Serviços governamentais</c:v>
                </c:pt>
                <c:pt idx="7">
                  <c:v>Mercados imobiliários</c:v>
                </c:pt>
                <c:pt idx="8">
                  <c:v>Agricultura</c:v>
                </c:pt>
              </c:strCache>
            </c:strRef>
          </c:cat>
          <c:val>
            <c:numRef>
              <c:f>Planilha1!$B$3:$B$11</c:f>
              <c:numCache>
                <c:formatCode>0.0%</c:formatCode>
                <c:ptCount val="9"/>
                <c:pt idx="0">
                  <c:v>0.33600000000000002</c:v>
                </c:pt>
                <c:pt idx="1">
                  <c:v>0.126</c:v>
                </c:pt>
                <c:pt idx="2">
                  <c:v>0.114</c:v>
                </c:pt>
                <c:pt idx="3">
                  <c:v>8.5999999999999993E-2</c:v>
                </c:pt>
                <c:pt idx="4">
                  <c:v>7.2999999999999995E-2</c:v>
                </c:pt>
                <c:pt idx="5">
                  <c:v>6.4000000000000001E-2</c:v>
                </c:pt>
                <c:pt idx="6">
                  <c:v>0.11</c:v>
                </c:pt>
                <c:pt idx="7">
                  <c:v>9.0999999999999998E-2</c:v>
                </c:pt>
                <c:pt idx="8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151-44CD-A7EF-EE22C883C5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29522631056265719"/>
          <c:w val="0.31500709070714344"/>
          <c:h val="0.54825902591812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92817588659613"/>
          <c:y val="3.125272650396755E-2"/>
          <c:w val="0.34013738509788771"/>
          <c:h val="0.8877458887116583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818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0F3-4ED7-9ADE-D0F147C87C6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0F3-4ED7-9ADE-D0F147C87C66}"/>
              </c:ext>
            </c:extLst>
          </c:dPt>
          <c:dPt>
            <c:idx val="3"/>
            <c:invertIfNegative val="0"/>
            <c:bubble3D val="0"/>
            <c:spPr>
              <a:solidFill>
                <a:srgbClr val="02A8B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0F3-4ED7-9ADE-D0F147C87C6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0F3-4ED7-9ADE-D0F147C87C66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0F3-4ED7-9ADE-D0F147C87C66}"/>
              </c:ext>
            </c:extLst>
          </c:dPt>
          <c:dPt>
            <c:idx val="6"/>
            <c:invertIfNegative val="0"/>
            <c:bubble3D val="0"/>
            <c:spPr>
              <a:solidFill>
                <a:srgbClr val="0CDE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F3-4ED7-9ADE-D0F147C87C66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0F3-4ED7-9ADE-D0F147C87C66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F3-4ED7-9ADE-D0F147C87C6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0F3-4ED7-9ADE-D0F147C87C6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F3-4ED7-9ADE-D0F147C87C66}"/>
              </c:ext>
            </c:extLst>
          </c:dPt>
          <c:dPt>
            <c:idx val="11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F3-4ED7-9ADE-D0F147C87C66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0F3-4ED7-9ADE-D0F147C87C6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0F3-4ED7-9ADE-D0F147C87C66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F3-4ED7-9ADE-D0F147C87C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[EMIRADOSARABESGAFTATRADE2]Planilha1!$A$1:$A$15</c:f>
              <c:strCache>
                <c:ptCount val="15"/>
                <c:pt idx="0">
                  <c:v>Confecções e vestuário</c:v>
                </c:pt>
                <c:pt idx="1">
                  <c:v>Produtos farmacêutiocos</c:v>
                </c:pt>
                <c:pt idx="2">
                  <c:v>Frutas e nozes</c:v>
                </c:pt>
                <c:pt idx="3">
                  <c:v>Perfumaria, cosméticos e higiene pessoal</c:v>
                </c:pt>
                <c:pt idx="4">
                  <c:v>Máquinas e Equipamentos Elétricos, de som e imagem</c:v>
                </c:pt>
                <c:pt idx="5">
                  <c:v>Produtos de ferro e aço</c:v>
                </c:pt>
                <c:pt idx="6">
                  <c:v> Máquinas mecânicas diversas</c:v>
                </c:pt>
                <c:pt idx="7">
                  <c:v>Artgos de cobre</c:v>
                </c:pt>
                <c:pt idx="8">
                  <c:v>Tabaco e </c:v>
                </c:pt>
                <c:pt idx="9">
                  <c:v>Aparelhos de prec~ião, mpédico-hospitaliar</c:v>
                </c:pt>
                <c:pt idx="10">
                  <c:v>Veículos e suas peças </c:v>
                </c:pt>
                <c:pt idx="11">
                  <c:v>Produtos Plásticos</c:v>
                </c:pt>
                <c:pt idx="12">
                  <c:v>Ferro e Aço</c:v>
                </c:pt>
                <c:pt idx="13">
                  <c:v>Pedras preciosas e pérolas</c:v>
                </c:pt>
                <c:pt idx="14">
                  <c:v>Combustíveis e produtos minerais</c:v>
                </c:pt>
              </c:strCache>
            </c:strRef>
          </c:cat>
          <c:val>
            <c:numRef>
              <c:f>[EMIRADOSARABESGAFTATRADE2]Planilha1!$B$1:$B$15</c:f>
              <c:numCache>
                <c:formatCode>0.0%</c:formatCode>
                <c:ptCount val="15"/>
                <c:pt idx="0">
                  <c:v>0.76594051442046962</c:v>
                </c:pt>
                <c:pt idx="1">
                  <c:v>0.75381325017186296</c:v>
                </c:pt>
                <c:pt idx="2">
                  <c:v>0.69795709472427181</c:v>
                </c:pt>
                <c:pt idx="3">
                  <c:v>0.66313516308946396</c:v>
                </c:pt>
                <c:pt idx="4">
                  <c:v>0.57079390912915329</c:v>
                </c:pt>
                <c:pt idx="5">
                  <c:v>0.5526438315543668</c:v>
                </c:pt>
                <c:pt idx="6">
                  <c:v>0.54582509229745713</c:v>
                </c:pt>
                <c:pt idx="7">
                  <c:v>0.53149531521264726</c:v>
                </c:pt>
                <c:pt idx="8">
                  <c:v>0.50729646391964212</c:v>
                </c:pt>
                <c:pt idx="9">
                  <c:v>0.45317363411321915</c:v>
                </c:pt>
                <c:pt idx="10">
                  <c:v>0.43820864374015628</c:v>
                </c:pt>
                <c:pt idx="11">
                  <c:v>0.3207070065080716</c:v>
                </c:pt>
                <c:pt idx="12">
                  <c:v>0.31369071616671956</c:v>
                </c:pt>
                <c:pt idx="13">
                  <c:v>0.17235142837370851</c:v>
                </c:pt>
                <c:pt idx="14">
                  <c:v>4.1334905808625685E-2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7-43E1-A37D-631B407301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29774623"/>
        <c:axId val="1387992447"/>
      </c:barChart>
      <c:catAx>
        <c:axId val="1229774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5CA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7992447"/>
        <c:crosses val="autoZero"/>
        <c:auto val="1"/>
        <c:lblAlgn val="ctr"/>
        <c:lblOffset val="100"/>
        <c:noMultiLvlLbl val="0"/>
      </c:catAx>
      <c:valAx>
        <c:axId val="13879924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774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'Dados (2)'!$C$4:$C$16</cx:f>
        <cx:lvl ptCount="13">
          <cx:pt idx="0">Máquinas e Equip.Elétricos</cx:pt>
          <cx:pt idx="1">Máquinas mecânicas</cx:pt>
          <cx:pt idx="2">Veículos e suas peças </cx:pt>
          <cx:pt idx="3">Petróleo e combustíveis minerais</cx:pt>
          <cx:pt idx="4">Plásticos</cx:pt>
          <cx:pt idx="5">Aviões e suas peças</cx:pt>
          <cx:pt idx="6">Produtos de Ferro e Aço</cx:pt>
          <cx:pt idx="7">Equip. de automação e hospitalar</cx:pt>
          <cx:pt idx="8">Ferro e Aço</cx:pt>
          <cx:pt idx="9">Produtos Farmacêuticos</cx:pt>
          <cx:pt idx="10">Móveis</cx:pt>
          <cx:pt idx="11">Vestuários de malha</cx:pt>
          <cx:pt idx="12">Perfumaria e Cosméticos</cx:pt>
        </cx:lvl>
      </cx:strDim>
      <cx:numDim type="size">
        <cx:f>'Dados (2)'!$N$4:$N$16</cx:f>
        <cx:lvl ptCount="13" formatCode="[$USD]\ #.##0,00">
          <cx:pt idx="0">36.721009000000002</cx:pt>
          <cx:pt idx="1">28.137902</cx:pt>
          <cx:pt idx="2">19.229185000000001</cx:pt>
          <cx:pt idx="3">16.469394999999999</cx:pt>
          <cx:pt idx="4">4.7297250000000002</cx:pt>
          <cx:pt idx="5">4.6302770000000004</cx:pt>
          <cx:pt idx="6">4.4488880000000002</cx:pt>
          <cx:pt idx="7">4.1091749999999996</cx:pt>
          <cx:pt idx="8">4.3112389999999996</cx:pt>
          <cx:pt idx="9">4.0795599999999999</cx:pt>
          <cx:pt idx="10">2.4042940000000002</cx:pt>
          <cx:pt idx="11">2.3443239999999999</cx:pt>
          <cx:pt idx="12">3.1833459999999998</cx:pt>
        </cx:lvl>
      </cx:numDim>
    </cx:data>
  </cx:chartData>
  <cx:chart>
    <cx:plotArea>
      <cx:plotAreaRegion>
        <cx:series layoutId="treemap" uniqueId="{21610B60-E77D-4BBF-8045-75A4CFA4DE84}" formatIdx="0">
          <cx:spPr>
            <a:ln>
              <a:noFill/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>
                    <a:solidFill>
                      <a:schemeClr val="bg1"/>
                    </a:solidFill>
                  </a:defRPr>
                </a:pPr>
                <a:endParaRPr lang="pt-BR" sz="1800" b="0" i="0" u="none" strike="noStrike" kern="1200" baseline="0">
                  <a:solidFill>
                    <a:schemeClr val="bg1"/>
                  </a:solidFill>
                  <a:latin typeface="Arial"/>
                  <a:cs typeface="Arial"/>
                </a:endParaRPr>
              </a:p>
            </cx:txPr>
            <cx:visibility seriesName="0" categoryName="1" value="1"/>
            <cx:separator>
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000"/>
                  </a:pPr>
                  <a:r>
                    <a:rPr lang="pt-BR" sz="2000" b="0" i="0" u="none" strike="noStrike" kern="1200" baseline="0">
                      <a:solidFill>
                        <a:schemeClr val="bg1"/>
                      </a:solidFill>
                      <a:latin typeface="Arial"/>
                      <a:cs typeface="Arial"/>
                    </a:rPr>
                    <a:t>Máquinas e Equip.Elétricos
USD 36,72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000"/>
                  </a:pPr>
                  <a:r>
                    <a:rPr lang="pt-BR" sz="2000" b="0" i="0" u="none" strike="noStrike" kern="1200" baseline="0">
                      <a:solidFill>
                        <a:schemeClr val="bg1"/>
                      </a:solidFill>
                      <a:latin typeface="Arial"/>
                      <a:cs typeface="Arial"/>
                    </a:rPr>
                    <a:t>Máquinas mecânicas
USD 28,14</a:t>
                  </a:r>
                </a:p>
              </cx:txPr>
              <cx:visibility seriesName="0" categoryName="1" value="1"/>
              <cx:separator>
</cx:separato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/>
                  </a:pPr>
                  <a:r>
                    <a:rPr lang="pt-BR" sz="1600" b="0" i="0" u="none" strike="noStrike" kern="1200" baseline="0">
                      <a:solidFill>
                        <a:schemeClr val="bg1"/>
                      </a:solidFill>
                      <a:latin typeface="Arial"/>
                      <a:cs typeface="Arial"/>
                    </a:rPr>
                    <a:t>Aviões e suas peças
USD 4,63</a:t>
                  </a:r>
                </a:p>
              </cx:txP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/>
                  </a:pPr>
                  <a:r>
                    <a:rPr lang="pt-BR" sz="1600" b="0" i="0" u="none" strike="noStrike" kern="1200" baseline="0">
                      <a:solidFill>
                        <a:schemeClr val="bg1"/>
                      </a:solidFill>
                      <a:latin typeface="Arial"/>
                      <a:cs typeface="Arial"/>
                    </a:rPr>
                    <a:t>Produtos de Ferro e Aço
USD 4,45</a:t>
                  </a:r>
                </a:p>
              </cx:txPr>
              <cx:visibility seriesName="0" categoryName="1" value="1"/>
              <cx:separator>
</cx:separato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0" i="0" u="none" strike="noStrike" kern="1200" baseline="0">
                      <a:solidFill>
                        <a:schemeClr val="bg1"/>
                      </a:solidFill>
                      <a:latin typeface="Arial"/>
                      <a:cs typeface="Arial"/>
                    </a:rPr>
                    <a:t>Equip. de automação e hospitalar
USD 4,11</a:t>
                  </a:r>
                </a:p>
              </cx:txPr>
              <cx:visibility seriesName="0" categoryName="1" value="1"/>
              <cx:separator>
</cx:separato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pt-BR" sz="1400" b="0" i="0" u="none" strike="noStrike" kern="1200" baseline="0">
                      <a:solidFill>
                        <a:schemeClr val="bg1"/>
                      </a:solidFill>
                      <a:latin typeface="Arial"/>
                      <a:cs typeface="Arial"/>
                    </a:rPr>
                    <a:t>Produtos Farmacêuticos
USD 4,08</a:t>
                  </a:r>
                </a:p>
              </cx:txPr>
              <cx:visibility seriesName="0" categoryName="1" value="1"/>
              <cx:separator>
</cx:separato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pt-BR" sz="1000" b="0" i="0" u="none" strike="noStrike" kern="1200" baseline="0">
                      <a:solidFill>
                        <a:schemeClr val="bg1"/>
                      </a:solidFill>
                      <a:latin typeface="Arial"/>
                      <a:cs typeface="Arial"/>
                    </a:rPr>
                    <a:t>Móveis
USD 2,40</a:t>
                  </a:r>
                </a:p>
              </cx:txPr>
              <cx:visibility seriesName="0" categoryName="1" value="1"/>
              <cx:separator>
</cx:separator>
            </cx:dataLabel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/>
                  </a:pPr>
                  <a:r>
                    <a:rPr lang="pt-BR" sz="900" b="0" i="0" u="none" strike="noStrike" kern="1200" baseline="0">
                      <a:solidFill>
                        <a:schemeClr val="bg1"/>
                      </a:solidFill>
                      <a:latin typeface="Arial"/>
                      <a:cs typeface="Arial"/>
                    </a:rPr>
                    <a:t>Vestuários de malha
USD 2,34</a:t>
                  </a:r>
                </a:p>
              </cx:txPr>
              <cx:visibility seriesName="0" categoryName="1" value="1"/>
              <cx:separator>
</cx:separator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0" i="0" u="none" strike="noStrike" kern="1200" baseline="0">
                      <a:solidFill>
                        <a:schemeClr val="bg1"/>
                      </a:solidFill>
                      <a:latin typeface="Arial"/>
                      <a:cs typeface="Arial"/>
                    </a:rPr>
                    <a:t>Perfumaria e Cosméticos
USD 3,18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  <cx:spPr>
    <a:noFill/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964B3-FCAB-4265-A1C0-3F5BFE3E8A93}" type="datetimeFigureOut">
              <a:rPr lang="pt-BR" smtClean="0"/>
              <a:t>13/11/2021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3C535-D2BF-4478-BEA7-46E38748A33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3C535-D2BF-4478-BEA7-46E38748A33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394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6948ade25_2_15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Valor reexportado pelos EAU/2018: USD 214bi</a:t>
            </a:r>
            <a:endParaRPr dirty="0"/>
          </a:p>
        </p:txBody>
      </p:sp>
      <p:sp>
        <p:nvSpPr>
          <p:cNvPr id="140" name="Google Shape;140;gf6948ade25_2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883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3C535-D2BF-4478-BEA7-46E38748A33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174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b3a5a722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fb3a5a722a_0_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gfb3a5a722a_0_2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589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6948ade25_2_15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Valor reexportado pelos EAU/2018: USD 214bi</a:t>
            </a:r>
            <a:endParaRPr dirty="0"/>
          </a:p>
        </p:txBody>
      </p:sp>
      <p:sp>
        <p:nvSpPr>
          <p:cNvPr id="140" name="Google Shape;140;gf6948ade25_2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770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3C535-D2BF-4478-BEA7-46E38748A33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479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6948ade2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6948ade25_0_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f6948ade25_0_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4658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fb3a5a722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fb3a5a722a_0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fb3a5a722a_0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793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fb3a5a72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fb3a5a722a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Fazer em formato de </a:t>
            </a:r>
            <a:r>
              <a:rPr lang="pt-BR" dirty="0" err="1"/>
              <a:t>check</a:t>
            </a:r>
            <a:r>
              <a:rPr lang="pt-BR" dirty="0"/>
              <a:t> </a:t>
            </a:r>
            <a:r>
              <a:rPr lang="pt-BR" dirty="0" err="1"/>
              <a:t>list</a:t>
            </a:r>
            <a:endParaRPr lang="pt-BR" dirty="0"/>
          </a:p>
        </p:txBody>
      </p:sp>
      <p:sp>
        <p:nvSpPr>
          <p:cNvPr id="565" name="Google Shape;565;gfb3a5a722a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758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fb3a5a72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fb3a5a722a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565" name="Google Shape;565;gfb3a5a722a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406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fa11ee3e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gfa11ee3e9c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Diagramar. Fonte da foto: https://www.edarabia.com/45-free-zones-uae/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74" name="Google Shape;574;gfa11ee3e9c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022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3C535-D2BF-4478-BEA7-46E38748A33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387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fb3a5a722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fb3a5a722a_0_5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WFES – Maior feira de energia do mundo</a:t>
            </a:r>
            <a:endParaRPr dirty="0"/>
          </a:p>
        </p:txBody>
      </p:sp>
      <p:sp>
        <p:nvSpPr>
          <p:cNvPr id="582" name="Google Shape;582;gfb3a5a722a_0_5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33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b21fa3c9f_0_2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2" name="Google Shape;102;gfb21fa3c9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b21fa3c9f_0_4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1" name="Google Shape;111;gfb21fa3c9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1654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b5b2ad3e1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b5b2ad3e1_1_7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fb5b2ad3e1_1_7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b5b2ad3e1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b5b2ad3e1_1_7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fb5b2ad3e1_1_7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49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6948ade25_2_15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Valor reexportado pelos EAU/2018: USD 214bi</a:t>
            </a:r>
            <a:endParaRPr dirty="0"/>
          </a:p>
        </p:txBody>
      </p:sp>
      <p:sp>
        <p:nvSpPr>
          <p:cNvPr id="140" name="Google Shape;140;gf6948ade25_2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3463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3C535-D2BF-4478-BEA7-46E38748A33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02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Campanha S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8221514" y="5503653"/>
            <a:ext cx="2193373" cy="594322"/>
          </a:xfrm>
          <a:custGeom>
            <a:avLst/>
            <a:gdLst>
              <a:gd name="T0" fmla="*/ 426 w 3864"/>
              <a:gd name="T1" fmla="*/ 138 h 1047"/>
              <a:gd name="T2" fmla="*/ 486 w 3864"/>
              <a:gd name="T3" fmla="*/ 909 h 1047"/>
              <a:gd name="T4" fmla="*/ 914 w 3864"/>
              <a:gd name="T5" fmla="*/ 909 h 1047"/>
              <a:gd name="T6" fmla="*/ 1891 w 3864"/>
              <a:gd name="T7" fmla="*/ 599 h 1047"/>
              <a:gd name="T8" fmla="*/ 2075 w 3864"/>
              <a:gd name="T9" fmla="*/ 398 h 1047"/>
              <a:gd name="T10" fmla="*/ 2199 w 3864"/>
              <a:gd name="T11" fmla="*/ 188 h 1047"/>
              <a:gd name="T12" fmla="*/ 2423 w 3864"/>
              <a:gd name="T13" fmla="*/ 122 h 1047"/>
              <a:gd name="T14" fmla="*/ 2591 w 3864"/>
              <a:gd name="T15" fmla="*/ 138 h 1047"/>
              <a:gd name="T16" fmla="*/ 2723 w 3864"/>
              <a:gd name="T17" fmla="*/ 234 h 1047"/>
              <a:gd name="T18" fmla="*/ 2727 w 3864"/>
              <a:gd name="T19" fmla="*/ 352 h 1047"/>
              <a:gd name="T20" fmla="*/ 2505 w 3864"/>
              <a:gd name="T21" fmla="*/ 330 h 1047"/>
              <a:gd name="T22" fmla="*/ 2419 w 3864"/>
              <a:gd name="T23" fmla="*/ 278 h 1047"/>
              <a:gd name="T24" fmla="*/ 2355 w 3864"/>
              <a:gd name="T25" fmla="*/ 292 h 1047"/>
              <a:gd name="T26" fmla="*/ 2311 w 3864"/>
              <a:gd name="T27" fmla="*/ 364 h 1047"/>
              <a:gd name="T28" fmla="*/ 2403 w 3864"/>
              <a:gd name="T29" fmla="*/ 426 h 1047"/>
              <a:gd name="T30" fmla="*/ 2627 w 3864"/>
              <a:gd name="T31" fmla="*/ 504 h 1047"/>
              <a:gd name="T32" fmla="*/ 2685 w 3864"/>
              <a:gd name="T33" fmla="*/ 601 h 1047"/>
              <a:gd name="T34" fmla="*/ 2663 w 3864"/>
              <a:gd name="T35" fmla="*/ 739 h 1047"/>
              <a:gd name="T36" fmla="*/ 2497 w 3864"/>
              <a:gd name="T37" fmla="*/ 891 h 1047"/>
              <a:gd name="T38" fmla="*/ 2205 w 3864"/>
              <a:gd name="T39" fmla="*/ 923 h 1047"/>
              <a:gd name="T40" fmla="*/ 2043 w 3864"/>
              <a:gd name="T41" fmla="*/ 849 h 1047"/>
              <a:gd name="T42" fmla="*/ 2003 w 3864"/>
              <a:gd name="T43" fmla="*/ 727 h 1047"/>
              <a:gd name="T44" fmla="*/ 2225 w 3864"/>
              <a:gd name="T45" fmla="*/ 657 h 1047"/>
              <a:gd name="T46" fmla="*/ 2237 w 3864"/>
              <a:gd name="T47" fmla="*/ 735 h 1047"/>
              <a:gd name="T48" fmla="*/ 2345 w 3864"/>
              <a:gd name="T49" fmla="*/ 773 h 1047"/>
              <a:gd name="T50" fmla="*/ 2429 w 3864"/>
              <a:gd name="T51" fmla="*/ 737 h 1047"/>
              <a:gd name="T52" fmla="*/ 2453 w 3864"/>
              <a:gd name="T53" fmla="*/ 681 h 1047"/>
              <a:gd name="T54" fmla="*/ 2411 w 3864"/>
              <a:gd name="T55" fmla="*/ 631 h 1047"/>
              <a:gd name="T56" fmla="*/ 2215 w 3864"/>
              <a:gd name="T57" fmla="*/ 567 h 1047"/>
              <a:gd name="T58" fmla="*/ 2209 w 3864"/>
              <a:gd name="T59" fmla="*/ 565 h 1047"/>
              <a:gd name="T60" fmla="*/ 2115 w 3864"/>
              <a:gd name="T61" fmla="*/ 518 h 1047"/>
              <a:gd name="T62" fmla="*/ 2075 w 3864"/>
              <a:gd name="T63" fmla="*/ 398 h 1047"/>
              <a:gd name="T64" fmla="*/ 2811 w 3864"/>
              <a:gd name="T65" fmla="*/ 488 h 1047"/>
              <a:gd name="T66" fmla="*/ 2918 w 3864"/>
              <a:gd name="T67" fmla="*/ 268 h 1047"/>
              <a:gd name="T68" fmla="*/ 3134 w 3864"/>
              <a:gd name="T69" fmla="*/ 130 h 1047"/>
              <a:gd name="T70" fmla="*/ 3384 w 3864"/>
              <a:gd name="T71" fmla="*/ 120 h 1047"/>
              <a:gd name="T72" fmla="*/ 3564 w 3864"/>
              <a:gd name="T73" fmla="*/ 196 h 1047"/>
              <a:gd name="T74" fmla="*/ 3600 w 3864"/>
              <a:gd name="T75" fmla="*/ 334 h 1047"/>
              <a:gd name="T76" fmla="*/ 3362 w 3864"/>
              <a:gd name="T77" fmla="*/ 342 h 1047"/>
              <a:gd name="T78" fmla="*/ 3318 w 3864"/>
              <a:gd name="T79" fmla="*/ 270 h 1047"/>
              <a:gd name="T80" fmla="*/ 3224 w 3864"/>
              <a:gd name="T81" fmla="*/ 258 h 1047"/>
              <a:gd name="T82" fmla="*/ 3112 w 3864"/>
              <a:gd name="T83" fmla="*/ 334 h 1047"/>
              <a:gd name="T84" fmla="*/ 3042 w 3864"/>
              <a:gd name="T85" fmla="*/ 508 h 1047"/>
              <a:gd name="T86" fmla="*/ 3028 w 3864"/>
              <a:gd name="T87" fmla="*/ 621 h 1047"/>
              <a:gd name="T88" fmla="*/ 3076 w 3864"/>
              <a:gd name="T89" fmla="*/ 751 h 1047"/>
              <a:gd name="T90" fmla="*/ 3154 w 3864"/>
              <a:gd name="T91" fmla="*/ 769 h 1047"/>
              <a:gd name="T92" fmla="*/ 3228 w 3864"/>
              <a:gd name="T93" fmla="*/ 749 h 1047"/>
              <a:gd name="T94" fmla="*/ 3302 w 3864"/>
              <a:gd name="T95" fmla="*/ 649 h 1047"/>
              <a:gd name="T96" fmla="*/ 3526 w 3864"/>
              <a:gd name="T97" fmla="*/ 683 h 1047"/>
              <a:gd name="T98" fmla="*/ 3446 w 3864"/>
              <a:gd name="T99" fmla="*/ 811 h 1047"/>
              <a:gd name="T100" fmla="*/ 3246 w 3864"/>
              <a:gd name="T101" fmla="*/ 915 h 1047"/>
              <a:gd name="T102" fmla="*/ 3108 w 3864"/>
              <a:gd name="T103" fmla="*/ 925 h 1047"/>
              <a:gd name="T104" fmla="*/ 2885 w 3864"/>
              <a:gd name="T105" fmla="*/ 869 h 1047"/>
              <a:gd name="T106" fmla="*/ 2805 w 3864"/>
              <a:gd name="T107" fmla="*/ 733 h 1047"/>
              <a:gd name="T108" fmla="*/ 2797 w 3864"/>
              <a:gd name="T109" fmla="*/ 631 h 1047"/>
              <a:gd name="T110" fmla="*/ 198 w 3864"/>
              <a:gd name="T111" fmla="*/ 763 h 1047"/>
              <a:gd name="T112" fmla="*/ 0 w 3864"/>
              <a:gd name="T113" fmla="*/ 587 h 1047"/>
              <a:gd name="T114" fmla="*/ 198 w 3864"/>
              <a:gd name="T115" fmla="*/ 436 h 1047"/>
              <a:gd name="T116" fmla="*/ 198 w 3864"/>
              <a:gd name="T117" fmla="*/ 154 h 1047"/>
              <a:gd name="T118" fmla="*/ 3666 w 3864"/>
              <a:gd name="T119" fmla="*/ 893 h 1047"/>
              <a:gd name="T120" fmla="*/ 3864 w 3864"/>
              <a:gd name="T121" fmla="*/ 739 h 1047"/>
              <a:gd name="T122" fmla="*/ 3864 w 3864"/>
              <a:gd name="T123" fmla="*/ 458 h 1047"/>
              <a:gd name="T124" fmla="*/ 3666 w 3864"/>
              <a:gd name="T125" fmla="*/ 284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64" h="1047">
                <a:moveTo>
                  <a:pt x="3864" y="0"/>
                </a:moveTo>
                <a:lnTo>
                  <a:pt x="0" y="0"/>
                </a:lnTo>
                <a:lnTo>
                  <a:pt x="0" y="1047"/>
                </a:lnTo>
                <a:lnTo>
                  <a:pt x="3864" y="1047"/>
                </a:lnTo>
                <a:lnTo>
                  <a:pt x="3864" y="0"/>
                </a:lnTo>
                <a:lnTo>
                  <a:pt x="3864" y="0"/>
                </a:lnTo>
                <a:close/>
                <a:moveTo>
                  <a:pt x="268" y="909"/>
                </a:moveTo>
                <a:lnTo>
                  <a:pt x="426" y="138"/>
                </a:lnTo>
                <a:lnTo>
                  <a:pt x="973" y="138"/>
                </a:lnTo>
                <a:lnTo>
                  <a:pt x="948" y="288"/>
                </a:lnTo>
                <a:lnTo>
                  <a:pt x="612" y="288"/>
                </a:lnTo>
                <a:lnTo>
                  <a:pt x="578" y="456"/>
                </a:lnTo>
                <a:lnTo>
                  <a:pt x="890" y="456"/>
                </a:lnTo>
                <a:lnTo>
                  <a:pt x="856" y="615"/>
                </a:lnTo>
                <a:lnTo>
                  <a:pt x="546" y="615"/>
                </a:lnTo>
                <a:lnTo>
                  <a:pt x="486" y="909"/>
                </a:lnTo>
                <a:lnTo>
                  <a:pt x="268" y="909"/>
                </a:lnTo>
                <a:lnTo>
                  <a:pt x="268" y="909"/>
                </a:lnTo>
                <a:close/>
                <a:moveTo>
                  <a:pt x="914" y="909"/>
                </a:moveTo>
                <a:lnTo>
                  <a:pt x="1083" y="138"/>
                </a:lnTo>
                <a:lnTo>
                  <a:pt x="1301" y="138"/>
                </a:lnTo>
                <a:lnTo>
                  <a:pt x="1143" y="909"/>
                </a:lnTo>
                <a:lnTo>
                  <a:pt x="914" y="909"/>
                </a:lnTo>
                <a:lnTo>
                  <a:pt x="914" y="909"/>
                </a:lnTo>
                <a:close/>
                <a:moveTo>
                  <a:pt x="1259" y="909"/>
                </a:moveTo>
                <a:lnTo>
                  <a:pt x="1419" y="138"/>
                </a:lnTo>
                <a:lnTo>
                  <a:pt x="2017" y="138"/>
                </a:lnTo>
                <a:lnTo>
                  <a:pt x="1983" y="288"/>
                </a:lnTo>
                <a:lnTo>
                  <a:pt x="1613" y="288"/>
                </a:lnTo>
                <a:lnTo>
                  <a:pt x="1579" y="440"/>
                </a:lnTo>
                <a:lnTo>
                  <a:pt x="1923" y="440"/>
                </a:lnTo>
                <a:lnTo>
                  <a:pt x="1891" y="599"/>
                </a:lnTo>
                <a:lnTo>
                  <a:pt x="1545" y="599"/>
                </a:lnTo>
                <a:lnTo>
                  <a:pt x="1511" y="749"/>
                </a:lnTo>
                <a:lnTo>
                  <a:pt x="1891" y="749"/>
                </a:lnTo>
                <a:lnTo>
                  <a:pt x="1857" y="909"/>
                </a:lnTo>
                <a:lnTo>
                  <a:pt x="1259" y="909"/>
                </a:lnTo>
                <a:lnTo>
                  <a:pt x="1259" y="909"/>
                </a:lnTo>
                <a:close/>
                <a:moveTo>
                  <a:pt x="2075" y="398"/>
                </a:moveTo>
                <a:lnTo>
                  <a:pt x="2075" y="398"/>
                </a:lnTo>
                <a:lnTo>
                  <a:pt x="2079" y="362"/>
                </a:lnTo>
                <a:lnTo>
                  <a:pt x="2087" y="330"/>
                </a:lnTo>
                <a:lnTo>
                  <a:pt x="2097" y="300"/>
                </a:lnTo>
                <a:lnTo>
                  <a:pt x="2111" y="274"/>
                </a:lnTo>
                <a:lnTo>
                  <a:pt x="2129" y="248"/>
                </a:lnTo>
                <a:lnTo>
                  <a:pt x="2149" y="226"/>
                </a:lnTo>
                <a:lnTo>
                  <a:pt x="2171" y="206"/>
                </a:lnTo>
                <a:lnTo>
                  <a:pt x="2199" y="188"/>
                </a:lnTo>
                <a:lnTo>
                  <a:pt x="2199" y="188"/>
                </a:lnTo>
                <a:lnTo>
                  <a:pt x="2227" y="172"/>
                </a:lnTo>
                <a:lnTo>
                  <a:pt x="2257" y="158"/>
                </a:lnTo>
                <a:lnTo>
                  <a:pt x="2287" y="148"/>
                </a:lnTo>
                <a:lnTo>
                  <a:pt x="2319" y="138"/>
                </a:lnTo>
                <a:lnTo>
                  <a:pt x="2353" y="130"/>
                </a:lnTo>
                <a:lnTo>
                  <a:pt x="2387" y="126"/>
                </a:lnTo>
                <a:lnTo>
                  <a:pt x="2423" y="122"/>
                </a:lnTo>
                <a:lnTo>
                  <a:pt x="2461" y="122"/>
                </a:lnTo>
                <a:lnTo>
                  <a:pt x="2461" y="122"/>
                </a:lnTo>
                <a:lnTo>
                  <a:pt x="2487" y="122"/>
                </a:lnTo>
                <a:lnTo>
                  <a:pt x="2487" y="122"/>
                </a:lnTo>
                <a:lnTo>
                  <a:pt x="2513" y="124"/>
                </a:lnTo>
                <a:lnTo>
                  <a:pt x="2513" y="124"/>
                </a:lnTo>
                <a:lnTo>
                  <a:pt x="2553" y="128"/>
                </a:lnTo>
                <a:lnTo>
                  <a:pt x="2591" y="138"/>
                </a:lnTo>
                <a:lnTo>
                  <a:pt x="2629" y="150"/>
                </a:lnTo>
                <a:lnTo>
                  <a:pt x="2663" y="166"/>
                </a:lnTo>
                <a:lnTo>
                  <a:pt x="2663" y="166"/>
                </a:lnTo>
                <a:lnTo>
                  <a:pt x="2679" y="176"/>
                </a:lnTo>
                <a:lnTo>
                  <a:pt x="2693" y="188"/>
                </a:lnTo>
                <a:lnTo>
                  <a:pt x="2705" y="202"/>
                </a:lnTo>
                <a:lnTo>
                  <a:pt x="2715" y="218"/>
                </a:lnTo>
                <a:lnTo>
                  <a:pt x="2723" y="234"/>
                </a:lnTo>
                <a:lnTo>
                  <a:pt x="2729" y="254"/>
                </a:lnTo>
                <a:lnTo>
                  <a:pt x="2731" y="274"/>
                </a:lnTo>
                <a:lnTo>
                  <a:pt x="2733" y="296"/>
                </a:lnTo>
                <a:lnTo>
                  <a:pt x="2733" y="296"/>
                </a:lnTo>
                <a:lnTo>
                  <a:pt x="2733" y="314"/>
                </a:lnTo>
                <a:lnTo>
                  <a:pt x="2731" y="332"/>
                </a:lnTo>
                <a:lnTo>
                  <a:pt x="2731" y="332"/>
                </a:lnTo>
                <a:lnTo>
                  <a:pt x="2727" y="352"/>
                </a:lnTo>
                <a:lnTo>
                  <a:pt x="2721" y="374"/>
                </a:lnTo>
                <a:lnTo>
                  <a:pt x="2503" y="372"/>
                </a:lnTo>
                <a:lnTo>
                  <a:pt x="2503" y="372"/>
                </a:lnTo>
                <a:lnTo>
                  <a:pt x="2505" y="360"/>
                </a:lnTo>
                <a:lnTo>
                  <a:pt x="2505" y="360"/>
                </a:lnTo>
                <a:lnTo>
                  <a:pt x="2505" y="348"/>
                </a:lnTo>
                <a:lnTo>
                  <a:pt x="2505" y="348"/>
                </a:lnTo>
                <a:lnTo>
                  <a:pt x="2505" y="330"/>
                </a:lnTo>
                <a:lnTo>
                  <a:pt x="2499" y="316"/>
                </a:lnTo>
                <a:lnTo>
                  <a:pt x="2491" y="304"/>
                </a:lnTo>
                <a:lnTo>
                  <a:pt x="2481" y="294"/>
                </a:lnTo>
                <a:lnTo>
                  <a:pt x="2481" y="294"/>
                </a:lnTo>
                <a:lnTo>
                  <a:pt x="2467" y="286"/>
                </a:lnTo>
                <a:lnTo>
                  <a:pt x="2451" y="282"/>
                </a:lnTo>
                <a:lnTo>
                  <a:pt x="2437" y="278"/>
                </a:lnTo>
                <a:lnTo>
                  <a:pt x="2419" y="278"/>
                </a:lnTo>
                <a:lnTo>
                  <a:pt x="2419" y="278"/>
                </a:lnTo>
                <a:lnTo>
                  <a:pt x="2413" y="278"/>
                </a:lnTo>
                <a:lnTo>
                  <a:pt x="2413" y="278"/>
                </a:lnTo>
                <a:lnTo>
                  <a:pt x="2405" y="278"/>
                </a:lnTo>
                <a:lnTo>
                  <a:pt x="2405" y="278"/>
                </a:lnTo>
                <a:lnTo>
                  <a:pt x="2389" y="280"/>
                </a:lnTo>
                <a:lnTo>
                  <a:pt x="2371" y="284"/>
                </a:lnTo>
                <a:lnTo>
                  <a:pt x="2355" y="292"/>
                </a:lnTo>
                <a:lnTo>
                  <a:pt x="2339" y="302"/>
                </a:lnTo>
                <a:lnTo>
                  <a:pt x="2339" y="302"/>
                </a:lnTo>
                <a:lnTo>
                  <a:pt x="2327" y="312"/>
                </a:lnTo>
                <a:lnTo>
                  <a:pt x="2317" y="326"/>
                </a:lnTo>
                <a:lnTo>
                  <a:pt x="2311" y="340"/>
                </a:lnTo>
                <a:lnTo>
                  <a:pt x="2309" y="356"/>
                </a:lnTo>
                <a:lnTo>
                  <a:pt x="2309" y="356"/>
                </a:lnTo>
                <a:lnTo>
                  <a:pt x="2311" y="364"/>
                </a:lnTo>
                <a:lnTo>
                  <a:pt x="2313" y="372"/>
                </a:lnTo>
                <a:lnTo>
                  <a:pt x="2319" y="380"/>
                </a:lnTo>
                <a:lnTo>
                  <a:pt x="2325" y="386"/>
                </a:lnTo>
                <a:lnTo>
                  <a:pt x="2333" y="394"/>
                </a:lnTo>
                <a:lnTo>
                  <a:pt x="2345" y="400"/>
                </a:lnTo>
                <a:lnTo>
                  <a:pt x="2371" y="414"/>
                </a:lnTo>
                <a:lnTo>
                  <a:pt x="2371" y="414"/>
                </a:lnTo>
                <a:lnTo>
                  <a:pt x="2403" y="426"/>
                </a:lnTo>
                <a:lnTo>
                  <a:pt x="2439" y="436"/>
                </a:lnTo>
                <a:lnTo>
                  <a:pt x="2477" y="448"/>
                </a:lnTo>
                <a:lnTo>
                  <a:pt x="2519" y="458"/>
                </a:lnTo>
                <a:lnTo>
                  <a:pt x="2519" y="458"/>
                </a:lnTo>
                <a:lnTo>
                  <a:pt x="2553" y="466"/>
                </a:lnTo>
                <a:lnTo>
                  <a:pt x="2583" y="478"/>
                </a:lnTo>
                <a:lnTo>
                  <a:pt x="2607" y="490"/>
                </a:lnTo>
                <a:lnTo>
                  <a:pt x="2627" y="504"/>
                </a:lnTo>
                <a:lnTo>
                  <a:pt x="2627" y="504"/>
                </a:lnTo>
                <a:lnTo>
                  <a:pt x="2643" y="520"/>
                </a:lnTo>
                <a:lnTo>
                  <a:pt x="2657" y="535"/>
                </a:lnTo>
                <a:lnTo>
                  <a:pt x="2667" y="551"/>
                </a:lnTo>
                <a:lnTo>
                  <a:pt x="2675" y="569"/>
                </a:lnTo>
                <a:lnTo>
                  <a:pt x="2675" y="569"/>
                </a:lnTo>
                <a:lnTo>
                  <a:pt x="2681" y="585"/>
                </a:lnTo>
                <a:lnTo>
                  <a:pt x="2685" y="601"/>
                </a:lnTo>
                <a:lnTo>
                  <a:pt x="2685" y="601"/>
                </a:lnTo>
                <a:lnTo>
                  <a:pt x="2687" y="617"/>
                </a:lnTo>
                <a:lnTo>
                  <a:pt x="2687" y="633"/>
                </a:lnTo>
                <a:lnTo>
                  <a:pt x="2687" y="633"/>
                </a:lnTo>
                <a:lnTo>
                  <a:pt x="2685" y="661"/>
                </a:lnTo>
                <a:lnTo>
                  <a:pt x="2681" y="687"/>
                </a:lnTo>
                <a:lnTo>
                  <a:pt x="2673" y="715"/>
                </a:lnTo>
                <a:lnTo>
                  <a:pt x="2663" y="739"/>
                </a:lnTo>
                <a:lnTo>
                  <a:pt x="2647" y="765"/>
                </a:lnTo>
                <a:lnTo>
                  <a:pt x="2631" y="789"/>
                </a:lnTo>
                <a:lnTo>
                  <a:pt x="2611" y="813"/>
                </a:lnTo>
                <a:lnTo>
                  <a:pt x="2587" y="835"/>
                </a:lnTo>
                <a:lnTo>
                  <a:pt x="2587" y="835"/>
                </a:lnTo>
                <a:lnTo>
                  <a:pt x="2559" y="857"/>
                </a:lnTo>
                <a:lnTo>
                  <a:pt x="2529" y="875"/>
                </a:lnTo>
                <a:lnTo>
                  <a:pt x="2497" y="891"/>
                </a:lnTo>
                <a:lnTo>
                  <a:pt x="2461" y="903"/>
                </a:lnTo>
                <a:lnTo>
                  <a:pt x="2421" y="913"/>
                </a:lnTo>
                <a:lnTo>
                  <a:pt x="2379" y="921"/>
                </a:lnTo>
                <a:lnTo>
                  <a:pt x="2333" y="925"/>
                </a:lnTo>
                <a:lnTo>
                  <a:pt x="2283" y="925"/>
                </a:lnTo>
                <a:lnTo>
                  <a:pt x="2283" y="925"/>
                </a:lnTo>
                <a:lnTo>
                  <a:pt x="2243" y="925"/>
                </a:lnTo>
                <a:lnTo>
                  <a:pt x="2205" y="923"/>
                </a:lnTo>
                <a:lnTo>
                  <a:pt x="2169" y="917"/>
                </a:lnTo>
                <a:lnTo>
                  <a:pt x="2139" y="911"/>
                </a:lnTo>
                <a:lnTo>
                  <a:pt x="2113" y="903"/>
                </a:lnTo>
                <a:lnTo>
                  <a:pt x="2089" y="891"/>
                </a:lnTo>
                <a:lnTo>
                  <a:pt x="2071" y="879"/>
                </a:lnTo>
                <a:lnTo>
                  <a:pt x="2055" y="865"/>
                </a:lnTo>
                <a:lnTo>
                  <a:pt x="2055" y="865"/>
                </a:lnTo>
                <a:lnTo>
                  <a:pt x="2043" y="849"/>
                </a:lnTo>
                <a:lnTo>
                  <a:pt x="2033" y="833"/>
                </a:lnTo>
                <a:lnTo>
                  <a:pt x="2023" y="817"/>
                </a:lnTo>
                <a:lnTo>
                  <a:pt x="2015" y="801"/>
                </a:lnTo>
                <a:lnTo>
                  <a:pt x="2009" y="783"/>
                </a:lnTo>
                <a:lnTo>
                  <a:pt x="2005" y="765"/>
                </a:lnTo>
                <a:lnTo>
                  <a:pt x="2003" y="745"/>
                </a:lnTo>
                <a:lnTo>
                  <a:pt x="2003" y="727"/>
                </a:lnTo>
                <a:lnTo>
                  <a:pt x="2003" y="727"/>
                </a:lnTo>
                <a:lnTo>
                  <a:pt x="2003" y="709"/>
                </a:lnTo>
                <a:lnTo>
                  <a:pt x="2003" y="709"/>
                </a:lnTo>
                <a:lnTo>
                  <a:pt x="2003" y="693"/>
                </a:lnTo>
                <a:lnTo>
                  <a:pt x="2003" y="693"/>
                </a:lnTo>
                <a:lnTo>
                  <a:pt x="2005" y="675"/>
                </a:lnTo>
                <a:lnTo>
                  <a:pt x="2005" y="675"/>
                </a:lnTo>
                <a:lnTo>
                  <a:pt x="2007" y="659"/>
                </a:lnTo>
                <a:lnTo>
                  <a:pt x="2225" y="657"/>
                </a:lnTo>
                <a:lnTo>
                  <a:pt x="2225" y="657"/>
                </a:lnTo>
                <a:lnTo>
                  <a:pt x="2225" y="671"/>
                </a:lnTo>
                <a:lnTo>
                  <a:pt x="2225" y="671"/>
                </a:lnTo>
                <a:lnTo>
                  <a:pt x="2225" y="681"/>
                </a:lnTo>
                <a:lnTo>
                  <a:pt x="2225" y="681"/>
                </a:lnTo>
                <a:lnTo>
                  <a:pt x="2225" y="701"/>
                </a:lnTo>
                <a:lnTo>
                  <a:pt x="2229" y="719"/>
                </a:lnTo>
                <a:lnTo>
                  <a:pt x="2237" y="735"/>
                </a:lnTo>
                <a:lnTo>
                  <a:pt x="2247" y="749"/>
                </a:lnTo>
                <a:lnTo>
                  <a:pt x="2247" y="749"/>
                </a:lnTo>
                <a:lnTo>
                  <a:pt x="2259" y="761"/>
                </a:lnTo>
                <a:lnTo>
                  <a:pt x="2275" y="769"/>
                </a:lnTo>
                <a:lnTo>
                  <a:pt x="2295" y="773"/>
                </a:lnTo>
                <a:lnTo>
                  <a:pt x="2319" y="775"/>
                </a:lnTo>
                <a:lnTo>
                  <a:pt x="2319" y="775"/>
                </a:lnTo>
                <a:lnTo>
                  <a:pt x="2345" y="773"/>
                </a:lnTo>
                <a:lnTo>
                  <a:pt x="2345" y="773"/>
                </a:lnTo>
                <a:lnTo>
                  <a:pt x="2361" y="769"/>
                </a:lnTo>
                <a:lnTo>
                  <a:pt x="2377" y="765"/>
                </a:lnTo>
                <a:lnTo>
                  <a:pt x="2377" y="765"/>
                </a:lnTo>
                <a:lnTo>
                  <a:pt x="2391" y="759"/>
                </a:lnTo>
                <a:lnTo>
                  <a:pt x="2405" y="753"/>
                </a:lnTo>
                <a:lnTo>
                  <a:pt x="2417" y="745"/>
                </a:lnTo>
                <a:lnTo>
                  <a:pt x="2429" y="737"/>
                </a:lnTo>
                <a:lnTo>
                  <a:pt x="2429" y="737"/>
                </a:lnTo>
                <a:lnTo>
                  <a:pt x="2439" y="725"/>
                </a:lnTo>
                <a:lnTo>
                  <a:pt x="2447" y="713"/>
                </a:lnTo>
                <a:lnTo>
                  <a:pt x="2451" y="701"/>
                </a:lnTo>
                <a:lnTo>
                  <a:pt x="2453" y="685"/>
                </a:lnTo>
                <a:lnTo>
                  <a:pt x="2453" y="685"/>
                </a:lnTo>
                <a:lnTo>
                  <a:pt x="2453" y="681"/>
                </a:lnTo>
                <a:lnTo>
                  <a:pt x="2453" y="681"/>
                </a:lnTo>
                <a:lnTo>
                  <a:pt x="2453" y="675"/>
                </a:lnTo>
                <a:lnTo>
                  <a:pt x="2453" y="675"/>
                </a:lnTo>
                <a:lnTo>
                  <a:pt x="2451" y="669"/>
                </a:lnTo>
                <a:lnTo>
                  <a:pt x="2449" y="663"/>
                </a:lnTo>
                <a:lnTo>
                  <a:pt x="2447" y="657"/>
                </a:lnTo>
                <a:lnTo>
                  <a:pt x="2443" y="651"/>
                </a:lnTo>
                <a:lnTo>
                  <a:pt x="2429" y="641"/>
                </a:lnTo>
                <a:lnTo>
                  <a:pt x="2411" y="631"/>
                </a:lnTo>
                <a:lnTo>
                  <a:pt x="2411" y="631"/>
                </a:lnTo>
                <a:lnTo>
                  <a:pt x="2369" y="613"/>
                </a:lnTo>
                <a:lnTo>
                  <a:pt x="2323" y="599"/>
                </a:lnTo>
                <a:lnTo>
                  <a:pt x="2323" y="599"/>
                </a:lnTo>
                <a:lnTo>
                  <a:pt x="2263" y="583"/>
                </a:lnTo>
                <a:lnTo>
                  <a:pt x="2263" y="583"/>
                </a:lnTo>
                <a:lnTo>
                  <a:pt x="2237" y="575"/>
                </a:lnTo>
                <a:lnTo>
                  <a:pt x="2215" y="567"/>
                </a:lnTo>
                <a:lnTo>
                  <a:pt x="2215" y="567"/>
                </a:lnTo>
                <a:lnTo>
                  <a:pt x="2211" y="567"/>
                </a:lnTo>
                <a:lnTo>
                  <a:pt x="2211" y="567"/>
                </a:lnTo>
                <a:lnTo>
                  <a:pt x="2209" y="565"/>
                </a:lnTo>
                <a:lnTo>
                  <a:pt x="2209" y="565"/>
                </a:lnTo>
                <a:lnTo>
                  <a:pt x="2209" y="565"/>
                </a:lnTo>
                <a:lnTo>
                  <a:pt x="2209" y="565"/>
                </a:lnTo>
                <a:lnTo>
                  <a:pt x="2209" y="565"/>
                </a:lnTo>
                <a:lnTo>
                  <a:pt x="2209" y="565"/>
                </a:lnTo>
                <a:lnTo>
                  <a:pt x="2185" y="557"/>
                </a:lnTo>
                <a:lnTo>
                  <a:pt x="2185" y="557"/>
                </a:lnTo>
                <a:lnTo>
                  <a:pt x="2161" y="549"/>
                </a:lnTo>
                <a:lnTo>
                  <a:pt x="2161" y="549"/>
                </a:lnTo>
                <a:lnTo>
                  <a:pt x="2145" y="541"/>
                </a:lnTo>
                <a:lnTo>
                  <a:pt x="2131" y="529"/>
                </a:lnTo>
                <a:lnTo>
                  <a:pt x="2115" y="518"/>
                </a:lnTo>
                <a:lnTo>
                  <a:pt x="2103" y="504"/>
                </a:lnTo>
                <a:lnTo>
                  <a:pt x="2103" y="504"/>
                </a:lnTo>
                <a:lnTo>
                  <a:pt x="2095" y="494"/>
                </a:lnTo>
                <a:lnTo>
                  <a:pt x="2091" y="484"/>
                </a:lnTo>
                <a:lnTo>
                  <a:pt x="2085" y="474"/>
                </a:lnTo>
                <a:lnTo>
                  <a:pt x="2081" y="462"/>
                </a:lnTo>
                <a:lnTo>
                  <a:pt x="2077" y="432"/>
                </a:lnTo>
                <a:lnTo>
                  <a:pt x="2075" y="398"/>
                </a:lnTo>
                <a:lnTo>
                  <a:pt x="2075" y="398"/>
                </a:lnTo>
                <a:lnTo>
                  <a:pt x="2075" y="398"/>
                </a:lnTo>
                <a:close/>
                <a:moveTo>
                  <a:pt x="2797" y="631"/>
                </a:moveTo>
                <a:lnTo>
                  <a:pt x="2797" y="631"/>
                </a:lnTo>
                <a:lnTo>
                  <a:pt x="2797" y="587"/>
                </a:lnTo>
                <a:lnTo>
                  <a:pt x="2803" y="539"/>
                </a:lnTo>
                <a:lnTo>
                  <a:pt x="2803" y="539"/>
                </a:lnTo>
                <a:lnTo>
                  <a:pt x="2811" y="488"/>
                </a:lnTo>
                <a:lnTo>
                  <a:pt x="2825" y="436"/>
                </a:lnTo>
                <a:lnTo>
                  <a:pt x="2825" y="436"/>
                </a:lnTo>
                <a:lnTo>
                  <a:pt x="2835" y="406"/>
                </a:lnTo>
                <a:lnTo>
                  <a:pt x="2847" y="378"/>
                </a:lnTo>
                <a:lnTo>
                  <a:pt x="2861" y="348"/>
                </a:lnTo>
                <a:lnTo>
                  <a:pt x="2879" y="322"/>
                </a:lnTo>
                <a:lnTo>
                  <a:pt x="2897" y="294"/>
                </a:lnTo>
                <a:lnTo>
                  <a:pt x="2918" y="268"/>
                </a:lnTo>
                <a:lnTo>
                  <a:pt x="2940" y="242"/>
                </a:lnTo>
                <a:lnTo>
                  <a:pt x="2966" y="216"/>
                </a:lnTo>
                <a:lnTo>
                  <a:pt x="2966" y="216"/>
                </a:lnTo>
                <a:lnTo>
                  <a:pt x="2992" y="194"/>
                </a:lnTo>
                <a:lnTo>
                  <a:pt x="3022" y="174"/>
                </a:lnTo>
                <a:lnTo>
                  <a:pt x="3056" y="156"/>
                </a:lnTo>
                <a:lnTo>
                  <a:pt x="3094" y="142"/>
                </a:lnTo>
                <a:lnTo>
                  <a:pt x="3134" y="130"/>
                </a:lnTo>
                <a:lnTo>
                  <a:pt x="3178" y="122"/>
                </a:lnTo>
                <a:lnTo>
                  <a:pt x="3226" y="116"/>
                </a:lnTo>
                <a:lnTo>
                  <a:pt x="3276" y="112"/>
                </a:lnTo>
                <a:lnTo>
                  <a:pt x="3276" y="112"/>
                </a:lnTo>
                <a:lnTo>
                  <a:pt x="3328" y="114"/>
                </a:lnTo>
                <a:lnTo>
                  <a:pt x="3328" y="114"/>
                </a:lnTo>
                <a:lnTo>
                  <a:pt x="3356" y="116"/>
                </a:lnTo>
                <a:lnTo>
                  <a:pt x="3384" y="120"/>
                </a:lnTo>
                <a:lnTo>
                  <a:pt x="3384" y="120"/>
                </a:lnTo>
                <a:lnTo>
                  <a:pt x="3424" y="128"/>
                </a:lnTo>
                <a:lnTo>
                  <a:pt x="3462" y="140"/>
                </a:lnTo>
                <a:lnTo>
                  <a:pt x="3500" y="154"/>
                </a:lnTo>
                <a:lnTo>
                  <a:pt x="3534" y="172"/>
                </a:lnTo>
                <a:lnTo>
                  <a:pt x="3534" y="172"/>
                </a:lnTo>
                <a:lnTo>
                  <a:pt x="3550" y="184"/>
                </a:lnTo>
                <a:lnTo>
                  <a:pt x="3564" y="196"/>
                </a:lnTo>
                <a:lnTo>
                  <a:pt x="3576" y="210"/>
                </a:lnTo>
                <a:lnTo>
                  <a:pt x="3586" y="226"/>
                </a:lnTo>
                <a:lnTo>
                  <a:pt x="3592" y="244"/>
                </a:lnTo>
                <a:lnTo>
                  <a:pt x="3598" y="262"/>
                </a:lnTo>
                <a:lnTo>
                  <a:pt x="3602" y="282"/>
                </a:lnTo>
                <a:lnTo>
                  <a:pt x="3602" y="304"/>
                </a:lnTo>
                <a:lnTo>
                  <a:pt x="3602" y="304"/>
                </a:lnTo>
                <a:lnTo>
                  <a:pt x="3600" y="334"/>
                </a:lnTo>
                <a:lnTo>
                  <a:pt x="3600" y="334"/>
                </a:lnTo>
                <a:lnTo>
                  <a:pt x="3598" y="348"/>
                </a:lnTo>
                <a:lnTo>
                  <a:pt x="3596" y="364"/>
                </a:lnTo>
                <a:lnTo>
                  <a:pt x="3360" y="364"/>
                </a:lnTo>
                <a:lnTo>
                  <a:pt x="3360" y="364"/>
                </a:lnTo>
                <a:lnTo>
                  <a:pt x="3362" y="352"/>
                </a:lnTo>
                <a:lnTo>
                  <a:pt x="3362" y="352"/>
                </a:lnTo>
                <a:lnTo>
                  <a:pt x="3362" y="342"/>
                </a:lnTo>
                <a:lnTo>
                  <a:pt x="3362" y="342"/>
                </a:lnTo>
                <a:lnTo>
                  <a:pt x="3362" y="324"/>
                </a:lnTo>
                <a:lnTo>
                  <a:pt x="3356" y="308"/>
                </a:lnTo>
                <a:lnTo>
                  <a:pt x="3350" y="296"/>
                </a:lnTo>
                <a:lnTo>
                  <a:pt x="3340" y="286"/>
                </a:lnTo>
                <a:lnTo>
                  <a:pt x="3340" y="286"/>
                </a:lnTo>
                <a:lnTo>
                  <a:pt x="3330" y="278"/>
                </a:lnTo>
                <a:lnTo>
                  <a:pt x="3318" y="270"/>
                </a:lnTo>
                <a:lnTo>
                  <a:pt x="3306" y="266"/>
                </a:lnTo>
                <a:lnTo>
                  <a:pt x="3294" y="262"/>
                </a:lnTo>
                <a:lnTo>
                  <a:pt x="3294" y="262"/>
                </a:lnTo>
                <a:lnTo>
                  <a:pt x="3266" y="256"/>
                </a:lnTo>
                <a:lnTo>
                  <a:pt x="3266" y="256"/>
                </a:lnTo>
                <a:lnTo>
                  <a:pt x="3242" y="256"/>
                </a:lnTo>
                <a:lnTo>
                  <a:pt x="3242" y="256"/>
                </a:lnTo>
                <a:lnTo>
                  <a:pt x="3224" y="258"/>
                </a:lnTo>
                <a:lnTo>
                  <a:pt x="3224" y="258"/>
                </a:lnTo>
                <a:lnTo>
                  <a:pt x="3204" y="262"/>
                </a:lnTo>
                <a:lnTo>
                  <a:pt x="3204" y="262"/>
                </a:lnTo>
                <a:lnTo>
                  <a:pt x="3192" y="266"/>
                </a:lnTo>
                <a:lnTo>
                  <a:pt x="3180" y="272"/>
                </a:lnTo>
                <a:lnTo>
                  <a:pt x="3158" y="286"/>
                </a:lnTo>
                <a:lnTo>
                  <a:pt x="3134" y="308"/>
                </a:lnTo>
                <a:lnTo>
                  <a:pt x="3112" y="334"/>
                </a:lnTo>
                <a:lnTo>
                  <a:pt x="3112" y="334"/>
                </a:lnTo>
                <a:lnTo>
                  <a:pt x="3100" y="350"/>
                </a:lnTo>
                <a:lnTo>
                  <a:pt x="3090" y="366"/>
                </a:lnTo>
                <a:lnTo>
                  <a:pt x="3080" y="386"/>
                </a:lnTo>
                <a:lnTo>
                  <a:pt x="3072" y="406"/>
                </a:lnTo>
                <a:lnTo>
                  <a:pt x="3056" y="454"/>
                </a:lnTo>
                <a:lnTo>
                  <a:pt x="3042" y="508"/>
                </a:lnTo>
                <a:lnTo>
                  <a:pt x="3042" y="508"/>
                </a:lnTo>
                <a:lnTo>
                  <a:pt x="3038" y="525"/>
                </a:lnTo>
                <a:lnTo>
                  <a:pt x="3038" y="525"/>
                </a:lnTo>
                <a:lnTo>
                  <a:pt x="3034" y="545"/>
                </a:lnTo>
                <a:lnTo>
                  <a:pt x="3034" y="545"/>
                </a:lnTo>
                <a:lnTo>
                  <a:pt x="3030" y="585"/>
                </a:lnTo>
                <a:lnTo>
                  <a:pt x="3030" y="585"/>
                </a:lnTo>
                <a:lnTo>
                  <a:pt x="3028" y="621"/>
                </a:lnTo>
                <a:lnTo>
                  <a:pt x="3028" y="621"/>
                </a:lnTo>
                <a:lnTo>
                  <a:pt x="3030" y="651"/>
                </a:lnTo>
                <a:lnTo>
                  <a:pt x="3034" y="679"/>
                </a:lnTo>
                <a:lnTo>
                  <a:pt x="3042" y="703"/>
                </a:lnTo>
                <a:lnTo>
                  <a:pt x="3052" y="725"/>
                </a:lnTo>
                <a:lnTo>
                  <a:pt x="3052" y="725"/>
                </a:lnTo>
                <a:lnTo>
                  <a:pt x="3060" y="735"/>
                </a:lnTo>
                <a:lnTo>
                  <a:pt x="3068" y="745"/>
                </a:lnTo>
                <a:lnTo>
                  <a:pt x="3076" y="751"/>
                </a:lnTo>
                <a:lnTo>
                  <a:pt x="3088" y="757"/>
                </a:lnTo>
                <a:lnTo>
                  <a:pt x="3100" y="763"/>
                </a:lnTo>
                <a:lnTo>
                  <a:pt x="3112" y="765"/>
                </a:lnTo>
                <a:lnTo>
                  <a:pt x="3126" y="767"/>
                </a:lnTo>
                <a:lnTo>
                  <a:pt x="3142" y="769"/>
                </a:lnTo>
                <a:lnTo>
                  <a:pt x="3142" y="769"/>
                </a:lnTo>
                <a:lnTo>
                  <a:pt x="3154" y="769"/>
                </a:lnTo>
                <a:lnTo>
                  <a:pt x="3154" y="769"/>
                </a:lnTo>
                <a:lnTo>
                  <a:pt x="3168" y="767"/>
                </a:lnTo>
                <a:lnTo>
                  <a:pt x="3168" y="767"/>
                </a:lnTo>
                <a:lnTo>
                  <a:pt x="3178" y="767"/>
                </a:lnTo>
                <a:lnTo>
                  <a:pt x="3190" y="765"/>
                </a:lnTo>
                <a:lnTo>
                  <a:pt x="3190" y="765"/>
                </a:lnTo>
                <a:lnTo>
                  <a:pt x="3214" y="757"/>
                </a:lnTo>
                <a:lnTo>
                  <a:pt x="3214" y="757"/>
                </a:lnTo>
                <a:lnTo>
                  <a:pt x="3228" y="749"/>
                </a:lnTo>
                <a:lnTo>
                  <a:pt x="3242" y="739"/>
                </a:lnTo>
                <a:lnTo>
                  <a:pt x="3258" y="727"/>
                </a:lnTo>
                <a:lnTo>
                  <a:pt x="3270" y="715"/>
                </a:lnTo>
                <a:lnTo>
                  <a:pt x="3270" y="715"/>
                </a:lnTo>
                <a:lnTo>
                  <a:pt x="3282" y="699"/>
                </a:lnTo>
                <a:lnTo>
                  <a:pt x="3292" y="683"/>
                </a:lnTo>
                <a:lnTo>
                  <a:pt x="3298" y="667"/>
                </a:lnTo>
                <a:lnTo>
                  <a:pt x="3302" y="649"/>
                </a:lnTo>
                <a:lnTo>
                  <a:pt x="3528" y="649"/>
                </a:lnTo>
                <a:lnTo>
                  <a:pt x="3528" y="649"/>
                </a:lnTo>
                <a:lnTo>
                  <a:pt x="3530" y="655"/>
                </a:lnTo>
                <a:lnTo>
                  <a:pt x="3530" y="655"/>
                </a:lnTo>
                <a:lnTo>
                  <a:pt x="3530" y="661"/>
                </a:lnTo>
                <a:lnTo>
                  <a:pt x="3530" y="661"/>
                </a:lnTo>
                <a:lnTo>
                  <a:pt x="3530" y="671"/>
                </a:lnTo>
                <a:lnTo>
                  <a:pt x="3526" y="683"/>
                </a:lnTo>
                <a:lnTo>
                  <a:pt x="3516" y="713"/>
                </a:lnTo>
                <a:lnTo>
                  <a:pt x="3516" y="713"/>
                </a:lnTo>
                <a:lnTo>
                  <a:pt x="3508" y="731"/>
                </a:lnTo>
                <a:lnTo>
                  <a:pt x="3498" y="749"/>
                </a:lnTo>
                <a:lnTo>
                  <a:pt x="3486" y="767"/>
                </a:lnTo>
                <a:lnTo>
                  <a:pt x="3472" y="785"/>
                </a:lnTo>
                <a:lnTo>
                  <a:pt x="3472" y="785"/>
                </a:lnTo>
                <a:lnTo>
                  <a:pt x="3446" y="811"/>
                </a:lnTo>
                <a:lnTo>
                  <a:pt x="3416" y="837"/>
                </a:lnTo>
                <a:lnTo>
                  <a:pt x="3382" y="859"/>
                </a:lnTo>
                <a:lnTo>
                  <a:pt x="3342" y="883"/>
                </a:lnTo>
                <a:lnTo>
                  <a:pt x="3342" y="883"/>
                </a:lnTo>
                <a:lnTo>
                  <a:pt x="3322" y="893"/>
                </a:lnTo>
                <a:lnTo>
                  <a:pt x="3298" y="901"/>
                </a:lnTo>
                <a:lnTo>
                  <a:pt x="3274" y="909"/>
                </a:lnTo>
                <a:lnTo>
                  <a:pt x="3246" y="915"/>
                </a:lnTo>
                <a:lnTo>
                  <a:pt x="3220" y="919"/>
                </a:lnTo>
                <a:lnTo>
                  <a:pt x="3190" y="923"/>
                </a:lnTo>
                <a:lnTo>
                  <a:pt x="3158" y="925"/>
                </a:lnTo>
                <a:lnTo>
                  <a:pt x="3126" y="925"/>
                </a:lnTo>
                <a:lnTo>
                  <a:pt x="3126" y="925"/>
                </a:lnTo>
                <a:lnTo>
                  <a:pt x="3118" y="925"/>
                </a:lnTo>
                <a:lnTo>
                  <a:pt x="3118" y="925"/>
                </a:lnTo>
                <a:lnTo>
                  <a:pt x="3108" y="925"/>
                </a:lnTo>
                <a:lnTo>
                  <a:pt x="3108" y="925"/>
                </a:lnTo>
                <a:lnTo>
                  <a:pt x="3066" y="925"/>
                </a:lnTo>
                <a:lnTo>
                  <a:pt x="3026" y="921"/>
                </a:lnTo>
                <a:lnTo>
                  <a:pt x="2990" y="915"/>
                </a:lnTo>
                <a:lnTo>
                  <a:pt x="2958" y="907"/>
                </a:lnTo>
                <a:lnTo>
                  <a:pt x="2930" y="897"/>
                </a:lnTo>
                <a:lnTo>
                  <a:pt x="2906" y="885"/>
                </a:lnTo>
                <a:lnTo>
                  <a:pt x="2885" y="869"/>
                </a:lnTo>
                <a:lnTo>
                  <a:pt x="2867" y="853"/>
                </a:lnTo>
                <a:lnTo>
                  <a:pt x="2867" y="853"/>
                </a:lnTo>
                <a:lnTo>
                  <a:pt x="2853" y="833"/>
                </a:lnTo>
                <a:lnTo>
                  <a:pt x="2841" y="815"/>
                </a:lnTo>
                <a:lnTo>
                  <a:pt x="2829" y="795"/>
                </a:lnTo>
                <a:lnTo>
                  <a:pt x="2819" y="775"/>
                </a:lnTo>
                <a:lnTo>
                  <a:pt x="2811" y="755"/>
                </a:lnTo>
                <a:lnTo>
                  <a:pt x="2805" y="733"/>
                </a:lnTo>
                <a:lnTo>
                  <a:pt x="2801" y="711"/>
                </a:lnTo>
                <a:lnTo>
                  <a:pt x="2799" y="689"/>
                </a:lnTo>
                <a:lnTo>
                  <a:pt x="2799" y="689"/>
                </a:lnTo>
                <a:lnTo>
                  <a:pt x="2797" y="661"/>
                </a:lnTo>
                <a:lnTo>
                  <a:pt x="2797" y="661"/>
                </a:lnTo>
                <a:lnTo>
                  <a:pt x="2797" y="633"/>
                </a:lnTo>
                <a:lnTo>
                  <a:pt x="2797" y="631"/>
                </a:lnTo>
                <a:lnTo>
                  <a:pt x="2797" y="631"/>
                </a:lnTo>
                <a:close/>
                <a:moveTo>
                  <a:pt x="198" y="893"/>
                </a:moveTo>
                <a:lnTo>
                  <a:pt x="198" y="915"/>
                </a:lnTo>
                <a:lnTo>
                  <a:pt x="0" y="915"/>
                </a:lnTo>
                <a:lnTo>
                  <a:pt x="0" y="893"/>
                </a:lnTo>
                <a:lnTo>
                  <a:pt x="198" y="893"/>
                </a:lnTo>
                <a:lnTo>
                  <a:pt x="198" y="893"/>
                </a:lnTo>
                <a:close/>
                <a:moveTo>
                  <a:pt x="198" y="739"/>
                </a:moveTo>
                <a:lnTo>
                  <a:pt x="198" y="763"/>
                </a:lnTo>
                <a:lnTo>
                  <a:pt x="0" y="763"/>
                </a:lnTo>
                <a:lnTo>
                  <a:pt x="0" y="739"/>
                </a:lnTo>
                <a:lnTo>
                  <a:pt x="198" y="739"/>
                </a:lnTo>
                <a:lnTo>
                  <a:pt x="198" y="739"/>
                </a:lnTo>
                <a:close/>
                <a:moveTo>
                  <a:pt x="198" y="587"/>
                </a:moveTo>
                <a:lnTo>
                  <a:pt x="198" y="611"/>
                </a:lnTo>
                <a:lnTo>
                  <a:pt x="0" y="611"/>
                </a:lnTo>
                <a:lnTo>
                  <a:pt x="0" y="587"/>
                </a:lnTo>
                <a:lnTo>
                  <a:pt x="198" y="587"/>
                </a:lnTo>
                <a:lnTo>
                  <a:pt x="198" y="587"/>
                </a:lnTo>
                <a:close/>
                <a:moveTo>
                  <a:pt x="198" y="436"/>
                </a:moveTo>
                <a:lnTo>
                  <a:pt x="198" y="458"/>
                </a:lnTo>
                <a:lnTo>
                  <a:pt x="0" y="458"/>
                </a:lnTo>
                <a:lnTo>
                  <a:pt x="0" y="436"/>
                </a:lnTo>
                <a:lnTo>
                  <a:pt x="198" y="436"/>
                </a:lnTo>
                <a:lnTo>
                  <a:pt x="198" y="436"/>
                </a:lnTo>
                <a:close/>
                <a:moveTo>
                  <a:pt x="198" y="284"/>
                </a:moveTo>
                <a:lnTo>
                  <a:pt x="198" y="306"/>
                </a:lnTo>
                <a:lnTo>
                  <a:pt x="0" y="306"/>
                </a:lnTo>
                <a:lnTo>
                  <a:pt x="0" y="284"/>
                </a:lnTo>
                <a:lnTo>
                  <a:pt x="198" y="284"/>
                </a:lnTo>
                <a:lnTo>
                  <a:pt x="198" y="284"/>
                </a:lnTo>
                <a:close/>
                <a:moveTo>
                  <a:pt x="198" y="132"/>
                </a:moveTo>
                <a:lnTo>
                  <a:pt x="198" y="154"/>
                </a:lnTo>
                <a:lnTo>
                  <a:pt x="0" y="154"/>
                </a:lnTo>
                <a:lnTo>
                  <a:pt x="0" y="132"/>
                </a:lnTo>
                <a:lnTo>
                  <a:pt x="198" y="132"/>
                </a:lnTo>
                <a:lnTo>
                  <a:pt x="198" y="132"/>
                </a:lnTo>
                <a:close/>
                <a:moveTo>
                  <a:pt x="3864" y="893"/>
                </a:moveTo>
                <a:lnTo>
                  <a:pt x="3864" y="915"/>
                </a:lnTo>
                <a:lnTo>
                  <a:pt x="3666" y="915"/>
                </a:lnTo>
                <a:lnTo>
                  <a:pt x="3666" y="893"/>
                </a:lnTo>
                <a:lnTo>
                  <a:pt x="3864" y="893"/>
                </a:lnTo>
                <a:lnTo>
                  <a:pt x="3864" y="893"/>
                </a:lnTo>
                <a:close/>
                <a:moveTo>
                  <a:pt x="3864" y="739"/>
                </a:moveTo>
                <a:lnTo>
                  <a:pt x="3864" y="763"/>
                </a:lnTo>
                <a:lnTo>
                  <a:pt x="3666" y="763"/>
                </a:lnTo>
                <a:lnTo>
                  <a:pt x="3666" y="739"/>
                </a:lnTo>
                <a:lnTo>
                  <a:pt x="3864" y="739"/>
                </a:lnTo>
                <a:lnTo>
                  <a:pt x="3864" y="739"/>
                </a:lnTo>
                <a:close/>
                <a:moveTo>
                  <a:pt x="3864" y="587"/>
                </a:moveTo>
                <a:lnTo>
                  <a:pt x="3864" y="611"/>
                </a:lnTo>
                <a:lnTo>
                  <a:pt x="3666" y="611"/>
                </a:lnTo>
                <a:lnTo>
                  <a:pt x="3666" y="587"/>
                </a:lnTo>
                <a:lnTo>
                  <a:pt x="3864" y="587"/>
                </a:lnTo>
                <a:lnTo>
                  <a:pt x="3864" y="587"/>
                </a:lnTo>
                <a:close/>
                <a:moveTo>
                  <a:pt x="3864" y="436"/>
                </a:moveTo>
                <a:lnTo>
                  <a:pt x="3864" y="458"/>
                </a:lnTo>
                <a:lnTo>
                  <a:pt x="3666" y="458"/>
                </a:lnTo>
                <a:lnTo>
                  <a:pt x="3666" y="436"/>
                </a:lnTo>
                <a:lnTo>
                  <a:pt x="3864" y="436"/>
                </a:lnTo>
                <a:lnTo>
                  <a:pt x="3864" y="436"/>
                </a:lnTo>
                <a:close/>
                <a:moveTo>
                  <a:pt x="3864" y="284"/>
                </a:moveTo>
                <a:lnTo>
                  <a:pt x="3864" y="306"/>
                </a:lnTo>
                <a:lnTo>
                  <a:pt x="3666" y="306"/>
                </a:lnTo>
                <a:lnTo>
                  <a:pt x="3666" y="284"/>
                </a:lnTo>
                <a:lnTo>
                  <a:pt x="3864" y="284"/>
                </a:lnTo>
                <a:lnTo>
                  <a:pt x="3864" y="284"/>
                </a:lnTo>
                <a:close/>
                <a:moveTo>
                  <a:pt x="3864" y="132"/>
                </a:moveTo>
                <a:lnTo>
                  <a:pt x="3864" y="154"/>
                </a:lnTo>
                <a:lnTo>
                  <a:pt x="3666" y="154"/>
                </a:lnTo>
                <a:lnTo>
                  <a:pt x="3666" y="132"/>
                </a:lnTo>
                <a:lnTo>
                  <a:pt x="3864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44386" y="2582827"/>
            <a:ext cx="5252357" cy="201805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344386" y="5400066"/>
            <a:ext cx="4550219" cy="8127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cxnSp>
        <p:nvCxnSpPr>
          <p:cNvPr id="10" name="Google Shape;361;p1"/>
          <p:cNvCxnSpPr/>
          <p:nvPr userDrawn="1"/>
        </p:nvCxnSpPr>
        <p:spPr>
          <a:xfrm>
            <a:off x="1505917" y="2582827"/>
            <a:ext cx="936000" cy="0"/>
          </a:xfrm>
          <a:prstGeom prst="straightConnector1">
            <a:avLst/>
          </a:prstGeom>
          <a:noFill/>
          <a:ln w="38100" cap="rnd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8589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300038" y="6378497"/>
            <a:ext cx="11894703" cy="0"/>
          </a:xfrm>
          <a:prstGeom prst="line">
            <a:avLst/>
          </a:prstGeom>
          <a:ln>
            <a:solidFill>
              <a:srgbClr val="00B0F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70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e Nome palestrante">
    <p:bg>
      <p:bgPr>
        <a:solidFill>
          <a:srgbClr val="007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"/>
            <a:ext cx="12192000" cy="6849735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0" y="4953000"/>
            <a:ext cx="12192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800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12470162-72C3-43DB-BD6E-A06CF943AA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847" y="5726427"/>
            <a:ext cx="1015656" cy="4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1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 S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4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Cinza SESI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240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 FIESC">
    <p:bg>
      <p:bgPr>
        <a:gradFill flip="none" rotWithShape="1">
          <a:gsLst>
            <a:gs pos="0">
              <a:srgbClr val="0C3CC5"/>
            </a:gs>
            <a:gs pos="100000">
              <a:srgbClr val="090C5E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3"/>
            <a:ext cx="10514012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11035030" y="6561010"/>
            <a:ext cx="851101" cy="230617"/>
          </a:xfrm>
          <a:custGeom>
            <a:avLst/>
            <a:gdLst>
              <a:gd name="T0" fmla="*/ 426 w 3864"/>
              <a:gd name="T1" fmla="*/ 138 h 1047"/>
              <a:gd name="T2" fmla="*/ 486 w 3864"/>
              <a:gd name="T3" fmla="*/ 909 h 1047"/>
              <a:gd name="T4" fmla="*/ 914 w 3864"/>
              <a:gd name="T5" fmla="*/ 909 h 1047"/>
              <a:gd name="T6" fmla="*/ 1891 w 3864"/>
              <a:gd name="T7" fmla="*/ 599 h 1047"/>
              <a:gd name="T8" fmla="*/ 2075 w 3864"/>
              <a:gd name="T9" fmla="*/ 398 h 1047"/>
              <a:gd name="T10" fmla="*/ 2199 w 3864"/>
              <a:gd name="T11" fmla="*/ 188 h 1047"/>
              <a:gd name="T12" fmla="*/ 2423 w 3864"/>
              <a:gd name="T13" fmla="*/ 122 h 1047"/>
              <a:gd name="T14" fmla="*/ 2591 w 3864"/>
              <a:gd name="T15" fmla="*/ 138 h 1047"/>
              <a:gd name="T16" fmla="*/ 2723 w 3864"/>
              <a:gd name="T17" fmla="*/ 234 h 1047"/>
              <a:gd name="T18" fmla="*/ 2727 w 3864"/>
              <a:gd name="T19" fmla="*/ 352 h 1047"/>
              <a:gd name="T20" fmla="*/ 2505 w 3864"/>
              <a:gd name="T21" fmla="*/ 330 h 1047"/>
              <a:gd name="T22" fmla="*/ 2419 w 3864"/>
              <a:gd name="T23" fmla="*/ 278 h 1047"/>
              <a:gd name="T24" fmla="*/ 2355 w 3864"/>
              <a:gd name="T25" fmla="*/ 292 h 1047"/>
              <a:gd name="T26" fmla="*/ 2311 w 3864"/>
              <a:gd name="T27" fmla="*/ 364 h 1047"/>
              <a:gd name="T28" fmla="*/ 2403 w 3864"/>
              <a:gd name="T29" fmla="*/ 426 h 1047"/>
              <a:gd name="T30" fmla="*/ 2627 w 3864"/>
              <a:gd name="T31" fmla="*/ 504 h 1047"/>
              <a:gd name="T32" fmla="*/ 2685 w 3864"/>
              <a:gd name="T33" fmla="*/ 601 h 1047"/>
              <a:gd name="T34" fmla="*/ 2663 w 3864"/>
              <a:gd name="T35" fmla="*/ 739 h 1047"/>
              <a:gd name="T36" fmla="*/ 2497 w 3864"/>
              <a:gd name="T37" fmla="*/ 891 h 1047"/>
              <a:gd name="T38" fmla="*/ 2205 w 3864"/>
              <a:gd name="T39" fmla="*/ 923 h 1047"/>
              <a:gd name="T40" fmla="*/ 2043 w 3864"/>
              <a:gd name="T41" fmla="*/ 849 h 1047"/>
              <a:gd name="T42" fmla="*/ 2003 w 3864"/>
              <a:gd name="T43" fmla="*/ 727 h 1047"/>
              <a:gd name="T44" fmla="*/ 2225 w 3864"/>
              <a:gd name="T45" fmla="*/ 657 h 1047"/>
              <a:gd name="T46" fmla="*/ 2237 w 3864"/>
              <a:gd name="T47" fmla="*/ 735 h 1047"/>
              <a:gd name="T48" fmla="*/ 2345 w 3864"/>
              <a:gd name="T49" fmla="*/ 773 h 1047"/>
              <a:gd name="T50" fmla="*/ 2429 w 3864"/>
              <a:gd name="T51" fmla="*/ 737 h 1047"/>
              <a:gd name="T52" fmla="*/ 2453 w 3864"/>
              <a:gd name="T53" fmla="*/ 681 h 1047"/>
              <a:gd name="T54" fmla="*/ 2411 w 3864"/>
              <a:gd name="T55" fmla="*/ 631 h 1047"/>
              <a:gd name="T56" fmla="*/ 2215 w 3864"/>
              <a:gd name="T57" fmla="*/ 567 h 1047"/>
              <a:gd name="T58" fmla="*/ 2209 w 3864"/>
              <a:gd name="T59" fmla="*/ 565 h 1047"/>
              <a:gd name="T60" fmla="*/ 2115 w 3864"/>
              <a:gd name="T61" fmla="*/ 518 h 1047"/>
              <a:gd name="T62" fmla="*/ 2075 w 3864"/>
              <a:gd name="T63" fmla="*/ 398 h 1047"/>
              <a:gd name="T64" fmla="*/ 2811 w 3864"/>
              <a:gd name="T65" fmla="*/ 488 h 1047"/>
              <a:gd name="T66" fmla="*/ 2918 w 3864"/>
              <a:gd name="T67" fmla="*/ 268 h 1047"/>
              <a:gd name="T68" fmla="*/ 3134 w 3864"/>
              <a:gd name="T69" fmla="*/ 130 h 1047"/>
              <a:gd name="T70" fmla="*/ 3384 w 3864"/>
              <a:gd name="T71" fmla="*/ 120 h 1047"/>
              <a:gd name="T72" fmla="*/ 3564 w 3864"/>
              <a:gd name="T73" fmla="*/ 196 h 1047"/>
              <a:gd name="T74" fmla="*/ 3600 w 3864"/>
              <a:gd name="T75" fmla="*/ 334 h 1047"/>
              <a:gd name="T76" fmla="*/ 3362 w 3864"/>
              <a:gd name="T77" fmla="*/ 342 h 1047"/>
              <a:gd name="T78" fmla="*/ 3318 w 3864"/>
              <a:gd name="T79" fmla="*/ 270 h 1047"/>
              <a:gd name="T80" fmla="*/ 3224 w 3864"/>
              <a:gd name="T81" fmla="*/ 258 h 1047"/>
              <a:gd name="T82" fmla="*/ 3112 w 3864"/>
              <a:gd name="T83" fmla="*/ 334 h 1047"/>
              <a:gd name="T84" fmla="*/ 3042 w 3864"/>
              <a:gd name="T85" fmla="*/ 508 h 1047"/>
              <a:gd name="T86" fmla="*/ 3028 w 3864"/>
              <a:gd name="T87" fmla="*/ 621 h 1047"/>
              <a:gd name="T88" fmla="*/ 3076 w 3864"/>
              <a:gd name="T89" fmla="*/ 751 h 1047"/>
              <a:gd name="T90" fmla="*/ 3154 w 3864"/>
              <a:gd name="T91" fmla="*/ 769 h 1047"/>
              <a:gd name="T92" fmla="*/ 3228 w 3864"/>
              <a:gd name="T93" fmla="*/ 749 h 1047"/>
              <a:gd name="T94" fmla="*/ 3302 w 3864"/>
              <a:gd name="T95" fmla="*/ 649 h 1047"/>
              <a:gd name="T96" fmla="*/ 3526 w 3864"/>
              <a:gd name="T97" fmla="*/ 683 h 1047"/>
              <a:gd name="T98" fmla="*/ 3446 w 3864"/>
              <a:gd name="T99" fmla="*/ 811 h 1047"/>
              <a:gd name="T100" fmla="*/ 3246 w 3864"/>
              <a:gd name="T101" fmla="*/ 915 h 1047"/>
              <a:gd name="T102" fmla="*/ 3108 w 3864"/>
              <a:gd name="T103" fmla="*/ 925 h 1047"/>
              <a:gd name="T104" fmla="*/ 2885 w 3864"/>
              <a:gd name="T105" fmla="*/ 869 h 1047"/>
              <a:gd name="T106" fmla="*/ 2805 w 3864"/>
              <a:gd name="T107" fmla="*/ 733 h 1047"/>
              <a:gd name="T108" fmla="*/ 2797 w 3864"/>
              <a:gd name="T109" fmla="*/ 631 h 1047"/>
              <a:gd name="T110" fmla="*/ 198 w 3864"/>
              <a:gd name="T111" fmla="*/ 763 h 1047"/>
              <a:gd name="T112" fmla="*/ 0 w 3864"/>
              <a:gd name="T113" fmla="*/ 587 h 1047"/>
              <a:gd name="T114" fmla="*/ 198 w 3864"/>
              <a:gd name="T115" fmla="*/ 436 h 1047"/>
              <a:gd name="T116" fmla="*/ 198 w 3864"/>
              <a:gd name="T117" fmla="*/ 154 h 1047"/>
              <a:gd name="T118" fmla="*/ 3666 w 3864"/>
              <a:gd name="T119" fmla="*/ 893 h 1047"/>
              <a:gd name="T120" fmla="*/ 3864 w 3864"/>
              <a:gd name="T121" fmla="*/ 739 h 1047"/>
              <a:gd name="T122" fmla="*/ 3864 w 3864"/>
              <a:gd name="T123" fmla="*/ 458 h 1047"/>
              <a:gd name="T124" fmla="*/ 3666 w 3864"/>
              <a:gd name="T125" fmla="*/ 284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64" h="1047">
                <a:moveTo>
                  <a:pt x="3864" y="0"/>
                </a:moveTo>
                <a:lnTo>
                  <a:pt x="0" y="0"/>
                </a:lnTo>
                <a:lnTo>
                  <a:pt x="0" y="1047"/>
                </a:lnTo>
                <a:lnTo>
                  <a:pt x="3864" y="1047"/>
                </a:lnTo>
                <a:lnTo>
                  <a:pt x="3864" y="0"/>
                </a:lnTo>
                <a:lnTo>
                  <a:pt x="3864" y="0"/>
                </a:lnTo>
                <a:close/>
                <a:moveTo>
                  <a:pt x="268" y="909"/>
                </a:moveTo>
                <a:lnTo>
                  <a:pt x="426" y="138"/>
                </a:lnTo>
                <a:lnTo>
                  <a:pt x="973" y="138"/>
                </a:lnTo>
                <a:lnTo>
                  <a:pt x="948" y="288"/>
                </a:lnTo>
                <a:lnTo>
                  <a:pt x="612" y="288"/>
                </a:lnTo>
                <a:lnTo>
                  <a:pt x="578" y="456"/>
                </a:lnTo>
                <a:lnTo>
                  <a:pt x="890" y="456"/>
                </a:lnTo>
                <a:lnTo>
                  <a:pt x="856" y="615"/>
                </a:lnTo>
                <a:lnTo>
                  <a:pt x="546" y="615"/>
                </a:lnTo>
                <a:lnTo>
                  <a:pt x="486" y="909"/>
                </a:lnTo>
                <a:lnTo>
                  <a:pt x="268" y="909"/>
                </a:lnTo>
                <a:lnTo>
                  <a:pt x="268" y="909"/>
                </a:lnTo>
                <a:close/>
                <a:moveTo>
                  <a:pt x="914" y="909"/>
                </a:moveTo>
                <a:lnTo>
                  <a:pt x="1083" y="138"/>
                </a:lnTo>
                <a:lnTo>
                  <a:pt x="1301" y="138"/>
                </a:lnTo>
                <a:lnTo>
                  <a:pt x="1143" y="909"/>
                </a:lnTo>
                <a:lnTo>
                  <a:pt x="914" y="909"/>
                </a:lnTo>
                <a:lnTo>
                  <a:pt x="914" y="909"/>
                </a:lnTo>
                <a:close/>
                <a:moveTo>
                  <a:pt x="1259" y="909"/>
                </a:moveTo>
                <a:lnTo>
                  <a:pt x="1419" y="138"/>
                </a:lnTo>
                <a:lnTo>
                  <a:pt x="2017" y="138"/>
                </a:lnTo>
                <a:lnTo>
                  <a:pt x="1983" y="288"/>
                </a:lnTo>
                <a:lnTo>
                  <a:pt x="1613" y="288"/>
                </a:lnTo>
                <a:lnTo>
                  <a:pt x="1579" y="440"/>
                </a:lnTo>
                <a:lnTo>
                  <a:pt x="1923" y="440"/>
                </a:lnTo>
                <a:lnTo>
                  <a:pt x="1891" y="599"/>
                </a:lnTo>
                <a:lnTo>
                  <a:pt x="1545" y="599"/>
                </a:lnTo>
                <a:lnTo>
                  <a:pt x="1511" y="749"/>
                </a:lnTo>
                <a:lnTo>
                  <a:pt x="1891" y="749"/>
                </a:lnTo>
                <a:lnTo>
                  <a:pt x="1857" y="909"/>
                </a:lnTo>
                <a:lnTo>
                  <a:pt x="1259" y="909"/>
                </a:lnTo>
                <a:lnTo>
                  <a:pt x="1259" y="909"/>
                </a:lnTo>
                <a:close/>
                <a:moveTo>
                  <a:pt x="2075" y="398"/>
                </a:moveTo>
                <a:lnTo>
                  <a:pt x="2075" y="398"/>
                </a:lnTo>
                <a:lnTo>
                  <a:pt x="2079" y="362"/>
                </a:lnTo>
                <a:lnTo>
                  <a:pt x="2087" y="330"/>
                </a:lnTo>
                <a:lnTo>
                  <a:pt x="2097" y="300"/>
                </a:lnTo>
                <a:lnTo>
                  <a:pt x="2111" y="274"/>
                </a:lnTo>
                <a:lnTo>
                  <a:pt x="2129" y="248"/>
                </a:lnTo>
                <a:lnTo>
                  <a:pt x="2149" y="226"/>
                </a:lnTo>
                <a:lnTo>
                  <a:pt x="2171" y="206"/>
                </a:lnTo>
                <a:lnTo>
                  <a:pt x="2199" y="188"/>
                </a:lnTo>
                <a:lnTo>
                  <a:pt x="2199" y="188"/>
                </a:lnTo>
                <a:lnTo>
                  <a:pt x="2227" y="172"/>
                </a:lnTo>
                <a:lnTo>
                  <a:pt x="2257" y="158"/>
                </a:lnTo>
                <a:lnTo>
                  <a:pt x="2287" y="148"/>
                </a:lnTo>
                <a:lnTo>
                  <a:pt x="2319" y="138"/>
                </a:lnTo>
                <a:lnTo>
                  <a:pt x="2353" y="130"/>
                </a:lnTo>
                <a:lnTo>
                  <a:pt x="2387" y="126"/>
                </a:lnTo>
                <a:lnTo>
                  <a:pt x="2423" y="122"/>
                </a:lnTo>
                <a:lnTo>
                  <a:pt x="2461" y="122"/>
                </a:lnTo>
                <a:lnTo>
                  <a:pt x="2461" y="122"/>
                </a:lnTo>
                <a:lnTo>
                  <a:pt x="2487" y="122"/>
                </a:lnTo>
                <a:lnTo>
                  <a:pt x="2487" y="122"/>
                </a:lnTo>
                <a:lnTo>
                  <a:pt x="2513" y="124"/>
                </a:lnTo>
                <a:lnTo>
                  <a:pt x="2513" y="124"/>
                </a:lnTo>
                <a:lnTo>
                  <a:pt x="2553" y="128"/>
                </a:lnTo>
                <a:lnTo>
                  <a:pt x="2591" y="138"/>
                </a:lnTo>
                <a:lnTo>
                  <a:pt x="2629" y="150"/>
                </a:lnTo>
                <a:lnTo>
                  <a:pt x="2663" y="166"/>
                </a:lnTo>
                <a:lnTo>
                  <a:pt x="2663" y="166"/>
                </a:lnTo>
                <a:lnTo>
                  <a:pt x="2679" y="176"/>
                </a:lnTo>
                <a:lnTo>
                  <a:pt x="2693" y="188"/>
                </a:lnTo>
                <a:lnTo>
                  <a:pt x="2705" y="202"/>
                </a:lnTo>
                <a:lnTo>
                  <a:pt x="2715" y="218"/>
                </a:lnTo>
                <a:lnTo>
                  <a:pt x="2723" y="234"/>
                </a:lnTo>
                <a:lnTo>
                  <a:pt x="2729" y="254"/>
                </a:lnTo>
                <a:lnTo>
                  <a:pt x="2731" y="274"/>
                </a:lnTo>
                <a:lnTo>
                  <a:pt x="2733" y="296"/>
                </a:lnTo>
                <a:lnTo>
                  <a:pt x="2733" y="296"/>
                </a:lnTo>
                <a:lnTo>
                  <a:pt x="2733" y="314"/>
                </a:lnTo>
                <a:lnTo>
                  <a:pt x="2731" y="332"/>
                </a:lnTo>
                <a:lnTo>
                  <a:pt x="2731" y="332"/>
                </a:lnTo>
                <a:lnTo>
                  <a:pt x="2727" y="352"/>
                </a:lnTo>
                <a:lnTo>
                  <a:pt x="2721" y="374"/>
                </a:lnTo>
                <a:lnTo>
                  <a:pt x="2503" y="372"/>
                </a:lnTo>
                <a:lnTo>
                  <a:pt x="2503" y="372"/>
                </a:lnTo>
                <a:lnTo>
                  <a:pt x="2505" y="360"/>
                </a:lnTo>
                <a:lnTo>
                  <a:pt x="2505" y="360"/>
                </a:lnTo>
                <a:lnTo>
                  <a:pt x="2505" y="348"/>
                </a:lnTo>
                <a:lnTo>
                  <a:pt x="2505" y="348"/>
                </a:lnTo>
                <a:lnTo>
                  <a:pt x="2505" y="330"/>
                </a:lnTo>
                <a:lnTo>
                  <a:pt x="2499" y="316"/>
                </a:lnTo>
                <a:lnTo>
                  <a:pt x="2491" y="304"/>
                </a:lnTo>
                <a:lnTo>
                  <a:pt x="2481" y="294"/>
                </a:lnTo>
                <a:lnTo>
                  <a:pt x="2481" y="294"/>
                </a:lnTo>
                <a:lnTo>
                  <a:pt x="2467" y="286"/>
                </a:lnTo>
                <a:lnTo>
                  <a:pt x="2451" y="282"/>
                </a:lnTo>
                <a:lnTo>
                  <a:pt x="2437" y="278"/>
                </a:lnTo>
                <a:lnTo>
                  <a:pt x="2419" y="278"/>
                </a:lnTo>
                <a:lnTo>
                  <a:pt x="2419" y="278"/>
                </a:lnTo>
                <a:lnTo>
                  <a:pt x="2413" y="278"/>
                </a:lnTo>
                <a:lnTo>
                  <a:pt x="2413" y="278"/>
                </a:lnTo>
                <a:lnTo>
                  <a:pt x="2405" y="278"/>
                </a:lnTo>
                <a:lnTo>
                  <a:pt x="2405" y="278"/>
                </a:lnTo>
                <a:lnTo>
                  <a:pt x="2389" y="280"/>
                </a:lnTo>
                <a:lnTo>
                  <a:pt x="2371" y="284"/>
                </a:lnTo>
                <a:lnTo>
                  <a:pt x="2355" y="292"/>
                </a:lnTo>
                <a:lnTo>
                  <a:pt x="2339" y="302"/>
                </a:lnTo>
                <a:lnTo>
                  <a:pt x="2339" y="302"/>
                </a:lnTo>
                <a:lnTo>
                  <a:pt x="2327" y="312"/>
                </a:lnTo>
                <a:lnTo>
                  <a:pt x="2317" y="326"/>
                </a:lnTo>
                <a:lnTo>
                  <a:pt x="2311" y="340"/>
                </a:lnTo>
                <a:lnTo>
                  <a:pt x="2309" y="356"/>
                </a:lnTo>
                <a:lnTo>
                  <a:pt x="2309" y="356"/>
                </a:lnTo>
                <a:lnTo>
                  <a:pt x="2311" y="364"/>
                </a:lnTo>
                <a:lnTo>
                  <a:pt x="2313" y="372"/>
                </a:lnTo>
                <a:lnTo>
                  <a:pt x="2319" y="380"/>
                </a:lnTo>
                <a:lnTo>
                  <a:pt x="2325" y="386"/>
                </a:lnTo>
                <a:lnTo>
                  <a:pt x="2333" y="394"/>
                </a:lnTo>
                <a:lnTo>
                  <a:pt x="2345" y="400"/>
                </a:lnTo>
                <a:lnTo>
                  <a:pt x="2371" y="414"/>
                </a:lnTo>
                <a:lnTo>
                  <a:pt x="2371" y="414"/>
                </a:lnTo>
                <a:lnTo>
                  <a:pt x="2403" y="426"/>
                </a:lnTo>
                <a:lnTo>
                  <a:pt x="2439" y="436"/>
                </a:lnTo>
                <a:lnTo>
                  <a:pt x="2477" y="448"/>
                </a:lnTo>
                <a:lnTo>
                  <a:pt x="2519" y="458"/>
                </a:lnTo>
                <a:lnTo>
                  <a:pt x="2519" y="458"/>
                </a:lnTo>
                <a:lnTo>
                  <a:pt x="2553" y="466"/>
                </a:lnTo>
                <a:lnTo>
                  <a:pt x="2583" y="478"/>
                </a:lnTo>
                <a:lnTo>
                  <a:pt x="2607" y="490"/>
                </a:lnTo>
                <a:lnTo>
                  <a:pt x="2627" y="504"/>
                </a:lnTo>
                <a:lnTo>
                  <a:pt x="2627" y="504"/>
                </a:lnTo>
                <a:lnTo>
                  <a:pt x="2643" y="520"/>
                </a:lnTo>
                <a:lnTo>
                  <a:pt x="2657" y="535"/>
                </a:lnTo>
                <a:lnTo>
                  <a:pt x="2667" y="551"/>
                </a:lnTo>
                <a:lnTo>
                  <a:pt x="2675" y="569"/>
                </a:lnTo>
                <a:lnTo>
                  <a:pt x="2675" y="569"/>
                </a:lnTo>
                <a:lnTo>
                  <a:pt x="2681" y="585"/>
                </a:lnTo>
                <a:lnTo>
                  <a:pt x="2685" y="601"/>
                </a:lnTo>
                <a:lnTo>
                  <a:pt x="2685" y="601"/>
                </a:lnTo>
                <a:lnTo>
                  <a:pt x="2687" y="617"/>
                </a:lnTo>
                <a:lnTo>
                  <a:pt x="2687" y="633"/>
                </a:lnTo>
                <a:lnTo>
                  <a:pt x="2687" y="633"/>
                </a:lnTo>
                <a:lnTo>
                  <a:pt x="2685" y="661"/>
                </a:lnTo>
                <a:lnTo>
                  <a:pt x="2681" y="687"/>
                </a:lnTo>
                <a:lnTo>
                  <a:pt x="2673" y="715"/>
                </a:lnTo>
                <a:lnTo>
                  <a:pt x="2663" y="739"/>
                </a:lnTo>
                <a:lnTo>
                  <a:pt x="2647" y="765"/>
                </a:lnTo>
                <a:lnTo>
                  <a:pt x="2631" y="789"/>
                </a:lnTo>
                <a:lnTo>
                  <a:pt x="2611" y="813"/>
                </a:lnTo>
                <a:lnTo>
                  <a:pt x="2587" y="835"/>
                </a:lnTo>
                <a:lnTo>
                  <a:pt x="2587" y="835"/>
                </a:lnTo>
                <a:lnTo>
                  <a:pt x="2559" y="857"/>
                </a:lnTo>
                <a:lnTo>
                  <a:pt x="2529" y="875"/>
                </a:lnTo>
                <a:lnTo>
                  <a:pt x="2497" y="891"/>
                </a:lnTo>
                <a:lnTo>
                  <a:pt x="2461" y="903"/>
                </a:lnTo>
                <a:lnTo>
                  <a:pt x="2421" y="913"/>
                </a:lnTo>
                <a:lnTo>
                  <a:pt x="2379" y="921"/>
                </a:lnTo>
                <a:lnTo>
                  <a:pt x="2333" y="925"/>
                </a:lnTo>
                <a:lnTo>
                  <a:pt x="2283" y="925"/>
                </a:lnTo>
                <a:lnTo>
                  <a:pt x="2283" y="925"/>
                </a:lnTo>
                <a:lnTo>
                  <a:pt x="2243" y="925"/>
                </a:lnTo>
                <a:lnTo>
                  <a:pt x="2205" y="923"/>
                </a:lnTo>
                <a:lnTo>
                  <a:pt x="2169" y="917"/>
                </a:lnTo>
                <a:lnTo>
                  <a:pt x="2139" y="911"/>
                </a:lnTo>
                <a:lnTo>
                  <a:pt x="2113" y="903"/>
                </a:lnTo>
                <a:lnTo>
                  <a:pt x="2089" y="891"/>
                </a:lnTo>
                <a:lnTo>
                  <a:pt x="2071" y="879"/>
                </a:lnTo>
                <a:lnTo>
                  <a:pt x="2055" y="865"/>
                </a:lnTo>
                <a:lnTo>
                  <a:pt x="2055" y="865"/>
                </a:lnTo>
                <a:lnTo>
                  <a:pt x="2043" y="849"/>
                </a:lnTo>
                <a:lnTo>
                  <a:pt x="2033" y="833"/>
                </a:lnTo>
                <a:lnTo>
                  <a:pt x="2023" y="817"/>
                </a:lnTo>
                <a:lnTo>
                  <a:pt x="2015" y="801"/>
                </a:lnTo>
                <a:lnTo>
                  <a:pt x="2009" y="783"/>
                </a:lnTo>
                <a:lnTo>
                  <a:pt x="2005" y="765"/>
                </a:lnTo>
                <a:lnTo>
                  <a:pt x="2003" y="745"/>
                </a:lnTo>
                <a:lnTo>
                  <a:pt x="2003" y="727"/>
                </a:lnTo>
                <a:lnTo>
                  <a:pt x="2003" y="727"/>
                </a:lnTo>
                <a:lnTo>
                  <a:pt x="2003" y="709"/>
                </a:lnTo>
                <a:lnTo>
                  <a:pt x="2003" y="709"/>
                </a:lnTo>
                <a:lnTo>
                  <a:pt x="2003" y="693"/>
                </a:lnTo>
                <a:lnTo>
                  <a:pt x="2003" y="693"/>
                </a:lnTo>
                <a:lnTo>
                  <a:pt x="2005" y="675"/>
                </a:lnTo>
                <a:lnTo>
                  <a:pt x="2005" y="675"/>
                </a:lnTo>
                <a:lnTo>
                  <a:pt x="2007" y="659"/>
                </a:lnTo>
                <a:lnTo>
                  <a:pt x="2225" y="657"/>
                </a:lnTo>
                <a:lnTo>
                  <a:pt x="2225" y="657"/>
                </a:lnTo>
                <a:lnTo>
                  <a:pt x="2225" y="671"/>
                </a:lnTo>
                <a:lnTo>
                  <a:pt x="2225" y="671"/>
                </a:lnTo>
                <a:lnTo>
                  <a:pt x="2225" y="681"/>
                </a:lnTo>
                <a:lnTo>
                  <a:pt x="2225" y="681"/>
                </a:lnTo>
                <a:lnTo>
                  <a:pt x="2225" y="701"/>
                </a:lnTo>
                <a:lnTo>
                  <a:pt x="2229" y="719"/>
                </a:lnTo>
                <a:lnTo>
                  <a:pt x="2237" y="735"/>
                </a:lnTo>
                <a:lnTo>
                  <a:pt x="2247" y="749"/>
                </a:lnTo>
                <a:lnTo>
                  <a:pt x="2247" y="749"/>
                </a:lnTo>
                <a:lnTo>
                  <a:pt x="2259" y="761"/>
                </a:lnTo>
                <a:lnTo>
                  <a:pt x="2275" y="769"/>
                </a:lnTo>
                <a:lnTo>
                  <a:pt x="2295" y="773"/>
                </a:lnTo>
                <a:lnTo>
                  <a:pt x="2319" y="775"/>
                </a:lnTo>
                <a:lnTo>
                  <a:pt x="2319" y="775"/>
                </a:lnTo>
                <a:lnTo>
                  <a:pt x="2345" y="773"/>
                </a:lnTo>
                <a:lnTo>
                  <a:pt x="2345" y="773"/>
                </a:lnTo>
                <a:lnTo>
                  <a:pt x="2361" y="769"/>
                </a:lnTo>
                <a:lnTo>
                  <a:pt x="2377" y="765"/>
                </a:lnTo>
                <a:lnTo>
                  <a:pt x="2377" y="765"/>
                </a:lnTo>
                <a:lnTo>
                  <a:pt x="2391" y="759"/>
                </a:lnTo>
                <a:lnTo>
                  <a:pt x="2405" y="753"/>
                </a:lnTo>
                <a:lnTo>
                  <a:pt x="2417" y="745"/>
                </a:lnTo>
                <a:lnTo>
                  <a:pt x="2429" y="737"/>
                </a:lnTo>
                <a:lnTo>
                  <a:pt x="2429" y="737"/>
                </a:lnTo>
                <a:lnTo>
                  <a:pt x="2439" y="725"/>
                </a:lnTo>
                <a:lnTo>
                  <a:pt x="2447" y="713"/>
                </a:lnTo>
                <a:lnTo>
                  <a:pt x="2451" y="701"/>
                </a:lnTo>
                <a:lnTo>
                  <a:pt x="2453" y="685"/>
                </a:lnTo>
                <a:lnTo>
                  <a:pt x="2453" y="685"/>
                </a:lnTo>
                <a:lnTo>
                  <a:pt x="2453" y="681"/>
                </a:lnTo>
                <a:lnTo>
                  <a:pt x="2453" y="681"/>
                </a:lnTo>
                <a:lnTo>
                  <a:pt x="2453" y="675"/>
                </a:lnTo>
                <a:lnTo>
                  <a:pt x="2453" y="675"/>
                </a:lnTo>
                <a:lnTo>
                  <a:pt x="2451" y="669"/>
                </a:lnTo>
                <a:lnTo>
                  <a:pt x="2449" y="663"/>
                </a:lnTo>
                <a:lnTo>
                  <a:pt x="2447" y="657"/>
                </a:lnTo>
                <a:lnTo>
                  <a:pt x="2443" y="651"/>
                </a:lnTo>
                <a:lnTo>
                  <a:pt x="2429" y="641"/>
                </a:lnTo>
                <a:lnTo>
                  <a:pt x="2411" y="631"/>
                </a:lnTo>
                <a:lnTo>
                  <a:pt x="2411" y="631"/>
                </a:lnTo>
                <a:lnTo>
                  <a:pt x="2369" y="613"/>
                </a:lnTo>
                <a:lnTo>
                  <a:pt x="2323" y="599"/>
                </a:lnTo>
                <a:lnTo>
                  <a:pt x="2323" y="599"/>
                </a:lnTo>
                <a:lnTo>
                  <a:pt x="2263" y="583"/>
                </a:lnTo>
                <a:lnTo>
                  <a:pt x="2263" y="583"/>
                </a:lnTo>
                <a:lnTo>
                  <a:pt x="2237" y="575"/>
                </a:lnTo>
                <a:lnTo>
                  <a:pt x="2215" y="567"/>
                </a:lnTo>
                <a:lnTo>
                  <a:pt x="2215" y="567"/>
                </a:lnTo>
                <a:lnTo>
                  <a:pt x="2211" y="567"/>
                </a:lnTo>
                <a:lnTo>
                  <a:pt x="2211" y="567"/>
                </a:lnTo>
                <a:lnTo>
                  <a:pt x="2209" y="565"/>
                </a:lnTo>
                <a:lnTo>
                  <a:pt x="2209" y="565"/>
                </a:lnTo>
                <a:lnTo>
                  <a:pt x="2209" y="565"/>
                </a:lnTo>
                <a:lnTo>
                  <a:pt x="2209" y="565"/>
                </a:lnTo>
                <a:lnTo>
                  <a:pt x="2209" y="565"/>
                </a:lnTo>
                <a:lnTo>
                  <a:pt x="2209" y="565"/>
                </a:lnTo>
                <a:lnTo>
                  <a:pt x="2185" y="557"/>
                </a:lnTo>
                <a:lnTo>
                  <a:pt x="2185" y="557"/>
                </a:lnTo>
                <a:lnTo>
                  <a:pt x="2161" y="549"/>
                </a:lnTo>
                <a:lnTo>
                  <a:pt x="2161" y="549"/>
                </a:lnTo>
                <a:lnTo>
                  <a:pt x="2145" y="541"/>
                </a:lnTo>
                <a:lnTo>
                  <a:pt x="2131" y="529"/>
                </a:lnTo>
                <a:lnTo>
                  <a:pt x="2115" y="518"/>
                </a:lnTo>
                <a:lnTo>
                  <a:pt x="2103" y="504"/>
                </a:lnTo>
                <a:lnTo>
                  <a:pt x="2103" y="504"/>
                </a:lnTo>
                <a:lnTo>
                  <a:pt x="2095" y="494"/>
                </a:lnTo>
                <a:lnTo>
                  <a:pt x="2091" y="484"/>
                </a:lnTo>
                <a:lnTo>
                  <a:pt x="2085" y="474"/>
                </a:lnTo>
                <a:lnTo>
                  <a:pt x="2081" y="462"/>
                </a:lnTo>
                <a:lnTo>
                  <a:pt x="2077" y="432"/>
                </a:lnTo>
                <a:lnTo>
                  <a:pt x="2075" y="398"/>
                </a:lnTo>
                <a:lnTo>
                  <a:pt x="2075" y="398"/>
                </a:lnTo>
                <a:lnTo>
                  <a:pt x="2075" y="398"/>
                </a:lnTo>
                <a:close/>
                <a:moveTo>
                  <a:pt x="2797" y="631"/>
                </a:moveTo>
                <a:lnTo>
                  <a:pt x="2797" y="631"/>
                </a:lnTo>
                <a:lnTo>
                  <a:pt x="2797" y="587"/>
                </a:lnTo>
                <a:lnTo>
                  <a:pt x="2803" y="539"/>
                </a:lnTo>
                <a:lnTo>
                  <a:pt x="2803" y="539"/>
                </a:lnTo>
                <a:lnTo>
                  <a:pt x="2811" y="488"/>
                </a:lnTo>
                <a:lnTo>
                  <a:pt x="2825" y="436"/>
                </a:lnTo>
                <a:lnTo>
                  <a:pt x="2825" y="436"/>
                </a:lnTo>
                <a:lnTo>
                  <a:pt x="2835" y="406"/>
                </a:lnTo>
                <a:lnTo>
                  <a:pt x="2847" y="378"/>
                </a:lnTo>
                <a:lnTo>
                  <a:pt x="2861" y="348"/>
                </a:lnTo>
                <a:lnTo>
                  <a:pt x="2879" y="322"/>
                </a:lnTo>
                <a:lnTo>
                  <a:pt x="2897" y="294"/>
                </a:lnTo>
                <a:lnTo>
                  <a:pt x="2918" y="268"/>
                </a:lnTo>
                <a:lnTo>
                  <a:pt x="2940" y="242"/>
                </a:lnTo>
                <a:lnTo>
                  <a:pt x="2966" y="216"/>
                </a:lnTo>
                <a:lnTo>
                  <a:pt x="2966" y="216"/>
                </a:lnTo>
                <a:lnTo>
                  <a:pt x="2992" y="194"/>
                </a:lnTo>
                <a:lnTo>
                  <a:pt x="3022" y="174"/>
                </a:lnTo>
                <a:lnTo>
                  <a:pt x="3056" y="156"/>
                </a:lnTo>
                <a:lnTo>
                  <a:pt x="3094" y="142"/>
                </a:lnTo>
                <a:lnTo>
                  <a:pt x="3134" y="130"/>
                </a:lnTo>
                <a:lnTo>
                  <a:pt x="3178" y="122"/>
                </a:lnTo>
                <a:lnTo>
                  <a:pt x="3226" y="116"/>
                </a:lnTo>
                <a:lnTo>
                  <a:pt x="3276" y="112"/>
                </a:lnTo>
                <a:lnTo>
                  <a:pt x="3276" y="112"/>
                </a:lnTo>
                <a:lnTo>
                  <a:pt x="3328" y="114"/>
                </a:lnTo>
                <a:lnTo>
                  <a:pt x="3328" y="114"/>
                </a:lnTo>
                <a:lnTo>
                  <a:pt x="3356" y="116"/>
                </a:lnTo>
                <a:lnTo>
                  <a:pt x="3384" y="120"/>
                </a:lnTo>
                <a:lnTo>
                  <a:pt x="3384" y="120"/>
                </a:lnTo>
                <a:lnTo>
                  <a:pt x="3424" y="128"/>
                </a:lnTo>
                <a:lnTo>
                  <a:pt x="3462" y="140"/>
                </a:lnTo>
                <a:lnTo>
                  <a:pt x="3500" y="154"/>
                </a:lnTo>
                <a:lnTo>
                  <a:pt x="3534" y="172"/>
                </a:lnTo>
                <a:lnTo>
                  <a:pt x="3534" y="172"/>
                </a:lnTo>
                <a:lnTo>
                  <a:pt x="3550" y="184"/>
                </a:lnTo>
                <a:lnTo>
                  <a:pt x="3564" y="196"/>
                </a:lnTo>
                <a:lnTo>
                  <a:pt x="3576" y="210"/>
                </a:lnTo>
                <a:lnTo>
                  <a:pt x="3586" y="226"/>
                </a:lnTo>
                <a:lnTo>
                  <a:pt x="3592" y="244"/>
                </a:lnTo>
                <a:lnTo>
                  <a:pt x="3598" y="262"/>
                </a:lnTo>
                <a:lnTo>
                  <a:pt x="3602" y="282"/>
                </a:lnTo>
                <a:lnTo>
                  <a:pt x="3602" y="304"/>
                </a:lnTo>
                <a:lnTo>
                  <a:pt x="3602" y="304"/>
                </a:lnTo>
                <a:lnTo>
                  <a:pt x="3600" y="334"/>
                </a:lnTo>
                <a:lnTo>
                  <a:pt x="3600" y="334"/>
                </a:lnTo>
                <a:lnTo>
                  <a:pt x="3598" y="348"/>
                </a:lnTo>
                <a:lnTo>
                  <a:pt x="3596" y="364"/>
                </a:lnTo>
                <a:lnTo>
                  <a:pt x="3360" y="364"/>
                </a:lnTo>
                <a:lnTo>
                  <a:pt x="3360" y="364"/>
                </a:lnTo>
                <a:lnTo>
                  <a:pt x="3362" y="352"/>
                </a:lnTo>
                <a:lnTo>
                  <a:pt x="3362" y="352"/>
                </a:lnTo>
                <a:lnTo>
                  <a:pt x="3362" y="342"/>
                </a:lnTo>
                <a:lnTo>
                  <a:pt x="3362" y="342"/>
                </a:lnTo>
                <a:lnTo>
                  <a:pt x="3362" y="324"/>
                </a:lnTo>
                <a:lnTo>
                  <a:pt x="3356" y="308"/>
                </a:lnTo>
                <a:lnTo>
                  <a:pt x="3350" y="296"/>
                </a:lnTo>
                <a:lnTo>
                  <a:pt x="3340" y="286"/>
                </a:lnTo>
                <a:lnTo>
                  <a:pt x="3340" y="286"/>
                </a:lnTo>
                <a:lnTo>
                  <a:pt x="3330" y="278"/>
                </a:lnTo>
                <a:lnTo>
                  <a:pt x="3318" y="270"/>
                </a:lnTo>
                <a:lnTo>
                  <a:pt x="3306" y="266"/>
                </a:lnTo>
                <a:lnTo>
                  <a:pt x="3294" y="262"/>
                </a:lnTo>
                <a:lnTo>
                  <a:pt x="3294" y="262"/>
                </a:lnTo>
                <a:lnTo>
                  <a:pt x="3266" y="256"/>
                </a:lnTo>
                <a:lnTo>
                  <a:pt x="3266" y="256"/>
                </a:lnTo>
                <a:lnTo>
                  <a:pt x="3242" y="256"/>
                </a:lnTo>
                <a:lnTo>
                  <a:pt x="3242" y="256"/>
                </a:lnTo>
                <a:lnTo>
                  <a:pt x="3224" y="258"/>
                </a:lnTo>
                <a:lnTo>
                  <a:pt x="3224" y="258"/>
                </a:lnTo>
                <a:lnTo>
                  <a:pt x="3204" y="262"/>
                </a:lnTo>
                <a:lnTo>
                  <a:pt x="3204" y="262"/>
                </a:lnTo>
                <a:lnTo>
                  <a:pt x="3192" y="266"/>
                </a:lnTo>
                <a:lnTo>
                  <a:pt x="3180" y="272"/>
                </a:lnTo>
                <a:lnTo>
                  <a:pt x="3158" y="286"/>
                </a:lnTo>
                <a:lnTo>
                  <a:pt x="3134" y="308"/>
                </a:lnTo>
                <a:lnTo>
                  <a:pt x="3112" y="334"/>
                </a:lnTo>
                <a:lnTo>
                  <a:pt x="3112" y="334"/>
                </a:lnTo>
                <a:lnTo>
                  <a:pt x="3100" y="350"/>
                </a:lnTo>
                <a:lnTo>
                  <a:pt x="3090" y="366"/>
                </a:lnTo>
                <a:lnTo>
                  <a:pt x="3080" y="386"/>
                </a:lnTo>
                <a:lnTo>
                  <a:pt x="3072" y="406"/>
                </a:lnTo>
                <a:lnTo>
                  <a:pt x="3056" y="454"/>
                </a:lnTo>
                <a:lnTo>
                  <a:pt x="3042" y="508"/>
                </a:lnTo>
                <a:lnTo>
                  <a:pt x="3042" y="508"/>
                </a:lnTo>
                <a:lnTo>
                  <a:pt x="3038" y="525"/>
                </a:lnTo>
                <a:lnTo>
                  <a:pt x="3038" y="525"/>
                </a:lnTo>
                <a:lnTo>
                  <a:pt x="3034" y="545"/>
                </a:lnTo>
                <a:lnTo>
                  <a:pt x="3034" y="545"/>
                </a:lnTo>
                <a:lnTo>
                  <a:pt x="3030" y="585"/>
                </a:lnTo>
                <a:lnTo>
                  <a:pt x="3030" y="585"/>
                </a:lnTo>
                <a:lnTo>
                  <a:pt x="3028" y="621"/>
                </a:lnTo>
                <a:lnTo>
                  <a:pt x="3028" y="621"/>
                </a:lnTo>
                <a:lnTo>
                  <a:pt x="3030" y="651"/>
                </a:lnTo>
                <a:lnTo>
                  <a:pt x="3034" y="679"/>
                </a:lnTo>
                <a:lnTo>
                  <a:pt x="3042" y="703"/>
                </a:lnTo>
                <a:lnTo>
                  <a:pt x="3052" y="725"/>
                </a:lnTo>
                <a:lnTo>
                  <a:pt x="3052" y="725"/>
                </a:lnTo>
                <a:lnTo>
                  <a:pt x="3060" y="735"/>
                </a:lnTo>
                <a:lnTo>
                  <a:pt x="3068" y="745"/>
                </a:lnTo>
                <a:lnTo>
                  <a:pt x="3076" y="751"/>
                </a:lnTo>
                <a:lnTo>
                  <a:pt x="3088" y="757"/>
                </a:lnTo>
                <a:lnTo>
                  <a:pt x="3100" y="763"/>
                </a:lnTo>
                <a:lnTo>
                  <a:pt x="3112" y="765"/>
                </a:lnTo>
                <a:lnTo>
                  <a:pt x="3126" y="767"/>
                </a:lnTo>
                <a:lnTo>
                  <a:pt x="3142" y="769"/>
                </a:lnTo>
                <a:lnTo>
                  <a:pt x="3142" y="769"/>
                </a:lnTo>
                <a:lnTo>
                  <a:pt x="3154" y="769"/>
                </a:lnTo>
                <a:lnTo>
                  <a:pt x="3154" y="769"/>
                </a:lnTo>
                <a:lnTo>
                  <a:pt x="3168" y="767"/>
                </a:lnTo>
                <a:lnTo>
                  <a:pt x="3168" y="767"/>
                </a:lnTo>
                <a:lnTo>
                  <a:pt x="3178" y="767"/>
                </a:lnTo>
                <a:lnTo>
                  <a:pt x="3190" y="765"/>
                </a:lnTo>
                <a:lnTo>
                  <a:pt x="3190" y="765"/>
                </a:lnTo>
                <a:lnTo>
                  <a:pt x="3214" y="757"/>
                </a:lnTo>
                <a:lnTo>
                  <a:pt x="3214" y="757"/>
                </a:lnTo>
                <a:lnTo>
                  <a:pt x="3228" y="749"/>
                </a:lnTo>
                <a:lnTo>
                  <a:pt x="3242" y="739"/>
                </a:lnTo>
                <a:lnTo>
                  <a:pt x="3258" y="727"/>
                </a:lnTo>
                <a:lnTo>
                  <a:pt x="3270" y="715"/>
                </a:lnTo>
                <a:lnTo>
                  <a:pt x="3270" y="715"/>
                </a:lnTo>
                <a:lnTo>
                  <a:pt x="3282" y="699"/>
                </a:lnTo>
                <a:lnTo>
                  <a:pt x="3292" y="683"/>
                </a:lnTo>
                <a:lnTo>
                  <a:pt x="3298" y="667"/>
                </a:lnTo>
                <a:lnTo>
                  <a:pt x="3302" y="649"/>
                </a:lnTo>
                <a:lnTo>
                  <a:pt x="3528" y="649"/>
                </a:lnTo>
                <a:lnTo>
                  <a:pt x="3528" y="649"/>
                </a:lnTo>
                <a:lnTo>
                  <a:pt x="3530" y="655"/>
                </a:lnTo>
                <a:lnTo>
                  <a:pt x="3530" y="655"/>
                </a:lnTo>
                <a:lnTo>
                  <a:pt x="3530" y="661"/>
                </a:lnTo>
                <a:lnTo>
                  <a:pt x="3530" y="661"/>
                </a:lnTo>
                <a:lnTo>
                  <a:pt x="3530" y="671"/>
                </a:lnTo>
                <a:lnTo>
                  <a:pt x="3526" y="683"/>
                </a:lnTo>
                <a:lnTo>
                  <a:pt x="3516" y="713"/>
                </a:lnTo>
                <a:lnTo>
                  <a:pt x="3516" y="713"/>
                </a:lnTo>
                <a:lnTo>
                  <a:pt x="3508" y="731"/>
                </a:lnTo>
                <a:lnTo>
                  <a:pt x="3498" y="749"/>
                </a:lnTo>
                <a:lnTo>
                  <a:pt x="3486" y="767"/>
                </a:lnTo>
                <a:lnTo>
                  <a:pt x="3472" y="785"/>
                </a:lnTo>
                <a:lnTo>
                  <a:pt x="3472" y="785"/>
                </a:lnTo>
                <a:lnTo>
                  <a:pt x="3446" y="811"/>
                </a:lnTo>
                <a:lnTo>
                  <a:pt x="3416" y="837"/>
                </a:lnTo>
                <a:lnTo>
                  <a:pt x="3382" y="859"/>
                </a:lnTo>
                <a:lnTo>
                  <a:pt x="3342" y="883"/>
                </a:lnTo>
                <a:lnTo>
                  <a:pt x="3342" y="883"/>
                </a:lnTo>
                <a:lnTo>
                  <a:pt x="3322" y="893"/>
                </a:lnTo>
                <a:lnTo>
                  <a:pt x="3298" y="901"/>
                </a:lnTo>
                <a:lnTo>
                  <a:pt x="3274" y="909"/>
                </a:lnTo>
                <a:lnTo>
                  <a:pt x="3246" y="915"/>
                </a:lnTo>
                <a:lnTo>
                  <a:pt x="3220" y="919"/>
                </a:lnTo>
                <a:lnTo>
                  <a:pt x="3190" y="923"/>
                </a:lnTo>
                <a:lnTo>
                  <a:pt x="3158" y="925"/>
                </a:lnTo>
                <a:lnTo>
                  <a:pt x="3126" y="925"/>
                </a:lnTo>
                <a:lnTo>
                  <a:pt x="3126" y="925"/>
                </a:lnTo>
                <a:lnTo>
                  <a:pt x="3118" y="925"/>
                </a:lnTo>
                <a:lnTo>
                  <a:pt x="3118" y="925"/>
                </a:lnTo>
                <a:lnTo>
                  <a:pt x="3108" y="925"/>
                </a:lnTo>
                <a:lnTo>
                  <a:pt x="3108" y="925"/>
                </a:lnTo>
                <a:lnTo>
                  <a:pt x="3066" y="925"/>
                </a:lnTo>
                <a:lnTo>
                  <a:pt x="3026" y="921"/>
                </a:lnTo>
                <a:lnTo>
                  <a:pt x="2990" y="915"/>
                </a:lnTo>
                <a:lnTo>
                  <a:pt x="2958" y="907"/>
                </a:lnTo>
                <a:lnTo>
                  <a:pt x="2930" y="897"/>
                </a:lnTo>
                <a:lnTo>
                  <a:pt x="2906" y="885"/>
                </a:lnTo>
                <a:lnTo>
                  <a:pt x="2885" y="869"/>
                </a:lnTo>
                <a:lnTo>
                  <a:pt x="2867" y="853"/>
                </a:lnTo>
                <a:lnTo>
                  <a:pt x="2867" y="853"/>
                </a:lnTo>
                <a:lnTo>
                  <a:pt x="2853" y="833"/>
                </a:lnTo>
                <a:lnTo>
                  <a:pt x="2841" y="815"/>
                </a:lnTo>
                <a:lnTo>
                  <a:pt x="2829" y="795"/>
                </a:lnTo>
                <a:lnTo>
                  <a:pt x="2819" y="775"/>
                </a:lnTo>
                <a:lnTo>
                  <a:pt x="2811" y="755"/>
                </a:lnTo>
                <a:lnTo>
                  <a:pt x="2805" y="733"/>
                </a:lnTo>
                <a:lnTo>
                  <a:pt x="2801" y="711"/>
                </a:lnTo>
                <a:lnTo>
                  <a:pt x="2799" y="689"/>
                </a:lnTo>
                <a:lnTo>
                  <a:pt x="2799" y="689"/>
                </a:lnTo>
                <a:lnTo>
                  <a:pt x="2797" y="661"/>
                </a:lnTo>
                <a:lnTo>
                  <a:pt x="2797" y="661"/>
                </a:lnTo>
                <a:lnTo>
                  <a:pt x="2797" y="633"/>
                </a:lnTo>
                <a:lnTo>
                  <a:pt x="2797" y="631"/>
                </a:lnTo>
                <a:lnTo>
                  <a:pt x="2797" y="631"/>
                </a:lnTo>
                <a:close/>
                <a:moveTo>
                  <a:pt x="198" y="893"/>
                </a:moveTo>
                <a:lnTo>
                  <a:pt x="198" y="915"/>
                </a:lnTo>
                <a:lnTo>
                  <a:pt x="0" y="915"/>
                </a:lnTo>
                <a:lnTo>
                  <a:pt x="0" y="893"/>
                </a:lnTo>
                <a:lnTo>
                  <a:pt x="198" y="893"/>
                </a:lnTo>
                <a:lnTo>
                  <a:pt x="198" y="893"/>
                </a:lnTo>
                <a:close/>
                <a:moveTo>
                  <a:pt x="198" y="739"/>
                </a:moveTo>
                <a:lnTo>
                  <a:pt x="198" y="763"/>
                </a:lnTo>
                <a:lnTo>
                  <a:pt x="0" y="763"/>
                </a:lnTo>
                <a:lnTo>
                  <a:pt x="0" y="739"/>
                </a:lnTo>
                <a:lnTo>
                  <a:pt x="198" y="739"/>
                </a:lnTo>
                <a:lnTo>
                  <a:pt x="198" y="739"/>
                </a:lnTo>
                <a:close/>
                <a:moveTo>
                  <a:pt x="198" y="587"/>
                </a:moveTo>
                <a:lnTo>
                  <a:pt x="198" y="611"/>
                </a:lnTo>
                <a:lnTo>
                  <a:pt x="0" y="611"/>
                </a:lnTo>
                <a:lnTo>
                  <a:pt x="0" y="587"/>
                </a:lnTo>
                <a:lnTo>
                  <a:pt x="198" y="587"/>
                </a:lnTo>
                <a:lnTo>
                  <a:pt x="198" y="587"/>
                </a:lnTo>
                <a:close/>
                <a:moveTo>
                  <a:pt x="198" y="436"/>
                </a:moveTo>
                <a:lnTo>
                  <a:pt x="198" y="458"/>
                </a:lnTo>
                <a:lnTo>
                  <a:pt x="0" y="458"/>
                </a:lnTo>
                <a:lnTo>
                  <a:pt x="0" y="436"/>
                </a:lnTo>
                <a:lnTo>
                  <a:pt x="198" y="436"/>
                </a:lnTo>
                <a:lnTo>
                  <a:pt x="198" y="436"/>
                </a:lnTo>
                <a:close/>
                <a:moveTo>
                  <a:pt x="198" y="284"/>
                </a:moveTo>
                <a:lnTo>
                  <a:pt x="198" y="306"/>
                </a:lnTo>
                <a:lnTo>
                  <a:pt x="0" y="306"/>
                </a:lnTo>
                <a:lnTo>
                  <a:pt x="0" y="284"/>
                </a:lnTo>
                <a:lnTo>
                  <a:pt x="198" y="284"/>
                </a:lnTo>
                <a:lnTo>
                  <a:pt x="198" y="284"/>
                </a:lnTo>
                <a:close/>
                <a:moveTo>
                  <a:pt x="198" y="132"/>
                </a:moveTo>
                <a:lnTo>
                  <a:pt x="198" y="154"/>
                </a:lnTo>
                <a:lnTo>
                  <a:pt x="0" y="154"/>
                </a:lnTo>
                <a:lnTo>
                  <a:pt x="0" y="132"/>
                </a:lnTo>
                <a:lnTo>
                  <a:pt x="198" y="132"/>
                </a:lnTo>
                <a:lnTo>
                  <a:pt x="198" y="132"/>
                </a:lnTo>
                <a:close/>
                <a:moveTo>
                  <a:pt x="3864" y="893"/>
                </a:moveTo>
                <a:lnTo>
                  <a:pt x="3864" y="915"/>
                </a:lnTo>
                <a:lnTo>
                  <a:pt x="3666" y="915"/>
                </a:lnTo>
                <a:lnTo>
                  <a:pt x="3666" y="893"/>
                </a:lnTo>
                <a:lnTo>
                  <a:pt x="3864" y="893"/>
                </a:lnTo>
                <a:lnTo>
                  <a:pt x="3864" y="893"/>
                </a:lnTo>
                <a:close/>
                <a:moveTo>
                  <a:pt x="3864" y="739"/>
                </a:moveTo>
                <a:lnTo>
                  <a:pt x="3864" y="763"/>
                </a:lnTo>
                <a:lnTo>
                  <a:pt x="3666" y="763"/>
                </a:lnTo>
                <a:lnTo>
                  <a:pt x="3666" y="739"/>
                </a:lnTo>
                <a:lnTo>
                  <a:pt x="3864" y="739"/>
                </a:lnTo>
                <a:lnTo>
                  <a:pt x="3864" y="739"/>
                </a:lnTo>
                <a:close/>
                <a:moveTo>
                  <a:pt x="3864" y="587"/>
                </a:moveTo>
                <a:lnTo>
                  <a:pt x="3864" y="611"/>
                </a:lnTo>
                <a:lnTo>
                  <a:pt x="3666" y="611"/>
                </a:lnTo>
                <a:lnTo>
                  <a:pt x="3666" y="587"/>
                </a:lnTo>
                <a:lnTo>
                  <a:pt x="3864" y="587"/>
                </a:lnTo>
                <a:lnTo>
                  <a:pt x="3864" y="587"/>
                </a:lnTo>
                <a:close/>
                <a:moveTo>
                  <a:pt x="3864" y="436"/>
                </a:moveTo>
                <a:lnTo>
                  <a:pt x="3864" y="458"/>
                </a:lnTo>
                <a:lnTo>
                  <a:pt x="3666" y="458"/>
                </a:lnTo>
                <a:lnTo>
                  <a:pt x="3666" y="436"/>
                </a:lnTo>
                <a:lnTo>
                  <a:pt x="3864" y="436"/>
                </a:lnTo>
                <a:lnTo>
                  <a:pt x="3864" y="436"/>
                </a:lnTo>
                <a:close/>
                <a:moveTo>
                  <a:pt x="3864" y="284"/>
                </a:moveTo>
                <a:lnTo>
                  <a:pt x="3864" y="306"/>
                </a:lnTo>
                <a:lnTo>
                  <a:pt x="3666" y="306"/>
                </a:lnTo>
                <a:lnTo>
                  <a:pt x="3666" y="284"/>
                </a:lnTo>
                <a:lnTo>
                  <a:pt x="3864" y="284"/>
                </a:lnTo>
                <a:lnTo>
                  <a:pt x="3864" y="284"/>
                </a:lnTo>
                <a:close/>
                <a:moveTo>
                  <a:pt x="3864" y="132"/>
                </a:moveTo>
                <a:lnTo>
                  <a:pt x="3864" y="154"/>
                </a:lnTo>
                <a:lnTo>
                  <a:pt x="3666" y="154"/>
                </a:lnTo>
                <a:lnTo>
                  <a:pt x="3666" y="132"/>
                </a:lnTo>
                <a:lnTo>
                  <a:pt x="3864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8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inatura Final S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Imagem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40" y="2318333"/>
            <a:ext cx="6372121" cy="1713793"/>
          </a:xfrm>
          <a:prstGeom prst="rect">
            <a:avLst/>
          </a:prstGeom>
        </p:spPr>
      </p:pic>
      <p:grpSp>
        <p:nvGrpSpPr>
          <p:cNvPr id="35" name="Agrupar 34"/>
          <p:cNvGrpSpPr/>
          <p:nvPr userDrawn="1"/>
        </p:nvGrpSpPr>
        <p:grpSpPr>
          <a:xfrm>
            <a:off x="3385573" y="5143531"/>
            <a:ext cx="5420854" cy="301531"/>
            <a:chOff x="2243138" y="1349375"/>
            <a:chExt cx="7705725" cy="428625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6537326" y="1349375"/>
              <a:ext cx="428625" cy="428625"/>
            </a:xfrm>
            <a:custGeom>
              <a:avLst/>
              <a:gdLst>
                <a:gd name="T0" fmla="*/ 216 w 541"/>
                <a:gd name="T1" fmla="*/ 5 h 540"/>
                <a:gd name="T2" fmla="*/ 119 w 541"/>
                <a:gd name="T3" fmla="*/ 45 h 540"/>
                <a:gd name="T4" fmla="*/ 45 w 541"/>
                <a:gd name="T5" fmla="*/ 118 h 540"/>
                <a:gd name="T6" fmla="*/ 5 w 541"/>
                <a:gd name="T7" fmla="*/ 215 h 540"/>
                <a:gd name="T8" fmla="*/ 2 w 541"/>
                <a:gd name="T9" fmla="*/ 298 h 540"/>
                <a:gd name="T10" fmla="*/ 32 w 541"/>
                <a:gd name="T11" fmla="*/ 398 h 540"/>
                <a:gd name="T12" fmla="*/ 99 w 541"/>
                <a:gd name="T13" fmla="*/ 479 h 540"/>
                <a:gd name="T14" fmla="*/ 191 w 541"/>
                <a:gd name="T15" fmla="*/ 530 h 540"/>
                <a:gd name="T16" fmla="*/ 271 w 541"/>
                <a:gd name="T17" fmla="*/ 540 h 540"/>
                <a:gd name="T18" fmla="*/ 376 w 541"/>
                <a:gd name="T19" fmla="*/ 519 h 540"/>
                <a:gd name="T20" fmla="*/ 462 w 541"/>
                <a:gd name="T21" fmla="*/ 461 h 540"/>
                <a:gd name="T22" fmla="*/ 521 w 541"/>
                <a:gd name="T23" fmla="*/ 375 h 540"/>
                <a:gd name="T24" fmla="*/ 541 w 541"/>
                <a:gd name="T25" fmla="*/ 271 h 540"/>
                <a:gd name="T26" fmla="*/ 530 w 541"/>
                <a:gd name="T27" fmla="*/ 190 h 540"/>
                <a:gd name="T28" fmla="*/ 480 w 541"/>
                <a:gd name="T29" fmla="*/ 98 h 540"/>
                <a:gd name="T30" fmla="*/ 399 w 541"/>
                <a:gd name="T31" fmla="*/ 32 h 540"/>
                <a:gd name="T32" fmla="*/ 298 w 541"/>
                <a:gd name="T33" fmla="*/ 0 h 540"/>
                <a:gd name="T34" fmla="*/ 435 w 541"/>
                <a:gd name="T35" fmla="*/ 170 h 540"/>
                <a:gd name="T36" fmla="*/ 403 w 541"/>
                <a:gd name="T37" fmla="*/ 204 h 540"/>
                <a:gd name="T38" fmla="*/ 401 w 541"/>
                <a:gd name="T39" fmla="*/ 233 h 540"/>
                <a:gd name="T40" fmla="*/ 390 w 541"/>
                <a:gd name="T41" fmla="*/ 280 h 540"/>
                <a:gd name="T42" fmla="*/ 367 w 541"/>
                <a:gd name="T43" fmla="*/ 323 h 540"/>
                <a:gd name="T44" fmla="*/ 336 w 541"/>
                <a:gd name="T45" fmla="*/ 359 h 540"/>
                <a:gd name="T46" fmla="*/ 288 w 541"/>
                <a:gd name="T47" fmla="*/ 389 h 540"/>
                <a:gd name="T48" fmla="*/ 243 w 541"/>
                <a:gd name="T49" fmla="*/ 402 h 540"/>
                <a:gd name="T50" fmla="*/ 223 w 541"/>
                <a:gd name="T51" fmla="*/ 404 h 540"/>
                <a:gd name="T52" fmla="*/ 200 w 541"/>
                <a:gd name="T53" fmla="*/ 404 h 540"/>
                <a:gd name="T54" fmla="*/ 196 w 541"/>
                <a:gd name="T55" fmla="*/ 404 h 540"/>
                <a:gd name="T56" fmla="*/ 196 w 541"/>
                <a:gd name="T57" fmla="*/ 404 h 540"/>
                <a:gd name="T58" fmla="*/ 160 w 541"/>
                <a:gd name="T59" fmla="*/ 398 h 540"/>
                <a:gd name="T60" fmla="*/ 111 w 541"/>
                <a:gd name="T61" fmla="*/ 379 h 540"/>
                <a:gd name="T62" fmla="*/ 133 w 541"/>
                <a:gd name="T63" fmla="*/ 375 h 540"/>
                <a:gd name="T64" fmla="*/ 183 w 541"/>
                <a:gd name="T65" fmla="*/ 361 h 540"/>
                <a:gd name="T66" fmla="*/ 192 w 541"/>
                <a:gd name="T67" fmla="*/ 345 h 540"/>
                <a:gd name="T68" fmla="*/ 156 w 541"/>
                <a:gd name="T69" fmla="*/ 323 h 540"/>
                <a:gd name="T70" fmla="*/ 142 w 541"/>
                <a:gd name="T71" fmla="*/ 300 h 540"/>
                <a:gd name="T72" fmla="*/ 160 w 541"/>
                <a:gd name="T73" fmla="*/ 294 h 540"/>
                <a:gd name="T74" fmla="*/ 133 w 541"/>
                <a:gd name="T75" fmla="*/ 273 h 540"/>
                <a:gd name="T76" fmla="*/ 119 w 541"/>
                <a:gd name="T77" fmla="*/ 230 h 540"/>
                <a:gd name="T78" fmla="*/ 149 w 541"/>
                <a:gd name="T79" fmla="*/ 239 h 540"/>
                <a:gd name="T80" fmla="*/ 122 w 541"/>
                <a:gd name="T81" fmla="*/ 204 h 540"/>
                <a:gd name="T82" fmla="*/ 124 w 541"/>
                <a:gd name="T83" fmla="*/ 158 h 540"/>
                <a:gd name="T84" fmla="*/ 140 w 541"/>
                <a:gd name="T85" fmla="*/ 163 h 540"/>
                <a:gd name="T86" fmla="*/ 203 w 541"/>
                <a:gd name="T87" fmla="*/ 204 h 540"/>
                <a:gd name="T88" fmla="*/ 266 w 541"/>
                <a:gd name="T89" fmla="*/ 219 h 540"/>
                <a:gd name="T90" fmla="*/ 266 w 541"/>
                <a:gd name="T91" fmla="*/ 208 h 540"/>
                <a:gd name="T92" fmla="*/ 271 w 541"/>
                <a:gd name="T93" fmla="*/ 176 h 540"/>
                <a:gd name="T94" fmla="*/ 298 w 541"/>
                <a:gd name="T95" fmla="*/ 145 h 540"/>
                <a:gd name="T96" fmla="*/ 325 w 541"/>
                <a:gd name="T97" fmla="*/ 136 h 540"/>
                <a:gd name="T98" fmla="*/ 329 w 541"/>
                <a:gd name="T99" fmla="*/ 136 h 540"/>
                <a:gd name="T100" fmla="*/ 341 w 541"/>
                <a:gd name="T101" fmla="*/ 136 h 540"/>
                <a:gd name="T102" fmla="*/ 343 w 541"/>
                <a:gd name="T103" fmla="*/ 136 h 540"/>
                <a:gd name="T104" fmla="*/ 367 w 541"/>
                <a:gd name="T105" fmla="*/ 143 h 540"/>
                <a:gd name="T106" fmla="*/ 385 w 541"/>
                <a:gd name="T107" fmla="*/ 156 h 540"/>
                <a:gd name="T108" fmla="*/ 419 w 541"/>
                <a:gd name="T109" fmla="*/ 145 h 540"/>
                <a:gd name="T110" fmla="*/ 415 w 541"/>
                <a:gd name="T111" fmla="*/ 161 h 540"/>
                <a:gd name="T112" fmla="*/ 397 w 541"/>
                <a:gd name="T113" fmla="*/ 177 h 540"/>
                <a:gd name="T114" fmla="*/ 435 w 541"/>
                <a:gd name="T115" fmla="*/ 17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1" h="540">
                  <a:moveTo>
                    <a:pt x="271" y="0"/>
                  </a:moveTo>
                  <a:lnTo>
                    <a:pt x="271" y="0"/>
                  </a:lnTo>
                  <a:lnTo>
                    <a:pt x="243" y="0"/>
                  </a:lnTo>
                  <a:lnTo>
                    <a:pt x="216" y="5"/>
                  </a:lnTo>
                  <a:lnTo>
                    <a:pt x="191" y="10"/>
                  </a:lnTo>
                  <a:lnTo>
                    <a:pt x="165" y="21"/>
                  </a:lnTo>
                  <a:lnTo>
                    <a:pt x="142" y="32"/>
                  </a:lnTo>
                  <a:lnTo>
                    <a:pt x="119" y="45"/>
                  </a:lnTo>
                  <a:lnTo>
                    <a:pt x="99" y="61"/>
                  </a:lnTo>
                  <a:lnTo>
                    <a:pt x="79" y="79"/>
                  </a:lnTo>
                  <a:lnTo>
                    <a:pt x="61" y="98"/>
                  </a:lnTo>
                  <a:lnTo>
                    <a:pt x="45" y="118"/>
                  </a:lnTo>
                  <a:lnTo>
                    <a:pt x="32" y="142"/>
                  </a:lnTo>
                  <a:lnTo>
                    <a:pt x="22" y="165"/>
                  </a:lnTo>
                  <a:lnTo>
                    <a:pt x="13" y="190"/>
                  </a:lnTo>
                  <a:lnTo>
                    <a:pt x="5" y="215"/>
                  </a:lnTo>
                  <a:lnTo>
                    <a:pt x="2" y="242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2" y="298"/>
                  </a:lnTo>
                  <a:lnTo>
                    <a:pt x="5" y="325"/>
                  </a:lnTo>
                  <a:lnTo>
                    <a:pt x="13" y="350"/>
                  </a:lnTo>
                  <a:lnTo>
                    <a:pt x="22" y="375"/>
                  </a:lnTo>
                  <a:lnTo>
                    <a:pt x="32" y="398"/>
                  </a:lnTo>
                  <a:lnTo>
                    <a:pt x="45" y="422"/>
                  </a:lnTo>
                  <a:lnTo>
                    <a:pt x="61" y="442"/>
                  </a:lnTo>
                  <a:lnTo>
                    <a:pt x="79" y="461"/>
                  </a:lnTo>
                  <a:lnTo>
                    <a:pt x="99" y="479"/>
                  </a:lnTo>
                  <a:lnTo>
                    <a:pt x="119" y="495"/>
                  </a:lnTo>
                  <a:lnTo>
                    <a:pt x="142" y="508"/>
                  </a:lnTo>
                  <a:lnTo>
                    <a:pt x="165" y="519"/>
                  </a:lnTo>
                  <a:lnTo>
                    <a:pt x="191" y="530"/>
                  </a:lnTo>
                  <a:lnTo>
                    <a:pt x="216" y="535"/>
                  </a:lnTo>
                  <a:lnTo>
                    <a:pt x="243" y="540"/>
                  </a:lnTo>
                  <a:lnTo>
                    <a:pt x="271" y="540"/>
                  </a:lnTo>
                  <a:lnTo>
                    <a:pt x="271" y="540"/>
                  </a:lnTo>
                  <a:lnTo>
                    <a:pt x="298" y="540"/>
                  </a:lnTo>
                  <a:lnTo>
                    <a:pt x="325" y="535"/>
                  </a:lnTo>
                  <a:lnTo>
                    <a:pt x="350" y="530"/>
                  </a:lnTo>
                  <a:lnTo>
                    <a:pt x="376" y="519"/>
                  </a:lnTo>
                  <a:lnTo>
                    <a:pt x="399" y="508"/>
                  </a:lnTo>
                  <a:lnTo>
                    <a:pt x="422" y="495"/>
                  </a:lnTo>
                  <a:lnTo>
                    <a:pt x="442" y="479"/>
                  </a:lnTo>
                  <a:lnTo>
                    <a:pt x="462" y="461"/>
                  </a:lnTo>
                  <a:lnTo>
                    <a:pt x="480" y="442"/>
                  </a:lnTo>
                  <a:lnTo>
                    <a:pt x="496" y="422"/>
                  </a:lnTo>
                  <a:lnTo>
                    <a:pt x="508" y="398"/>
                  </a:lnTo>
                  <a:lnTo>
                    <a:pt x="521" y="375"/>
                  </a:lnTo>
                  <a:lnTo>
                    <a:pt x="530" y="350"/>
                  </a:lnTo>
                  <a:lnTo>
                    <a:pt x="535" y="325"/>
                  </a:lnTo>
                  <a:lnTo>
                    <a:pt x="541" y="298"/>
                  </a:lnTo>
                  <a:lnTo>
                    <a:pt x="541" y="271"/>
                  </a:lnTo>
                  <a:lnTo>
                    <a:pt x="541" y="271"/>
                  </a:lnTo>
                  <a:lnTo>
                    <a:pt x="541" y="242"/>
                  </a:lnTo>
                  <a:lnTo>
                    <a:pt x="535" y="215"/>
                  </a:lnTo>
                  <a:lnTo>
                    <a:pt x="530" y="190"/>
                  </a:lnTo>
                  <a:lnTo>
                    <a:pt x="521" y="165"/>
                  </a:lnTo>
                  <a:lnTo>
                    <a:pt x="508" y="142"/>
                  </a:lnTo>
                  <a:lnTo>
                    <a:pt x="496" y="118"/>
                  </a:lnTo>
                  <a:lnTo>
                    <a:pt x="480" y="98"/>
                  </a:lnTo>
                  <a:lnTo>
                    <a:pt x="462" y="79"/>
                  </a:lnTo>
                  <a:lnTo>
                    <a:pt x="442" y="61"/>
                  </a:lnTo>
                  <a:lnTo>
                    <a:pt x="422" y="45"/>
                  </a:lnTo>
                  <a:lnTo>
                    <a:pt x="399" y="32"/>
                  </a:lnTo>
                  <a:lnTo>
                    <a:pt x="376" y="21"/>
                  </a:lnTo>
                  <a:lnTo>
                    <a:pt x="350" y="10"/>
                  </a:lnTo>
                  <a:lnTo>
                    <a:pt x="325" y="5"/>
                  </a:lnTo>
                  <a:lnTo>
                    <a:pt x="298" y="0"/>
                  </a:lnTo>
                  <a:lnTo>
                    <a:pt x="271" y="0"/>
                  </a:lnTo>
                  <a:lnTo>
                    <a:pt x="271" y="0"/>
                  </a:lnTo>
                  <a:close/>
                  <a:moveTo>
                    <a:pt x="435" y="170"/>
                  </a:moveTo>
                  <a:lnTo>
                    <a:pt x="435" y="170"/>
                  </a:lnTo>
                  <a:lnTo>
                    <a:pt x="420" y="186"/>
                  </a:lnTo>
                  <a:lnTo>
                    <a:pt x="403" y="201"/>
                  </a:lnTo>
                  <a:lnTo>
                    <a:pt x="403" y="201"/>
                  </a:lnTo>
                  <a:lnTo>
                    <a:pt x="403" y="204"/>
                  </a:lnTo>
                  <a:lnTo>
                    <a:pt x="403" y="204"/>
                  </a:lnTo>
                  <a:lnTo>
                    <a:pt x="403" y="217"/>
                  </a:lnTo>
                  <a:lnTo>
                    <a:pt x="403" y="217"/>
                  </a:lnTo>
                  <a:lnTo>
                    <a:pt x="401" y="233"/>
                  </a:lnTo>
                  <a:lnTo>
                    <a:pt x="399" y="249"/>
                  </a:lnTo>
                  <a:lnTo>
                    <a:pt x="399" y="249"/>
                  </a:lnTo>
                  <a:lnTo>
                    <a:pt x="395" y="266"/>
                  </a:lnTo>
                  <a:lnTo>
                    <a:pt x="390" y="280"/>
                  </a:lnTo>
                  <a:lnTo>
                    <a:pt x="383" y="296"/>
                  </a:lnTo>
                  <a:lnTo>
                    <a:pt x="376" y="310"/>
                  </a:lnTo>
                  <a:lnTo>
                    <a:pt x="376" y="310"/>
                  </a:lnTo>
                  <a:lnTo>
                    <a:pt x="367" y="323"/>
                  </a:lnTo>
                  <a:lnTo>
                    <a:pt x="358" y="336"/>
                  </a:lnTo>
                  <a:lnTo>
                    <a:pt x="347" y="348"/>
                  </a:lnTo>
                  <a:lnTo>
                    <a:pt x="336" y="359"/>
                  </a:lnTo>
                  <a:lnTo>
                    <a:pt x="336" y="359"/>
                  </a:lnTo>
                  <a:lnTo>
                    <a:pt x="325" y="368"/>
                  </a:lnTo>
                  <a:lnTo>
                    <a:pt x="313" y="375"/>
                  </a:lnTo>
                  <a:lnTo>
                    <a:pt x="300" y="382"/>
                  </a:lnTo>
                  <a:lnTo>
                    <a:pt x="288" y="389"/>
                  </a:lnTo>
                  <a:lnTo>
                    <a:pt x="288" y="389"/>
                  </a:lnTo>
                  <a:lnTo>
                    <a:pt x="266" y="397"/>
                  </a:lnTo>
                  <a:lnTo>
                    <a:pt x="243" y="402"/>
                  </a:lnTo>
                  <a:lnTo>
                    <a:pt x="243" y="402"/>
                  </a:lnTo>
                  <a:lnTo>
                    <a:pt x="225" y="404"/>
                  </a:lnTo>
                  <a:lnTo>
                    <a:pt x="225" y="404"/>
                  </a:lnTo>
                  <a:lnTo>
                    <a:pt x="225" y="404"/>
                  </a:lnTo>
                  <a:lnTo>
                    <a:pt x="223" y="404"/>
                  </a:lnTo>
                  <a:lnTo>
                    <a:pt x="221" y="404"/>
                  </a:lnTo>
                  <a:lnTo>
                    <a:pt x="221" y="404"/>
                  </a:lnTo>
                  <a:lnTo>
                    <a:pt x="219" y="404"/>
                  </a:lnTo>
                  <a:lnTo>
                    <a:pt x="200" y="404"/>
                  </a:lnTo>
                  <a:lnTo>
                    <a:pt x="200" y="404"/>
                  </a:lnTo>
                  <a:lnTo>
                    <a:pt x="200" y="404"/>
                  </a:lnTo>
                  <a:lnTo>
                    <a:pt x="196" y="404"/>
                  </a:lnTo>
                  <a:lnTo>
                    <a:pt x="196" y="404"/>
                  </a:lnTo>
                  <a:lnTo>
                    <a:pt x="196" y="404"/>
                  </a:lnTo>
                  <a:lnTo>
                    <a:pt x="196" y="404"/>
                  </a:lnTo>
                  <a:lnTo>
                    <a:pt x="196" y="404"/>
                  </a:lnTo>
                  <a:lnTo>
                    <a:pt x="196" y="404"/>
                  </a:lnTo>
                  <a:lnTo>
                    <a:pt x="194" y="404"/>
                  </a:lnTo>
                  <a:lnTo>
                    <a:pt x="194" y="404"/>
                  </a:lnTo>
                  <a:lnTo>
                    <a:pt x="178" y="402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35" y="389"/>
                  </a:lnTo>
                  <a:lnTo>
                    <a:pt x="111" y="379"/>
                  </a:lnTo>
                  <a:lnTo>
                    <a:pt x="111" y="379"/>
                  </a:lnTo>
                  <a:lnTo>
                    <a:pt x="104" y="373"/>
                  </a:lnTo>
                  <a:lnTo>
                    <a:pt x="104" y="373"/>
                  </a:lnTo>
                  <a:lnTo>
                    <a:pt x="119" y="375"/>
                  </a:lnTo>
                  <a:lnTo>
                    <a:pt x="133" y="375"/>
                  </a:lnTo>
                  <a:lnTo>
                    <a:pt x="146" y="373"/>
                  </a:lnTo>
                  <a:lnTo>
                    <a:pt x="158" y="370"/>
                  </a:lnTo>
                  <a:lnTo>
                    <a:pt x="171" y="366"/>
                  </a:lnTo>
                  <a:lnTo>
                    <a:pt x="183" y="361"/>
                  </a:lnTo>
                  <a:lnTo>
                    <a:pt x="194" y="354"/>
                  </a:lnTo>
                  <a:lnTo>
                    <a:pt x="205" y="346"/>
                  </a:lnTo>
                  <a:lnTo>
                    <a:pt x="205" y="346"/>
                  </a:lnTo>
                  <a:lnTo>
                    <a:pt x="192" y="345"/>
                  </a:lnTo>
                  <a:lnTo>
                    <a:pt x="182" y="341"/>
                  </a:lnTo>
                  <a:lnTo>
                    <a:pt x="173" y="336"/>
                  </a:lnTo>
                  <a:lnTo>
                    <a:pt x="164" y="330"/>
                  </a:lnTo>
                  <a:lnTo>
                    <a:pt x="156" y="323"/>
                  </a:lnTo>
                  <a:lnTo>
                    <a:pt x="149" y="316"/>
                  </a:lnTo>
                  <a:lnTo>
                    <a:pt x="146" y="307"/>
                  </a:lnTo>
                  <a:lnTo>
                    <a:pt x="142" y="300"/>
                  </a:lnTo>
                  <a:lnTo>
                    <a:pt x="142" y="300"/>
                  </a:lnTo>
                  <a:lnTo>
                    <a:pt x="156" y="300"/>
                  </a:lnTo>
                  <a:lnTo>
                    <a:pt x="173" y="298"/>
                  </a:lnTo>
                  <a:lnTo>
                    <a:pt x="173" y="298"/>
                  </a:lnTo>
                  <a:lnTo>
                    <a:pt x="160" y="294"/>
                  </a:lnTo>
                  <a:lnTo>
                    <a:pt x="151" y="289"/>
                  </a:lnTo>
                  <a:lnTo>
                    <a:pt x="142" y="282"/>
                  </a:lnTo>
                  <a:lnTo>
                    <a:pt x="133" y="273"/>
                  </a:lnTo>
                  <a:lnTo>
                    <a:pt x="133" y="273"/>
                  </a:lnTo>
                  <a:lnTo>
                    <a:pt x="126" y="264"/>
                  </a:lnTo>
                  <a:lnTo>
                    <a:pt x="122" y="253"/>
                  </a:lnTo>
                  <a:lnTo>
                    <a:pt x="119" y="242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33" y="237"/>
                  </a:lnTo>
                  <a:lnTo>
                    <a:pt x="133" y="237"/>
                  </a:lnTo>
                  <a:lnTo>
                    <a:pt x="149" y="239"/>
                  </a:lnTo>
                  <a:lnTo>
                    <a:pt x="149" y="239"/>
                  </a:lnTo>
                  <a:lnTo>
                    <a:pt x="137" y="228"/>
                  </a:lnTo>
                  <a:lnTo>
                    <a:pt x="128" y="217"/>
                  </a:lnTo>
                  <a:lnTo>
                    <a:pt x="122" y="204"/>
                  </a:lnTo>
                  <a:lnTo>
                    <a:pt x="120" y="192"/>
                  </a:lnTo>
                  <a:lnTo>
                    <a:pt x="119" y="179"/>
                  </a:lnTo>
                  <a:lnTo>
                    <a:pt x="120" y="168"/>
                  </a:lnTo>
                  <a:lnTo>
                    <a:pt x="124" y="158"/>
                  </a:lnTo>
                  <a:lnTo>
                    <a:pt x="128" y="149"/>
                  </a:lnTo>
                  <a:lnTo>
                    <a:pt x="128" y="149"/>
                  </a:lnTo>
                  <a:lnTo>
                    <a:pt x="140" y="163"/>
                  </a:lnTo>
                  <a:lnTo>
                    <a:pt x="140" y="163"/>
                  </a:lnTo>
                  <a:lnTo>
                    <a:pt x="160" y="179"/>
                  </a:lnTo>
                  <a:lnTo>
                    <a:pt x="183" y="194"/>
                  </a:lnTo>
                  <a:lnTo>
                    <a:pt x="183" y="194"/>
                  </a:lnTo>
                  <a:lnTo>
                    <a:pt x="203" y="204"/>
                  </a:lnTo>
                  <a:lnTo>
                    <a:pt x="223" y="212"/>
                  </a:lnTo>
                  <a:lnTo>
                    <a:pt x="244" y="217"/>
                  </a:lnTo>
                  <a:lnTo>
                    <a:pt x="266" y="219"/>
                  </a:lnTo>
                  <a:lnTo>
                    <a:pt x="266" y="219"/>
                  </a:lnTo>
                  <a:lnTo>
                    <a:pt x="268" y="219"/>
                  </a:lnTo>
                  <a:lnTo>
                    <a:pt x="268" y="217"/>
                  </a:lnTo>
                  <a:lnTo>
                    <a:pt x="268" y="217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6" y="197"/>
                  </a:lnTo>
                  <a:lnTo>
                    <a:pt x="268" y="186"/>
                  </a:lnTo>
                  <a:lnTo>
                    <a:pt x="271" y="176"/>
                  </a:lnTo>
                  <a:lnTo>
                    <a:pt x="277" y="167"/>
                  </a:lnTo>
                  <a:lnTo>
                    <a:pt x="277" y="167"/>
                  </a:lnTo>
                  <a:lnTo>
                    <a:pt x="286" y="156"/>
                  </a:lnTo>
                  <a:lnTo>
                    <a:pt x="298" y="145"/>
                  </a:lnTo>
                  <a:lnTo>
                    <a:pt x="311" y="140"/>
                  </a:lnTo>
                  <a:lnTo>
                    <a:pt x="325" y="136"/>
                  </a:lnTo>
                  <a:lnTo>
                    <a:pt x="325" y="136"/>
                  </a:lnTo>
                  <a:lnTo>
                    <a:pt x="325" y="136"/>
                  </a:lnTo>
                  <a:lnTo>
                    <a:pt x="327" y="136"/>
                  </a:lnTo>
                  <a:lnTo>
                    <a:pt x="329" y="136"/>
                  </a:lnTo>
                  <a:lnTo>
                    <a:pt x="329" y="136"/>
                  </a:lnTo>
                  <a:lnTo>
                    <a:pt x="329" y="136"/>
                  </a:lnTo>
                  <a:lnTo>
                    <a:pt x="340" y="136"/>
                  </a:lnTo>
                  <a:lnTo>
                    <a:pt x="340" y="136"/>
                  </a:lnTo>
                  <a:lnTo>
                    <a:pt x="341" y="136"/>
                  </a:lnTo>
                  <a:lnTo>
                    <a:pt x="341" y="136"/>
                  </a:lnTo>
                  <a:lnTo>
                    <a:pt x="341" y="136"/>
                  </a:lnTo>
                  <a:lnTo>
                    <a:pt x="343" y="136"/>
                  </a:lnTo>
                  <a:lnTo>
                    <a:pt x="343" y="136"/>
                  </a:lnTo>
                  <a:lnTo>
                    <a:pt x="343" y="136"/>
                  </a:lnTo>
                  <a:lnTo>
                    <a:pt x="349" y="136"/>
                  </a:lnTo>
                  <a:lnTo>
                    <a:pt x="349" y="136"/>
                  </a:lnTo>
                  <a:lnTo>
                    <a:pt x="358" y="140"/>
                  </a:lnTo>
                  <a:lnTo>
                    <a:pt x="367" y="143"/>
                  </a:lnTo>
                  <a:lnTo>
                    <a:pt x="376" y="149"/>
                  </a:lnTo>
                  <a:lnTo>
                    <a:pt x="383" y="156"/>
                  </a:lnTo>
                  <a:lnTo>
                    <a:pt x="383" y="156"/>
                  </a:lnTo>
                  <a:lnTo>
                    <a:pt x="385" y="156"/>
                  </a:lnTo>
                  <a:lnTo>
                    <a:pt x="385" y="156"/>
                  </a:lnTo>
                  <a:lnTo>
                    <a:pt x="403" y="152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28" y="140"/>
                  </a:lnTo>
                  <a:lnTo>
                    <a:pt x="428" y="140"/>
                  </a:lnTo>
                  <a:lnTo>
                    <a:pt x="422" y="152"/>
                  </a:lnTo>
                  <a:lnTo>
                    <a:pt x="415" y="161"/>
                  </a:lnTo>
                  <a:lnTo>
                    <a:pt x="415" y="161"/>
                  </a:lnTo>
                  <a:lnTo>
                    <a:pt x="408" y="170"/>
                  </a:lnTo>
                  <a:lnTo>
                    <a:pt x="397" y="177"/>
                  </a:lnTo>
                  <a:lnTo>
                    <a:pt x="397" y="177"/>
                  </a:lnTo>
                  <a:lnTo>
                    <a:pt x="417" y="174"/>
                  </a:lnTo>
                  <a:lnTo>
                    <a:pt x="437" y="167"/>
                  </a:lnTo>
                  <a:lnTo>
                    <a:pt x="437" y="167"/>
                  </a:lnTo>
                  <a:lnTo>
                    <a:pt x="435" y="170"/>
                  </a:lnTo>
                  <a:lnTo>
                    <a:pt x="435" y="170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6537326" y="1349375"/>
              <a:ext cx="428625" cy="428625"/>
            </a:xfrm>
            <a:custGeom>
              <a:avLst/>
              <a:gdLst>
                <a:gd name="T0" fmla="*/ 216 w 541"/>
                <a:gd name="T1" fmla="*/ 5 h 540"/>
                <a:gd name="T2" fmla="*/ 119 w 541"/>
                <a:gd name="T3" fmla="*/ 45 h 540"/>
                <a:gd name="T4" fmla="*/ 45 w 541"/>
                <a:gd name="T5" fmla="*/ 118 h 540"/>
                <a:gd name="T6" fmla="*/ 5 w 541"/>
                <a:gd name="T7" fmla="*/ 215 h 540"/>
                <a:gd name="T8" fmla="*/ 2 w 541"/>
                <a:gd name="T9" fmla="*/ 298 h 540"/>
                <a:gd name="T10" fmla="*/ 32 w 541"/>
                <a:gd name="T11" fmla="*/ 398 h 540"/>
                <a:gd name="T12" fmla="*/ 99 w 541"/>
                <a:gd name="T13" fmla="*/ 479 h 540"/>
                <a:gd name="T14" fmla="*/ 191 w 541"/>
                <a:gd name="T15" fmla="*/ 530 h 540"/>
                <a:gd name="T16" fmla="*/ 271 w 541"/>
                <a:gd name="T17" fmla="*/ 540 h 540"/>
                <a:gd name="T18" fmla="*/ 376 w 541"/>
                <a:gd name="T19" fmla="*/ 519 h 540"/>
                <a:gd name="T20" fmla="*/ 462 w 541"/>
                <a:gd name="T21" fmla="*/ 461 h 540"/>
                <a:gd name="T22" fmla="*/ 521 w 541"/>
                <a:gd name="T23" fmla="*/ 375 h 540"/>
                <a:gd name="T24" fmla="*/ 541 w 541"/>
                <a:gd name="T25" fmla="*/ 271 h 540"/>
                <a:gd name="T26" fmla="*/ 530 w 541"/>
                <a:gd name="T27" fmla="*/ 190 h 540"/>
                <a:gd name="T28" fmla="*/ 480 w 541"/>
                <a:gd name="T29" fmla="*/ 98 h 540"/>
                <a:gd name="T30" fmla="*/ 399 w 541"/>
                <a:gd name="T31" fmla="*/ 32 h 540"/>
                <a:gd name="T32" fmla="*/ 298 w 541"/>
                <a:gd name="T33" fmla="*/ 0 h 540"/>
                <a:gd name="T34" fmla="*/ 435 w 541"/>
                <a:gd name="T35" fmla="*/ 170 h 540"/>
                <a:gd name="T36" fmla="*/ 403 w 541"/>
                <a:gd name="T37" fmla="*/ 204 h 540"/>
                <a:gd name="T38" fmla="*/ 401 w 541"/>
                <a:gd name="T39" fmla="*/ 233 h 540"/>
                <a:gd name="T40" fmla="*/ 390 w 541"/>
                <a:gd name="T41" fmla="*/ 280 h 540"/>
                <a:gd name="T42" fmla="*/ 367 w 541"/>
                <a:gd name="T43" fmla="*/ 323 h 540"/>
                <a:gd name="T44" fmla="*/ 336 w 541"/>
                <a:gd name="T45" fmla="*/ 359 h 540"/>
                <a:gd name="T46" fmla="*/ 288 w 541"/>
                <a:gd name="T47" fmla="*/ 389 h 540"/>
                <a:gd name="T48" fmla="*/ 243 w 541"/>
                <a:gd name="T49" fmla="*/ 402 h 540"/>
                <a:gd name="T50" fmla="*/ 223 w 541"/>
                <a:gd name="T51" fmla="*/ 404 h 540"/>
                <a:gd name="T52" fmla="*/ 200 w 541"/>
                <a:gd name="T53" fmla="*/ 404 h 540"/>
                <a:gd name="T54" fmla="*/ 196 w 541"/>
                <a:gd name="T55" fmla="*/ 404 h 540"/>
                <a:gd name="T56" fmla="*/ 196 w 541"/>
                <a:gd name="T57" fmla="*/ 404 h 540"/>
                <a:gd name="T58" fmla="*/ 160 w 541"/>
                <a:gd name="T59" fmla="*/ 398 h 540"/>
                <a:gd name="T60" fmla="*/ 111 w 541"/>
                <a:gd name="T61" fmla="*/ 379 h 540"/>
                <a:gd name="T62" fmla="*/ 133 w 541"/>
                <a:gd name="T63" fmla="*/ 375 h 540"/>
                <a:gd name="T64" fmla="*/ 183 w 541"/>
                <a:gd name="T65" fmla="*/ 361 h 540"/>
                <a:gd name="T66" fmla="*/ 192 w 541"/>
                <a:gd name="T67" fmla="*/ 345 h 540"/>
                <a:gd name="T68" fmla="*/ 156 w 541"/>
                <a:gd name="T69" fmla="*/ 323 h 540"/>
                <a:gd name="T70" fmla="*/ 142 w 541"/>
                <a:gd name="T71" fmla="*/ 300 h 540"/>
                <a:gd name="T72" fmla="*/ 160 w 541"/>
                <a:gd name="T73" fmla="*/ 294 h 540"/>
                <a:gd name="T74" fmla="*/ 133 w 541"/>
                <a:gd name="T75" fmla="*/ 273 h 540"/>
                <a:gd name="T76" fmla="*/ 119 w 541"/>
                <a:gd name="T77" fmla="*/ 230 h 540"/>
                <a:gd name="T78" fmla="*/ 149 w 541"/>
                <a:gd name="T79" fmla="*/ 239 h 540"/>
                <a:gd name="T80" fmla="*/ 122 w 541"/>
                <a:gd name="T81" fmla="*/ 204 h 540"/>
                <a:gd name="T82" fmla="*/ 124 w 541"/>
                <a:gd name="T83" fmla="*/ 158 h 540"/>
                <a:gd name="T84" fmla="*/ 140 w 541"/>
                <a:gd name="T85" fmla="*/ 163 h 540"/>
                <a:gd name="T86" fmla="*/ 203 w 541"/>
                <a:gd name="T87" fmla="*/ 204 h 540"/>
                <a:gd name="T88" fmla="*/ 266 w 541"/>
                <a:gd name="T89" fmla="*/ 219 h 540"/>
                <a:gd name="T90" fmla="*/ 266 w 541"/>
                <a:gd name="T91" fmla="*/ 208 h 540"/>
                <a:gd name="T92" fmla="*/ 271 w 541"/>
                <a:gd name="T93" fmla="*/ 176 h 540"/>
                <a:gd name="T94" fmla="*/ 298 w 541"/>
                <a:gd name="T95" fmla="*/ 145 h 540"/>
                <a:gd name="T96" fmla="*/ 325 w 541"/>
                <a:gd name="T97" fmla="*/ 136 h 540"/>
                <a:gd name="T98" fmla="*/ 329 w 541"/>
                <a:gd name="T99" fmla="*/ 136 h 540"/>
                <a:gd name="T100" fmla="*/ 341 w 541"/>
                <a:gd name="T101" fmla="*/ 136 h 540"/>
                <a:gd name="T102" fmla="*/ 343 w 541"/>
                <a:gd name="T103" fmla="*/ 136 h 540"/>
                <a:gd name="T104" fmla="*/ 367 w 541"/>
                <a:gd name="T105" fmla="*/ 143 h 540"/>
                <a:gd name="T106" fmla="*/ 385 w 541"/>
                <a:gd name="T107" fmla="*/ 156 h 540"/>
                <a:gd name="T108" fmla="*/ 419 w 541"/>
                <a:gd name="T109" fmla="*/ 145 h 540"/>
                <a:gd name="T110" fmla="*/ 415 w 541"/>
                <a:gd name="T111" fmla="*/ 161 h 540"/>
                <a:gd name="T112" fmla="*/ 397 w 541"/>
                <a:gd name="T113" fmla="*/ 177 h 540"/>
                <a:gd name="T114" fmla="*/ 435 w 541"/>
                <a:gd name="T115" fmla="*/ 17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1" h="540">
                  <a:moveTo>
                    <a:pt x="271" y="0"/>
                  </a:moveTo>
                  <a:lnTo>
                    <a:pt x="271" y="0"/>
                  </a:lnTo>
                  <a:lnTo>
                    <a:pt x="243" y="0"/>
                  </a:lnTo>
                  <a:lnTo>
                    <a:pt x="216" y="5"/>
                  </a:lnTo>
                  <a:lnTo>
                    <a:pt x="191" y="10"/>
                  </a:lnTo>
                  <a:lnTo>
                    <a:pt x="165" y="21"/>
                  </a:lnTo>
                  <a:lnTo>
                    <a:pt x="142" y="32"/>
                  </a:lnTo>
                  <a:lnTo>
                    <a:pt x="119" y="45"/>
                  </a:lnTo>
                  <a:lnTo>
                    <a:pt x="99" y="61"/>
                  </a:lnTo>
                  <a:lnTo>
                    <a:pt x="79" y="79"/>
                  </a:lnTo>
                  <a:lnTo>
                    <a:pt x="61" y="98"/>
                  </a:lnTo>
                  <a:lnTo>
                    <a:pt x="45" y="118"/>
                  </a:lnTo>
                  <a:lnTo>
                    <a:pt x="32" y="142"/>
                  </a:lnTo>
                  <a:lnTo>
                    <a:pt x="22" y="165"/>
                  </a:lnTo>
                  <a:lnTo>
                    <a:pt x="13" y="190"/>
                  </a:lnTo>
                  <a:lnTo>
                    <a:pt x="5" y="215"/>
                  </a:lnTo>
                  <a:lnTo>
                    <a:pt x="2" y="242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2" y="298"/>
                  </a:lnTo>
                  <a:lnTo>
                    <a:pt x="5" y="325"/>
                  </a:lnTo>
                  <a:lnTo>
                    <a:pt x="13" y="350"/>
                  </a:lnTo>
                  <a:lnTo>
                    <a:pt x="22" y="375"/>
                  </a:lnTo>
                  <a:lnTo>
                    <a:pt x="32" y="398"/>
                  </a:lnTo>
                  <a:lnTo>
                    <a:pt x="45" y="422"/>
                  </a:lnTo>
                  <a:lnTo>
                    <a:pt x="61" y="442"/>
                  </a:lnTo>
                  <a:lnTo>
                    <a:pt x="79" y="461"/>
                  </a:lnTo>
                  <a:lnTo>
                    <a:pt x="99" y="479"/>
                  </a:lnTo>
                  <a:lnTo>
                    <a:pt x="119" y="495"/>
                  </a:lnTo>
                  <a:lnTo>
                    <a:pt x="142" y="508"/>
                  </a:lnTo>
                  <a:lnTo>
                    <a:pt x="165" y="519"/>
                  </a:lnTo>
                  <a:lnTo>
                    <a:pt x="191" y="530"/>
                  </a:lnTo>
                  <a:lnTo>
                    <a:pt x="216" y="535"/>
                  </a:lnTo>
                  <a:lnTo>
                    <a:pt x="243" y="540"/>
                  </a:lnTo>
                  <a:lnTo>
                    <a:pt x="271" y="540"/>
                  </a:lnTo>
                  <a:lnTo>
                    <a:pt x="271" y="540"/>
                  </a:lnTo>
                  <a:lnTo>
                    <a:pt x="298" y="540"/>
                  </a:lnTo>
                  <a:lnTo>
                    <a:pt x="325" y="535"/>
                  </a:lnTo>
                  <a:lnTo>
                    <a:pt x="350" y="530"/>
                  </a:lnTo>
                  <a:lnTo>
                    <a:pt x="376" y="519"/>
                  </a:lnTo>
                  <a:lnTo>
                    <a:pt x="399" y="508"/>
                  </a:lnTo>
                  <a:lnTo>
                    <a:pt x="422" y="495"/>
                  </a:lnTo>
                  <a:lnTo>
                    <a:pt x="442" y="479"/>
                  </a:lnTo>
                  <a:lnTo>
                    <a:pt x="462" y="461"/>
                  </a:lnTo>
                  <a:lnTo>
                    <a:pt x="480" y="442"/>
                  </a:lnTo>
                  <a:lnTo>
                    <a:pt x="496" y="422"/>
                  </a:lnTo>
                  <a:lnTo>
                    <a:pt x="508" y="398"/>
                  </a:lnTo>
                  <a:lnTo>
                    <a:pt x="521" y="375"/>
                  </a:lnTo>
                  <a:lnTo>
                    <a:pt x="530" y="350"/>
                  </a:lnTo>
                  <a:lnTo>
                    <a:pt x="535" y="325"/>
                  </a:lnTo>
                  <a:lnTo>
                    <a:pt x="541" y="298"/>
                  </a:lnTo>
                  <a:lnTo>
                    <a:pt x="541" y="271"/>
                  </a:lnTo>
                  <a:lnTo>
                    <a:pt x="541" y="271"/>
                  </a:lnTo>
                  <a:lnTo>
                    <a:pt x="541" y="242"/>
                  </a:lnTo>
                  <a:lnTo>
                    <a:pt x="535" y="215"/>
                  </a:lnTo>
                  <a:lnTo>
                    <a:pt x="530" y="190"/>
                  </a:lnTo>
                  <a:lnTo>
                    <a:pt x="521" y="165"/>
                  </a:lnTo>
                  <a:lnTo>
                    <a:pt x="508" y="142"/>
                  </a:lnTo>
                  <a:lnTo>
                    <a:pt x="496" y="118"/>
                  </a:lnTo>
                  <a:lnTo>
                    <a:pt x="480" y="98"/>
                  </a:lnTo>
                  <a:lnTo>
                    <a:pt x="462" y="79"/>
                  </a:lnTo>
                  <a:lnTo>
                    <a:pt x="442" y="61"/>
                  </a:lnTo>
                  <a:lnTo>
                    <a:pt x="422" y="45"/>
                  </a:lnTo>
                  <a:lnTo>
                    <a:pt x="399" y="32"/>
                  </a:lnTo>
                  <a:lnTo>
                    <a:pt x="376" y="21"/>
                  </a:lnTo>
                  <a:lnTo>
                    <a:pt x="350" y="10"/>
                  </a:lnTo>
                  <a:lnTo>
                    <a:pt x="325" y="5"/>
                  </a:lnTo>
                  <a:lnTo>
                    <a:pt x="298" y="0"/>
                  </a:lnTo>
                  <a:lnTo>
                    <a:pt x="271" y="0"/>
                  </a:lnTo>
                  <a:lnTo>
                    <a:pt x="271" y="0"/>
                  </a:lnTo>
                  <a:close/>
                  <a:moveTo>
                    <a:pt x="435" y="170"/>
                  </a:moveTo>
                  <a:lnTo>
                    <a:pt x="435" y="170"/>
                  </a:lnTo>
                  <a:lnTo>
                    <a:pt x="420" y="186"/>
                  </a:lnTo>
                  <a:lnTo>
                    <a:pt x="403" y="201"/>
                  </a:lnTo>
                  <a:lnTo>
                    <a:pt x="403" y="201"/>
                  </a:lnTo>
                  <a:lnTo>
                    <a:pt x="403" y="204"/>
                  </a:lnTo>
                  <a:lnTo>
                    <a:pt x="403" y="204"/>
                  </a:lnTo>
                  <a:lnTo>
                    <a:pt x="403" y="217"/>
                  </a:lnTo>
                  <a:lnTo>
                    <a:pt x="403" y="217"/>
                  </a:lnTo>
                  <a:lnTo>
                    <a:pt x="401" y="233"/>
                  </a:lnTo>
                  <a:lnTo>
                    <a:pt x="399" y="249"/>
                  </a:lnTo>
                  <a:lnTo>
                    <a:pt x="399" y="249"/>
                  </a:lnTo>
                  <a:lnTo>
                    <a:pt x="395" y="266"/>
                  </a:lnTo>
                  <a:lnTo>
                    <a:pt x="390" y="280"/>
                  </a:lnTo>
                  <a:lnTo>
                    <a:pt x="383" y="296"/>
                  </a:lnTo>
                  <a:lnTo>
                    <a:pt x="376" y="310"/>
                  </a:lnTo>
                  <a:lnTo>
                    <a:pt x="376" y="310"/>
                  </a:lnTo>
                  <a:lnTo>
                    <a:pt x="367" y="323"/>
                  </a:lnTo>
                  <a:lnTo>
                    <a:pt x="358" y="336"/>
                  </a:lnTo>
                  <a:lnTo>
                    <a:pt x="347" y="348"/>
                  </a:lnTo>
                  <a:lnTo>
                    <a:pt x="336" y="359"/>
                  </a:lnTo>
                  <a:lnTo>
                    <a:pt x="336" y="359"/>
                  </a:lnTo>
                  <a:lnTo>
                    <a:pt x="325" y="368"/>
                  </a:lnTo>
                  <a:lnTo>
                    <a:pt x="313" y="375"/>
                  </a:lnTo>
                  <a:lnTo>
                    <a:pt x="300" y="382"/>
                  </a:lnTo>
                  <a:lnTo>
                    <a:pt x="288" y="389"/>
                  </a:lnTo>
                  <a:lnTo>
                    <a:pt x="288" y="389"/>
                  </a:lnTo>
                  <a:lnTo>
                    <a:pt x="266" y="397"/>
                  </a:lnTo>
                  <a:lnTo>
                    <a:pt x="243" y="402"/>
                  </a:lnTo>
                  <a:lnTo>
                    <a:pt x="243" y="402"/>
                  </a:lnTo>
                  <a:lnTo>
                    <a:pt x="225" y="404"/>
                  </a:lnTo>
                  <a:lnTo>
                    <a:pt x="225" y="404"/>
                  </a:lnTo>
                  <a:lnTo>
                    <a:pt x="225" y="404"/>
                  </a:lnTo>
                  <a:lnTo>
                    <a:pt x="223" y="404"/>
                  </a:lnTo>
                  <a:lnTo>
                    <a:pt x="221" y="404"/>
                  </a:lnTo>
                  <a:lnTo>
                    <a:pt x="221" y="404"/>
                  </a:lnTo>
                  <a:lnTo>
                    <a:pt x="219" y="404"/>
                  </a:lnTo>
                  <a:lnTo>
                    <a:pt x="200" y="404"/>
                  </a:lnTo>
                  <a:lnTo>
                    <a:pt x="200" y="404"/>
                  </a:lnTo>
                  <a:lnTo>
                    <a:pt x="200" y="404"/>
                  </a:lnTo>
                  <a:lnTo>
                    <a:pt x="196" y="404"/>
                  </a:lnTo>
                  <a:lnTo>
                    <a:pt x="196" y="404"/>
                  </a:lnTo>
                  <a:lnTo>
                    <a:pt x="196" y="404"/>
                  </a:lnTo>
                  <a:lnTo>
                    <a:pt x="196" y="404"/>
                  </a:lnTo>
                  <a:lnTo>
                    <a:pt x="196" y="404"/>
                  </a:lnTo>
                  <a:lnTo>
                    <a:pt x="196" y="404"/>
                  </a:lnTo>
                  <a:lnTo>
                    <a:pt x="194" y="404"/>
                  </a:lnTo>
                  <a:lnTo>
                    <a:pt x="194" y="404"/>
                  </a:lnTo>
                  <a:lnTo>
                    <a:pt x="178" y="402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35" y="389"/>
                  </a:lnTo>
                  <a:lnTo>
                    <a:pt x="111" y="379"/>
                  </a:lnTo>
                  <a:lnTo>
                    <a:pt x="111" y="379"/>
                  </a:lnTo>
                  <a:lnTo>
                    <a:pt x="104" y="373"/>
                  </a:lnTo>
                  <a:lnTo>
                    <a:pt x="104" y="373"/>
                  </a:lnTo>
                  <a:lnTo>
                    <a:pt x="119" y="375"/>
                  </a:lnTo>
                  <a:lnTo>
                    <a:pt x="133" y="375"/>
                  </a:lnTo>
                  <a:lnTo>
                    <a:pt x="146" y="373"/>
                  </a:lnTo>
                  <a:lnTo>
                    <a:pt x="158" y="370"/>
                  </a:lnTo>
                  <a:lnTo>
                    <a:pt x="171" y="366"/>
                  </a:lnTo>
                  <a:lnTo>
                    <a:pt x="183" y="361"/>
                  </a:lnTo>
                  <a:lnTo>
                    <a:pt x="194" y="354"/>
                  </a:lnTo>
                  <a:lnTo>
                    <a:pt x="205" y="346"/>
                  </a:lnTo>
                  <a:lnTo>
                    <a:pt x="205" y="346"/>
                  </a:lnTo>
                  <a:lnTo>
                    <a:pt x="192" y="345"/>
                  </a:lnTo>
                  <a:lnTo>
                    <a:pt x="182" y="341"/>
                  </a:lnTo>
                  <a:lnTo>
                    <a:pt x="173" y="336"/>
                  </a:lnTo>
                  <a:lnTo>
                    <a:pt x="164" y="330"/>
                  </a:lnTo>
                  <a:lnTo>
                    <a:pt x="156" y="323"/>
                  </a:lnTo>
                  <a:lnTo>
                    <a:pt x="149" y="316"/>
                  </a:lnTo>
                  <a:lnTo>
                    <a:pt x="146" y="307"/>
                  </a:lnTo>
                  <a:lnTo>
                    <a:pt x="142" y="300"/>
                  </a:lnTo>
                  <a:lnTo>
                    <a:pt x="142" y="300"/>
                  </a:lnTo>
                  <a:lnTo>
                    <a:pt x="156" y="300"/>
                  </a:lnTo>
                  <a:lnTo>
                    <a:pt x="173" y="298"/>
                  </a:lnTo>
                  <a:lnTo>
                    <a:pt x="173" y="298"/>
                  </a:lnTo>
                  <a:lnTo>
                    <a:pt x="160" y="294"/>
                  </a:lnTo>
                  <a:lnTo>
                    <a:pt x="151" y="289"/>
                  </a:lnTo>
                  <a:lnTo>
                    <a:pt x="142" y="282"/>
                  </a:lnTo>
                  <a:lnTo>
                    <a:pt x="133" y="273"/>
                  </a:lnTo>
                  <a:lnTo>
                    <a:pt x="133" y="273"/>
                  </a:lnTo>
                  <a:lnTo>
                    <a:pt x="126" y="264"/>
                  </a:lnTo>
                  <a:lnTo>
                    <a:pt x="122" y="253"/>
                  </a:lnTo>
                  <a:lnTo>
                    <a:pt x="119" y="242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33" y="237"/>
                  </a:lnTo>
                  <a:lnTo>
                    <a:pt x="133" y="237"/>
                  </a:lnTo>
                  <a:lnTo>
                    <a:pt x="149" y="239"/>
                  </a:lnTo>
                  <a:lnTo>
                    <a:pt x="149" y="239"/>
                  </a:lnTo>
                  <a:lnTo>
                    <a:pt x="137" y="228"/>
                  </a:lnTo>
                  <a:lnTo>
                    <a:pt x="128" y="217"/>
                  </a:lnTo>
                  <a:lnTo>
                    <a:pt x="122" y="204"/>
                  </a:lnTo>
                  <a:lnTo>
                    <a:pt x="120" y="192"/>
                  </a:lnTo>
                  <a:lnTo>
                    <a:pt x="119" y="179"/>
                  </a:lnTo>
                  <a:lnTo>
                    <a:pt x="120" y="168"/>
                  </a:lnTo>
                  <a:lnTo>
                    <a:pt x="124" y="158"/>
                  </a:lnTo>
                  <a:lnTo>
                    <a:pt x="128" y="149"/>
                  </a:lnTo>
                  <a:lnTo>
                    <a:pt x="128" y="149"/>
                  </a:lnTo>
                  <a:lnTo>
                    <a:pt x="140" y="163"/>
                  </a:lnTo>
                  <a:lnTo>
                    <a:pt x="140" y="163"/>
                  </a:lnTo>
                  <a:lnTo>
                    <a:pt x="160" y="179"/>
                  </a:lnTo>
                  <a:lnTo>
                    <a:pt x="183" y="194"/>
                  </a:lnTo>
                  <a:lnTo>
                    <a:pt x="183" y="194"/>
                  </a:lnTo>
                  <a:lnTo>
                    <a:pt x="203" y="204"/>
                  </a:lnTo>
                  <a:lnTo>
                    <a:pt x="223" y="212"/>
                  </a:lnTo>
                  <a:lnTo>
                    <a:pt x="244" y="217"/>
                  </a:lnTo>
                  <a:lnTo>
                    <a:pt x="266" y="219"/>
                  </a:lnTo>
                  <a:lnTo>
                    <a:pt x="266" y="219"/>
                  </a:lnTo>
                  <a:lnTo>
                    <a:pt x="268" y="219"/>
                  </a:lnTo>
                  <a:lnTo>
                    <a:pt x="268" y="217"/>
                  </a:lnTo>
                  <a:lnTo>
                    <a:pt x="268" y="217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6" y="197"/>
                  </a:lnTo>
                  <a:lnTo>
                    <a:pt x="268" y="186"/>
                  </a:lnTo>
                  <a:lnTo>
                    <a:pt x="271" y="176"/>
                  </a:lnTo>
                  <a:lnTo>
                    <a:pt x="277" y="167"/>
                  </a:lnTo>
                  <a:lnTo>
                    <a:pt x="277" y="167"/>
                  </a:lnTo>
                  <a:lnTo>
                    <a:pt x="286" y="156"/>
                  </a:lnTo>
                  <a:lnTo>
                    <a:pt x="298" y="145"/>
                  </a:lnTo>
                  <a:lnTo>
                    <a:pt x="311" y="140"/>
                  </a:lnTo>
                  <a:lnTo>
                    <a:pt x="325" y="136"/>
                  </a:lnTo>
                  <a:lnTo>
                    <a:pt x="325" y="136"/>
                  </a:lnTo>
                  <a:lnTo>
                    <a:pt x="325" y="136"/>
                  </a:lnTo>
                  <a:lnTo>
                    <a:pt x="327" y="136"/>
                  </a:lnTo>
                  <a:lnTo>
                    <a:pt x="329" y="136"/>
                  </a:lnTo>
                  <a:lnTo>
                    <a:pt x="329" y="136"/>
                  </a:lnTo>
                  <a:lnTo>
                    <a:pt x="329" y="136"/>
                  </a:lnTo>
                  <a:lnTo>
                    <a:pt x="340" y="136"/>
                  </a:lnTo>
                  <a:lnTo>
                    <a:pt x="340" y="136"/>
                  </a:lnTo>
                  <a:lnTo>
                    <a:pt x="341" y="136"/>
                  </a:lnTo>
                  <a:lnTo>
                    <a:pt x="341" y="136"/>
                  </a:lnTo>
                  <a:lnTo>
                    <a:pt x="341" y="136"/>
                  </a:lnTo>
                  <a:lnTo>
                    <a:pt x="343" y="136"/>
                  </a:lnTo>
                  <a:lnTo>
                    <a:pt x="343" y="136"/>
                  </a:lnTo>
                  <a:lnTo>
                    <a:pt x="343" y="136"/>
                  </a:lnTo>
                  <a:lnTo>
                    <a:pt x="349" y="136"/>
                  </a:lnTo>
                  <a:lnTo>
                    <a:pt x="349" y="136"/>
                  </a:lnTo>
                  <a:lnTo>
                    <a:pt x="358" y="140"/>
                  </a:lnTo>
                  <a:lnTo>
                    <a:pt x="367" y="143"/>
                  </a:lnTo>
                  <a:lnTo>
                    <a:pt x="376" y="149"/>
                  </a:lnTo>
                  <a:lnTo>
                    <a:pt x="383" y="156"/>
                  </a:lnTo>
                  <a:lnTo>
                    <a:pt x="383" y="156"/>
                  </a:lnTo>
                  <a:lnTo>
                    <a:pt x="385" y="156"/>
                  </a:lnTo>
                  <a:lnTo>
                    <a:pt x="385" y="156"/>
                  </a:lnTo>
                  <a:lnTo>
                    <a:pt x="403" y="152"/>
                  </a:lnTo>
                  <a:lnTo>
                    <a:pt x="419" y="145"/>
                  </a:lnTo>
                  <a:lnTo>
                    <a:pt x="419" y="145"/>
                  </a:lnTo>
                  <a:lnTo>
                    <a:pt x="428" y="140"/>
                  </a:lnTo>
                  <a:lnTo>
                    <a:pt x="428" y="140"/>
                  </a:lnTo>
                  <a:lnTo>
                    <a:pt x="422" y="152"/>
                  </a:lnTo>
                  <a:lnTo>
                    <a:pt x="415" y="161"/>
                  </a:lnTo>
                  <a:lnTo>
                    <a:pt x="415" y="161"/>
                  </a:lnTo>
                  <a:lnTo>
                    <a:pt x="408" y="170"/>
                  </a:lnTo>
                  <a:lnTo>
                    <a:pt x="397" y="177"/>
                  </a:lnTo>
                  <a:lnTo>
                    <a:pt x="397" y="177"/>
                  </a:lnTo>
                  <a:lnTo>
                    <a:pt x="417" y="174"/>
                  </a:lnTo>
                  <a:lnTo>
                    <a:pt x="437" y="167"/>
                  </a:lnTo>
                  <a:lnTo>
                    <a:pt x="437" y="167"/>
                  </a:lnTo>
                  <a:lnTo>
                    <a:pt x="435" y="170"/>
                  </a:lnTo>
                  <a:lnTo>
                    <a:pt x="435" y="170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6018213" y="1349375"/>
              <a:ext cx="431800" cy="428625"/>
            </a:xfrm>
            <a:custGeom>
              <a:avLst/>
              <a:gdLst>
                <a:gd name="T0" fmla="*/ 244 w 543"/>
                <a:gd name="T1" fmla="*/ 0 h 540"/>
                <a:gd name="T2" fmla="*/ 165 w 543"/>
                <a:gd name="T3" fmla="*/ 21 h 540"/>
                <a:gd name="T4" fmla="*/ 99 w 543"/>
                <a:gd name="T5" fmla="*/ 61 h 540"/>
                <a:gd name="T6" fmla="*/ 47 w 543"/>
                <a:gd name="T7" fmla="*/ 118 h 540"/>
                <a:gd name="T8" fmla="*/ 13 w 543"/>
                <a:gd name="T9" fmla="*/ 190 h 540"/>
                <a:gd name="T10" fmla="*/ 0 w 543"/>
                <a:gd name="T11" fmla="*/ 271 h 540"/>
                <a:gd name="T12" fmla="*/ 5 w 543"/>
                <a:gd name="T13" fmla="*/ 325 h 540"/>
                <a:gd name="T14" fmla="*/ 32 w 543"/>
                <a:gd name="T15" fmla="*/ 398 h 540"/>
                <a:gd name="T16" fmla="*/ 79 w 543"/>
                <a:gd name="T17" fmla="*/ 461 h 540"/>
                <a:gd name="T18" fmla="*/ 142 w 543"/>
                <a:gd name="T19" fmla="*/ 508 h 540"/>
                <a:gd name="T20" fmla="*/ 217 w 543"/>
                <a:gd name="T21" fmla="*/ 535 h 540"/>
                <a:gd name="T22" fmla="*/ 271 w 543"/>
                <a:gd name="T23" fmla="*/ 540 h 540"/>
                <a:gd name="T24" fmla="*/ 352 w 543"/>
                <a:gd name="T25" fmla="*/ 530 h 540"/>
                <a:gd name="T26" fmla="*/ 422 w 543"/>
                <a:gd name="T27" fmla="*/ 495 h 540"/>
                <a:gd name="T28" fmla="*/ 480 w 543"/>
                <a:gd name="T29" fmla="*/ 442 h 540"/>
                <a:gd name="T30" fmla="*/ 521 w 543"/>
                <a:gd name="T31" fmla="*/ 375 h 540"/>
                <a:gd name="T32" fmla="*/ 541 w 543"/>
                <a:gd name="T33" fmla="*/ 298 h 540"/>
                <a:gd name="T34" fmla="*/ 541 w 543"/>
                <a:gd name="T35" fmla="*/ 242 h 540"/>
                <a:gd name="T36" fmla="*/ 521 w 543"/>
                <a:gd name="T37" fmla="*/ 165 h 540"/>
                <a:gd name="T38" fmla="*/ 480 w 543"/>
                <a:gd name="T39" fmla="*/ 98 h 540"/>
                <a:gd name="T40" fmla="*/ 422 w 543"/>
                <a:gd name="T41" fmla="*/ 45 h 540"/>
                <a:gd name="T42" fmla="*/ 352 w 543"/>
                <a:gd name="T43" fmla="*/ 10 h 540"/>
                <a:gd name="T44" fmla="*/ 271 w 543"/>
                <a:gd name="T45" fmla="*/ 0 h 540"/>
                <a:gd name="T46" fmla="*/ 115 w 543"/>
                <a:gd name="T47" fmla="*/ 384 h 540"/>
                <a:gd name="T48" fmla="*/ 181 w 543"/>
                <a:gd name="T49" fmla="*/ 384 h 540"/>
                <a:gd name="T50" fmla="*/ 146 w 543"/>
                <a:gd name="T51" fmla="*/ 152 h 540"/>
                <a:gd name="T52" fmla="*/ 124 w 543"/>
                <a:gd name="T53" fmla="*/ 145 h 540"/>
                <a:gd name="T54" fmla="*/ 110 w 543"/>
                <a:gd name="T55" fmla="*/ 131 h 540"/>
                <a:gd name="T56" fmla="*/ 108 w 543"/>
                <a:gd name="T57" fmla="*/ 116 h 540"/>
                <a:gd name="T58" fmla="*/ 113 w 543"/>
                <a:gd name="T59" fmla="*/ 97 h 540"/>
                <a:gd name="T60" fmla="*/ 131 w 543"/>
                <a:gd name="T61" fmla="*/ 82 h 540"/>
                <a:gd name="T62" fmla="*/ 147 w 543"/>
                <a:gd name="T63" fmla="*/ 80 h 540"/>
                <a:gd name="T64" fmla="*/ 171 w 543"/>
                <a:gd name="T65" fmla="*/ 86 h 540"/>
                <a:gd name="T66" fmla="*/ 183 w 543"/>
                <a:gd name="T67" fmla="*/ 102 h 540"/>
                <a:gd name="T68" fmla="*/ 187 w 543"/>
                <a:gd name="T69" fmla="*/ 116 h 540"/>
                <a:gd name="T70" fmla="*/ 180 w 543"/>
                <a:gd name="T71" fmla="*/ 136 h 540"/>
                <a:gd name="T72" fmla="*/ 163 w 543"/>
                <a:gd name="T73" fmla="*/ 149 h 540"/>
                <a:gd name="T74" fmla="*/ 146 w 543"/>
                <a:gd name="T75" fmla="*/ 152 h 540"/>
                <a:gd name="T76" fmla="*/ 368 w 543"/>
                <a:gd name="T77" fmla="*/ 278 h 540"/>
                <a:gd name="T78" fmla="*/ 366 w 543"/>
                <a:gd name="T79" fmla="*/ 258 h 540"/>
                <a:gd name="T80" fmla="*/ 354 w 543"/>
                <a:gd name="T81" fmla="*/ 239 h 540"/>
                <a:gd name="T82" fmla="*/ 331 w 543"/>
                <a:gd name="T83" fmla="*/ 231 h 540"/>
                <a:gd name="T84" fmla="*/ 318 w 543"/>
                <a:gd name="T85" fmla="*/ 233 h 540"/>
                <a:gd name="T86" fmla="*/ 296 w 543"/>
                <a:gd name="T87" fmla="*/ 257 h 540"/>
                <a:gd name="T88" fmla="*/ 295 w 543"/>
                <a:gd name="T89" fmla="*/ 273 h 540"/>
                <a:gd name="T90" fmla="*/ 221 w 543"/>
                <a:gd name="T91" fmla="*/ 384 h 540"/>
                <a:gd name="T92" fmla="*/ 295 w 543"/>
                <a:gd name="T93" fmla="*/ 177 h 540"/>
                <a:gd name="T94" fmla="*/ 296 w 543"/>
                <a:gd name="T95" fmla="*/ 204 h 540"/>
                <a:gd name="T96" fmla="*/ 314 w 543"/>
                <a:gd name="T97" fmla="*/ 188 h 540"/>
                <a:gd name="T98" fmla="*/ 347 w 543"/>
                <a:gd name="T99" fmla="*/ 177 h 540"/>
                <a:gd name="T100" fmla="*/ 375 w 543"/>
                <a:gd name="T101" fmla="*/ 177 h 540"/>
                <a:gd name="T102" fmla="*/ 419 w 543"/>
                <a:gd name="T103" fmla="*/ 199 h 540"/>
                <a:gd name="T104" fmla="*/ 440 w 543"/>
                <a:gd name="T105" fmla="*/ 24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3" h="540">
                  <a:moveTo>
                    <a:pt x="271" y="0"/>
                  </a:moveTo>
                  <a:lnTo>
                    <a:pt x="271" y="0"/>
                  </a:lnTo>
                  <a:lnTo>
                    <a:pt x="244" y="0"/>
                  </a:lnTo>
                  <a:lnTo>
                    <a:pt x="217" y="5"/>
                  </a:lnTo>
                  <a:lnTo>
                    <a:pt x="190" y="10"/>
                  </a:lnTo>
                  <a:lnTo>
                    <a:pt x="165" y="21"/>
                  </a:lnTo>
                  <a:lnTo>
                    <a:pt x="142" y="32"/>
                  </a:lnTo>
                  <a:lnTo>
                    <a:pt x="120" y="45"/>
                  </a:lnTo>
                  <a:lnTo>
                    <a:pt x="99" y="61"/>
                  </a:lnTo>
                  <a:lnTo>
                    <a:pt x="79" y="79"/>
                  </a:lnTo>
                  <a:lnTo>
                    <a:pt x="63" y="98"/>
                  </a:lnTo>
                  <a:lnTo>
                    <a:pt x="47" y="118"/>
                  </a:lnTo>
                  <a:lnTo>
                    <a:pt x="32" y="142"/>
                  </a:lnTo>
                  <a:lnTo>
                    <a:pt x="22" y="165"/>
                  </a:lnTo>
                  <a:lnTo>
                    <a:pt x="13" y="190"/>
                  </a:lnTo>
                  <a:lnTo>
                    <a:pt x="5" y="215"/>
                  </a:lnTo>
                  <a:lnTo>
                    <a:pt x="2" y="242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2" y="298"/>
                  </a:lnTo>
                  <a:lnTo>
                    <a:pt x="5" y="325"/>
                  </a:lnTo>
                  <a:lnTo>
                    <a:pt x="13" y="350"/>
                  </a:lnTo>
                  <a:lnTo>
                    <a:pt x="22" y="375"/>
                  </a:lnTo>
                  <a:lnTo>
                    <a:pt x="32" y="398"/>
                  </a:lnTo>
                  <a:lnTo>
                    <a:pt x="47" y="422"/>
                  </a:lnTo>
                  <a:lnTo>
                    <a:pt x="63" y="442"/>
                  </a:lnTo>
                  <a:lnTo>
                    <a:pt x="79" y="461"/>
                  </a:lnTo>
                  <a:lnTo>
                    <a:pt x="99" y="479"/>
                  </a:lnTo>
                  <a:lnTo>
                    <a:pt x="120" y="495"/>
                  </a:lnTo>
                  <a:lnTo>
                    <a:pt x="142" y="508"/>
                  </a:lnTo>
                  <a:lnTo>
                    <a:pt x="165" y="519"/>
                  </a:lnTo>
                  <a:lnTo>
                    <a:pt x="190" y="530"/>
                  </a:lnTo>
                  <a:lnTo>
                    <a:pt x="217" y="535"/>
                  </a:lnTo>
                  <a:lnTo>
                    <a:pt x="244" y="540"/>
                  </a:lnTo>
                  <a:lnTo>
                    <a:pt x="271" y="540"/>
                  </a:lnTo>
                  <a:lnTo>
                    <a:pt x="271" y="540"/>
                  </a:lnTo>
                  <a:lnTo>
                    <a:pt x="300" y="540"/>
                  </a:lnTo>
                  <a:lnTo>
                    <a:pt x="325" y="535"/>
                  </a:lnTo>
                  <a:lnTo>
                    <a:pt x="352" y="530"/>
                  </a:lnTo>
                  <a:lnTo>
                    <a:pt x="377" y="519"/>
                  </a:lnTo>
                  <a:lnTo>
                    <a:pt x="401" y="508"/>
                  </a:lnTo>
                  <a:lnTo>
                    <a:pt x="422" y="495"/>
                  </a:lnTo>
                  <a:lnTo>
                    <a:pt x="444" y="479"/>
                  </a:lnTo>
                  <a:lnTo>
                    <a:pt x="463" y="461"/>
                  </a:lnTo>
                  <a:lnTo>
                    <a:pt x="480" y="442"/>
                  </a:lnTo>
                  <a:lnTo>
                    <a:pt x="496" y="422"/>
                  </a:lnTo>
                  <a:lnTo>
                    <a:pt x="510" y="398"/>
                  </a:lnTo>
                  <a:lnTo>
                    <a:pt x="521" y="375"/>
                  </a:lnTo>
                  <a:lnTo>
                    <a:pt x="530" y="350"/>
                  </a:lnTo>
                  <a:lnTo>
                    <a:pt x="537" y="325"/>
                  </a:lnTo>
                  <a:lnTo>
                    <a:pt x="541" y="298"/>
                  </a:lnTo>
                  <a:lnTo>
                    <a:pt x="543" y="271"/>
                  </a:lnTo>
                  <a:lnTo>
                    <a:pt x="543" y="271"/>
                  </a:lnTo>
                  <a:lnTo>
                    <a:pt x="541" y="242"/>
                  </a:lnTo>
                  <a:lnTo>
                    <a:pt x="537" y="215"/>
                  </a:lnTo>
                  <a:lnTo>
                    <a:pt x="530" y="190"/>
                  </a:lnTo>
                  <a:lnTo>
                    <a:pt x="521" y="165"/>
                  </a:lnTo>
                  <a:lnTo>
                    <a:pt x="510" y="142"/>
                  </a:lnTo>
                  <a:lnTo>
                    <a:pt x="496" y="118"/>
                  </a:lnTo>
                  <a:lnTo>
                    <a:pt x="480" y="98"/>
                  </a:lnTo>
                  <a:lnTo>
                    <a:pt x="463" y="79"/>
                  </a:lnTo>
                  <a:lnTo>
                    <a:pt x="444" y="61"/>
                  </a:lnTo>
                  <a:lnTo>
                    <a:pt x="422" y="45"/>
                  </a:lnTo>
                  <a:lnTo>
                    <a:pt x="401" y="32"/>
                  </a:lnTo>
                  <a:lnTo>
                    <a:pt x="377" y="21"/>
                  </a:lnTo>
                  <a:lnTo>
                    <a:pt x="352" y="10"/>
                  </a:lnTo>
                  <a:lnTo>
                    <a:pt x="325" y="5"/>
                  </a:lnTo>
                  <a:lnTo>
                    <a:pt x="300" y="0"/>
                  </a:lnTo>
                  <a:lnTo>
                    <a:pt x="271" y="0"/>
                  </a:lnTo>
                  <a:lnTo>
                    <a:pt x="271" y="0"/>
                  </a:lnTo>
                  <a:close/>
                  <a:moveTo>
                    <a:pt x="181" y="384"/>
                  </a:moveTo>
                  <a:lnTo>
                    <a:pt x="115" y="384"/>
                  </a:lnTo>
                  <a:lnTo>
                    <a:pt x="115" y="177"/>
                  </a:lnTo>
                  <a:lnTo>
                    <a:pt x="181" y="177"/>
                  </a:lnTo>
                  <a:lnTo>
                    <a:pt x="181" y="384"/>
                  </a:lnTo>
                  <a:close/>
                  <a:moveTo>
                    <a:pt x="146" y="152"/>
                  </a:moveTo>
                  <a:lnTo>
                    <a:pt x="146" y="152"/>
                  </a:lnTo>
                  <a:lnTo>
                    <a:pt x="146" y="152"/>
                  </a:lnTo>
                  <a:lnTo>
                    <a:pt x="138" y="151"/>
                  </a:lnTo>
                  <a:lnTo>
                    <a:pt x="129" y="149"/>
                  </a:lnTo>
                  <a:lnTo>
                    <a:pt x="124" y="145"/>
                  </a:lnTo>
                  <a:lnTo>
                    <a:pt x="117" y="142"/>
                  </a:lnTo>
                  <a:lnTo>
                    <a:pt x="113" y="136"/>
                  </a:lnTo>
                  <a:lnTo>
                    <a:pt x="110" y="131"/>
                  </a:lnTo>
                  <a:lnTo>
                    <a:pt x="108" y="124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09"/>
                  </a:lnTo>
                  <a:lnTo>
                    <a:pt x="110" y="102"/>
                  </a:lnTo>
                  <a:lnTo>
                    <a:pt x="113" y="97"/>
                  </a:lnTo>
                  <a:lnTo>
                    <a:pt x="119" y="91"/>
                  </a:lnTo>
                  <a:lnTo>
                    <a:pt x="124" y="86"/>
                  </a:lnTo>
                  <a:lnTo>
                    <a:pt x="131" y="82"/>
                  </a:lnTo>
                  <a:lnTo>
                    <a:pt x="138" y="80"/>
                  </a:lnTo>
                  <a:lnTo>
                    <a:pt x="147" y="80"/>
                  </a:lnTo>
                  <a:lnTo>
                    <a:pt x="147" y="80"/>
                  </a:lnTo>
                  <a:lnTo>
                    <a:pt x="156" y="80"/>
                  </a:lnTo>
                  <a:lnTo>
                    <a:pt x="163" y="82"/>
                  </a:lnTo>
                  <a:lnTo>
                    <a:pt x="171" y="86"/>
                  </a:lnTo>
                  <a:lnTo>
                    <a:pt x="176" y="91"/>
                  </a:lnTo>
                  <a:lnTo>
                    <a:pt x="180" y="97"/>
                  </a:lnTo>
                  <a:lnTo>
                    <a:pt x="183" y="102"/>
                  </a:lnTo>
                  <a:lnTo>
                    <a:pt x="185" y="109"/>
                  </a:lnTo>
                  <a:lnTo>
                    <a:pt x="187" y="116"/>
                  </a:lnTo>
                  <a:lnTo>
                    <a:pt x="187" y="116"/>
                  </a:lnTo>
                  <a:lnTo>
                    <a:pt x="185" y="124"/>
                  </a:lnTo>
                  <a:lnTo>
                    <a:pt x="183" y="131"/>
                  </a:lnTo>
                  <a:lnTo>
                    <a:pt x="180" y="136"/>
                  </a:lnTo>
                  <a:lnTo>
                    <a:pt x="176" y="142"/>
                  </a:lnTo>
                  <a:lnTo>
                    <a:pt x="171" y="145"/>
                  </a:lnTo>
                  <a:lnTo>
                    <a:pt x="163" y="149"/>
                  </a:lnTo>
                  <a:lnTo>
                    <a:pt x="154" y="151"/>
                  </a:lnTo>
                  <a:lnTo>
                    <a:pt x="146" y="152"/>
                  </a:lnTo>
                  <a:lnTo>
                    <a:pt x="146" y="152"/>
                  </a:lnTo>
                  <a:close/>
                  <a:moveTo>
                    <a:pt x="442" y="384"/>
                  </a:moveTo>
                  <a:lnTo>
                    <a:pt x="368" y="384"/>
                  </a:lnTo>
                  <a:lnTo>
                    <a:pt x="368" y="278"/>
                  </a:lnTo>
                  <a:lnTo>
                    <a:pt x="368" y="278"/>
                  </a:lnTo>
                  <a:lnTo>
                    <a:pt x="368" y="267"/>
                  </a:lnTo>
                  <a:lnTo>
                    <a:pt x="366" y="258"/>
                  </a:lnTo>
                  <a:lnTo>
                    <a:pt x="363" y="251"/>
                  </a:lnTo>
                  <a:lnTo>
                    <a:pt x="359" y="244"/>
                  </a:lnTo>
                  <a:lnTo>
                    <a:pt x="354" y="239"/>
                  </a:lnTo>
                  <a:lnTo>
                    <a:pt x="347" y="235"/>
                  </a:lnTo>
                  <a:lnTo>
                    <a:pt x="340" y="231"/>
                  </a:lnTo>
                  <a:lnTo>
                    <a:pt x="331" y="231"/>
                  </a:lnTo>
                  <a:lnTo>
                    <a:pt x="331" y="231"/>
                  </a:lnTo>
                  <a:lnTo>
                    <a:pt x="323" y="231"/>
                  </a:lnTo>
                  <a:lnTo>
                    <a:pt x="318" y="233"/>
                  </a:lnTo>
                  <a:lnTo>
                    <a:pt x="307" y="239"/>
                  </a:lnTo>
                  <a:lnTo>
                    <a:pt x="300" y="248"/>
                  </a:lnTo>
                  <a:lnTo>
                    <a:pt x="296" y="257"/>
                  </a:lnTo>
                  <a:lnTo>
                    <a:pt x="296" y="257"/>
                  </a:lnTo>
                  <a:lnTo>
                    <a:pt x="295" y="264"/>
                  </a:lnTo>
                  <a:lnTo>
                    <a:pt x="295" y="273"/>
                  </a:lnTo>
                  <a:lnTo>
                    <a:pt x="295" y="384"/>
                  </a:lnTo>
                  <a:lnTo>
                    <a:pt x="221" y="384"/>
                  </a:lnTo>
                  <a:lnTo>
                    <a:pt x="221" y="384"/>
                  </a:lnTo>
                  <a:lnTo>
                    <a:pt x="221" y="287"/>
                  </a:lnTo>
                  <a:lnTo>
                    <a:pt x="221" y="177"/>
                  </a:lnTo>
                  <a:lnTo>
                    <a:pt x="295" y="177"/>
                  </a:lnTo>
                  <a:lnTo>
                    <a:pt x="295" y="210"/>
                  </a:lnTo>
                  <a:lnTo>
                    <a:pt x="295" y="210"/>
                  </a:lnTo>
                  <a:lnTo>
                    <a:pt x="296" y="204"/>
                  </a:lnTo>
                  <a:lnTo>
                    <a:pt x="300" y="199"/>
                  </a:lnTo>
                  <a:lnTo>
                    <a:pt x="307" y="194"/>
                  </a:lnTo>
                  <a:lnTo>
                    <a:pt x="314" y="188"/>
                  </a:lnTo>
                  <a:lnTo>
                    <a:pt x="323" y="183"/>
                  </a:lnTo>
                  <a:lnTo>
                    <a:pt x="334" y="179"/>
                  </a:lnTo>
                  <a:lnTo>
                    <a:pt x="347" y="177"/>
                  </a:lnTo>
                  <a:lnTo>
                    <a:pt x="359" y="176"/>
                  </a:lnTo>
                  <a:lnTo>
                    <a:pt x="359" y="176"/>
                  </a:lnTo>
                  <a:lnTo>
                    <a:pt x="375" y="177"/>
                  </a:lnTo>
                  <a:lnTo>
                    <a:pt x="392" y="181"/>
                  </a:lnTo>
                  <a:lnTo>
                    <a:pt x="406" y="188"/>
                  </a:lnTo>
                  <a:lnTo>
                    <a:pt x="419" y="199"/>
                  </a:lnTo>
                  <a:lnTo>
                    <a:pt x="428" y="212"/>
                  </a:lnTo>
                  <a:lnTo>
                    <a:pt x="437" y="228"/>
                  </a:lnTo>
                  <a:lnTo>
                    <a:pt x="440" y="248"/>
                  </a:lnTo>
                  <a:lnTo>
                    <a:pt x="442" y="269"/>
                  </a:lnTo>
                  <a:lnTo>
                    <a:pt x="442" y="384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Freeform 8"/>
            <p:cNvSpPr>
              <a:spLocks noEditPoints="1"/>
            </p:cNvSpPr>
            <p:nvPr/>
          </p:nvSpPr>
          <p:spPr bwMode="auto">
            <a:xfrm>
              <a:off x="5516563" y="1349375"/>
              <a:ext cx="430213" cy="428625"/>
            </a:xfrm>
            <a:custGeom>
              <a:avLst/>
              <a:gdLst>
                <a:gd name="T0" fmla="*/ 271 w 540"/>
                <a:gd name="T1" fmla="*/ 0 h 540"/>
                <a:gd name="T2" fmla="*/ 215 w 540"/>
                <a:gd name="T3" fmla="*/ 5 h 540"/>
                <a:gd name="T4" fmla="*/ 165 w 540"/>
                <a:gd name="T5" fmla="*/ 21 h 540"/>
                <a:gd name="T6" fmla="*/ 118 w 540"/>
                <a:gd name="T7" fmla="*/ 45 h 540"/>
                <a:gd name="T8" fmla="*/ 79 w 540"/>
                <a:gd name="T9" fmla="*/ 79 h 540"/>
                <a:gd name="T10" fmla="*/ 46 w 540"/>
                <a:gd name="T11" fmla="*/ 118 h 540"/>
                <a:gd name="T12" fmla="*/ 21 w 540"/>
                <a:gd name="T13" fmla="*/ 165 h 540"/>
                <a:gd name="T14" fmla="*/ 5 w 540"/>
                <a:gd name="T15" fmla="*/ 215 h 540"/>
                <a:gd name="T16" fmla="*/ 0 w 540"/>
                <a:gd name="T17" fmla="*/ 271 h 540"/>
                <a:gd name="T18" fmla="*/ 1 w 540"/>
                <a:gd name="T19" fmla="*/ 298 h 540"/>
                <a:gd name="T20" fmla="*/ 12 w 540"/>
                <a:gd name="T21" fmla="*/ 350 h 540"/>
                <a:gd name="T22" fmla="*/ 32 w 540"/>
                <a:gd name="T23" fmla="*/ 398 h 540"/>
                <a:gd name="T24" fmla="*/ 61 w 540"/>
                <a:gd name="T25" fmla="*/ 442 h 540"/>
                <a:gd name="T26" fmla="*/ 98 w 540"/>
                <a:gd name="T27" fmla="*/ 479 h 540"/>
                <a:gd name="T28" fmla="*/ 142 w 540"/>
                <a:gd name="T29" fmla="*/ 508 h 540"/>
                <a:gd name="T30" fmla="*/ 190 w 540"/>
                <a:gd name="T31" fmla="*/ 530 h 540"/>
                <a:gd name="T32" fmla="*/ 242 w 540"/>
                <a:gd name="T33" fmla="*/ 540 h 540"/>
                <a:gd name="T34" fmla="*/ 271 w 540"/>
                <a:gd name="T35" fmla="*/ 540 h 540"/>
                <a:gd name="T36" fmla="*/ 325 w 540"/>
                <a:gd name="T37" fmla="*/ 535 h 540"/>
                <a:gd name="T38" fmla="*/ 375 w 540"/>
                <a:gd name="T39" fmla="*/ 519 h 540"/>
                <a:gd name="T40" fmla="*/ 422 w 540"/>
                <a:gd name="T41" fmla="*/ 495 h 540"/>
                <a:gd name="T42" fmla="*/ 461 w 540"/>
                <a:gd name="T43" fmla="*/ 461 h 540"/>
                <a:gd name="T44" fmla="*/ 495 w 540"/>
                <a:gd name="T45" fmla="*/ 422 h 540"/>
                <a:gd name="T46" fmla="*/ 521 w 540"/>
                <a:gd name="T47" fmla="*/ 375 h 540"/>
                <a:gd name="T48" fmla="*/ 535 w 540"/>
                <a:gd name="T49" fmla="*/ 325 h 540"/>
                <a:gd name="T50" fmla="*/ 540 w 540"/>
                <a:gd name="T51" fmla="*/ 271 h 540"/>
                <a:gd name="T52" fmla="*/ 540 w 540"/>
                <a:gd name="T53" fmla="*/ 242 h 540"/>
                <a:gd name="T54" fmla="*/ 530 w 540"/>
                <a:gd name="T55" fmla="*/ 190 h 540"/>
                <a:gd name="T56" fmla="*/ 508 w 540"/>
                <a:gd name="T57" fmla="*/ 142 h 540"/>
                <a:gd name="T58" fmla="*/ 479 w 540"/>
                <a:gd name="T59" fmla="*/ 98 h 540"/>
                <a:gd name="T60" fmla="*/ 443 w 540"/>
                <a:gd name="T61" fmla="*/ 61 h 540"/>
                <a:gd name="T62" fmla="*/ 400 w 540"/>
                <a:gd name="T63" fmla="*/ 32 h 540"/>
                <a:gd name="T64" fmla="*/ 352 w 540"/>
                <a:gd name="T65" fmla="*/ 10 h 540"/>
                <a:gd name="T66" fmla="*/ 298 w 540"/>
                <a:gd name="T67" fmla="*/ 0 h 540"/>
                <a:gd name="T68" fmla="*/ 271 w 540"/>
                <a:gd name="T69" fmla="*/ 0 h 540"/>
                <a:gd name="T70" fmla="*/ 294 w 540"/>
                <a:gd name="T71" fmla="*/ 269 h 540"/>
                <a:gd name="T72" fmla="*/ 294 w 540"/>
                <a:gd name="T73" fmla="*/ 436 h 540"/>
                <a:gd name="T74" fmla="*/ 226 w 540"/>
                <a:gd name="T75" fmla="*/ 436 h 540"/>
                <a:gd name="T76" fmla="*/ 192 w 540"/>
                <a:gd name="T77" fmla="*/ 269 h 540"/>
                <a:gd name="T78" fmla="*/ 226 w 540"/>
                <a:gd name="T79" fmla="*/ 210 h 540"/>
                <a:gd name="T80" fmla="*/ 226 w 540"/>
                <a:gd name="T81" fmla="*/ 172 h 540"/>
                <a:gd name="T82" fmla="*/ 228 w 540"/>
                <a:gd name="T83" fmla="*/ 149 h 540"/>
                <a:gd name="T84" fmla="*/ 239 w 540"/>
                <a:gd name="T85" fmla="*/ 125 h 540"/>
                <a:gd name="T86" fmla="*/ 260 w 540"/>
                <a:gd name="T87" fmla="*/ 109 h 540"/>
                <a:gd name="T88" fmla="*/ 296 w 540"/>
                <a:gd name="T89" fmla="*/ 102 h 540"/>
                <a:gd name="T90" fmla="*/ 348 w 540"/>
                <a:gd name="T91" fmla="*/ 160 h 540"/>
                <a:gd name="T92" fmla="*/ 310 w 540"/>
                <a:gd name="T93" fmla="*/ 160 h 540"/>
                <a:gd name="T94" fmla="*/ 305 w 540"/>
                <a:gd name="T95" fmla="*/ 160 h 540"/>
                <a:gd name="T96" fmla="*/ 296 w 540"/>
                <a:gd name="T97" fmla="*/ 167 h 540"/>
                <a:gd name="T98" fmla="*/ 294 w 540"/>
                <a:gd name="T99" fmla="*/ 210 h 540"/>
                <a:gd name="T100" fmla="*/ 343 w 540"/>
                <a:gd name="T101" fmla="*/ 26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0" h="540">
                  <a:moveTo>
                    <a:pt x="271" y="0"/>
                  </a:moveTo>
                  <a:lnTo>
                    <a:pt x="271" y="0"/>
                  </a:lnTo>
                  <a:lnTo>
                    <a:pt x="242" y="0"/>
                  </a:lnTo>
                  <a:lnTo>
                    <a:pt x="215" y="5"/>
                  </a:lnTo>
                  <a:lnTo>
                    <a:pt x="190" y="10"/>
                  </a:lnTo>
                  <a:lnTo>
                    <a:pt x="165" y="21"/>
                  </a:lnTo>
                  <a:lnTo>
                    <a:pt x="142" y="32"/>
                  </a:lnTo>
                  <a:lnTo>
                    <a:pt x="118" y="45"/>
                  </a:lnTo>
                  <a:lnTo>
                    <a:pt x="98" y="61"/>
                  </a:lnTo>
                  <a:lnTo>
                    <a:pt x="79" y="79"/>
                  </a:lnTo>
                  <a:lnTo>
                    <a:pt x="61" y="98"/>
                  </a:lnTo>
                  <a:lnTo>
                    <a:pt x="46" y="118"/>
                  </a:lnTo>
                  <a:lnTo>
                    <a:pt x="32" y="142"/>
                  </a:lnTo>
                  <a:lnTo>
                    <a:pt x="21" y="165"/>
                  </a:lnTo>
                  <a:lnTo>
                    <a:pt x="12" y="190"/>
                  </a:lnTo>
                  <a:lnTo>
                    <a:pt x="5" y="215"/>
                  </a:lnTo>
                  <a:lnTo>
                    <a:pt x="1" y="242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1" y="298"/>
                  </a:lnTo>
                  <a:lnTo>
                    <a:pt x="5" y="325"/>
                  </a:lnTo>
                  <a:lnTo>
                    <a:pt x="12" y="350"/>
                  </a:lnTo>
                  <a:lnTo>
                    <a:pt x="21" y="375"/>
                  </a:lnTo>
                  <a:lnTo>
                    <a:pt x="32" y="398"/>
                  </a:lnTo>
                  <a:lnTo>
                    <a:pt x="46" y="422"/>
                  </a:lnTo>
                  <a:lnTo>
                    <a:pt x="61" y="442"/>
                  </a:lnTo>
                  <a:lnTo>
                    <a:pt x="79" y="461"/>
                  </a:lnTo>
                  <a:lnTo>
                    <a:pt x="98" y="479"/>
                  </a:lnTo>
                  <a:lnTo>
                    <a:pt x="118" y="495"/>
                  </a:lnTo>
                  <a:lnTo>
                    <a:pt x="142" y="508"/>
                  </a:lnTo>
                  <a:lnTo>
                    <a:pt x="165" y="519"/>
                  </a:lnTo>
                  <a:lnTo>
                    <a:pt x="190" y="530"/>
                  </a:lnTo>
                  <a:lnTo>
                    <a:pt x="215" y="535"/>
                  </a:lnTo>
                  <a:lnTo>
                    <a:pt x="242" y="540"/>
                  </a:lnTo>
                  <a:lnTo>
                    <a:pt x="271" y="540"/>
                  </a:lnTo>
                  <a:lnTo>
                    <a:pt x="271" y="540"/>
                  </a:lnTo>
                  <a:lnTo>
                    <a:pt x="298" y="540"/>
                  </a:lnTo>
                  <a:lnTo>
                    <a:pt x="325" y="535"/>
                  </a:lnTo>
                  <a:lnTo>
                    <a:pt x="352" y="530"/>
                  </a:lnTo>
                  <a:lnTo>
                    <a:pt x="375" y="519"/>
                  </a:lnTo>
                  <a:lnTo>
                    <a:pt x="400" y="508"/>
                  </a:lnTo>
                  <a:lnTo>
                    <a:pt x="422" y="495"/>
                  </a:lnTo>
                  <a:lnTo>
                    <a:pt x="443" y="479"/>
                  </a:lnTo>
                  <a:lnTo>
                    <a:pt x="461" y="461"/>
                  </a:lnTo>
                  <a:lnTo>
                    <a:pt x="479" y="442"/>
                  </a:lnTo>
                  <a:lnTo>
                    <a:pt x="495" y="422"/>
                  </a:lnTo>
                  <a:lnTo>
                    <a:pt x="508" y="398"/>
                  </a:lnTo>
                  <a:lnTo>
                    <a:pt x="521" y="375"/>
                  </a:lnTo>
                  <a:lnTo>
                    <a:pt x="530" y="350"/>
                  </a:lnTo>
                  <a:lnTo>
                    <a:pt x="535" y="325"/>
                  </a:lnTo>
                  <a:lnTo>
                    <a:pt x="540" y="298"/>
                  </a:lnTo>
                  <a:lnTo>
                    <a:pt x="540" y="271"/>
                  </a:lnTo>
                  <a:lnTo>
                    <a:pt x="540" y="271"/>
                  </a:lnTo>
                  <a:lnTo>
                    <a:pt x="540" y="242"/>
                  </a:lnTo>
                  <a:lnTo>
                    <a:pt x="535" y="215"/>
                  </a:lnTo>
                  <a:lnTo>
                    <a:pt x="530" y="190"/>
                  </a:lnTo>
                  <a:lnTo>
                    <a:pt x="521" y="165"/>
                  </a:lnTo>
                  <a:lnTo>
                    <a:pt x="508" y="142"/>
                  </a:lnTo>
                  <a:lnTo>
                    <a:pt x="495" y="118"/>
                  </a:lnTo>
                  <a:lnTo>
                    <a:pt x="479" y="98"/>
                  </a:lnTo>
                  <a:lnTo>
                    <a:pt x="461" y="79"/>
                  </a:lnTo>
                  <a:lnTo>
                    <a:pt x="443" y="61"/>
                  </a:lnTo>
                  <a:lnTo>
                    <a:pt x="422" y="45"/>
                  </a:lnTo>
                  <a:lnTo>
                    <a:pt x="400" y="32"/>
                  </a:lnTo>
                  <a:lnTo>
                    <a:pt x="375" y="21"/>
                  </a:lnTo>
                  <a:lnTo>
                    <a:pt x="352" y="10"/>
                  </a:lnTo>
                  <a:lnTo>
                    <a:pt x="325" y="5"/>
                  </a:lnTo>
                  <a:lnTo>
                    <a:pt x="298" y="0"/>
                  </a:lnTo>
                  <a:lnTo>
                    <a:pt x="271" y="0"/>
                  </a:lnTo>
                  <a:lnTo>
                    <a:pt x="271" y="0"/>
                  </a:lnTo>
                  <a:close/>
                  <a:moveTo>
                    <a:pt x="343" y="269"/>
                  </a:moveTo>
                  <a:lnTo>
                    <a:pt x="294" y="269"/>
                  </a:lnTo>
                  <a:lnTo>
                    <a:pt x="294" y="269"/>
                  </a:lnTo>
                  <a:lnTo>
                    <a:pt x="294" y="436"/>
                  </a:lnTo>
                  <a:lnTo>
                    <a:pt x="226" y="436"/>
                  </a:lnTo>
                  <a:lnTo>
                    <a:pt x="226" y="436"/>
                  </a:lnTo>
                  <a:lnTo>
                    <a:pt x="226" y="269"/>
                  </a:lnTo>
                  <a:lnTo>
                    <a:pt x="192" y="269"/>
                  </a:lnTo>
                  <a:lnTo>
                    <a:pt x="192" y="210"/>
                  </a:lnTo>
                  <a:lnTo>
                    <a:pt x="226" y="210"/>
                  </a:lnTo>
                  <a:lnTo>
                    <a:pt x="226" y="172"/>
                  </a:lnTo>
                  <a:lnTo>
                    <a:pt x="226" y="172"/>
                  </a:lnTo>
                  <a:lnTo>
                    <a:pt x="226" y="161"/>
                  </a:lnTo>
                  <a:lnTo>
                    <a:pt x="228" y="149"/>
                  </a:lnTo>
                  <a:lnTo>
                    <a:pt x="233" y="138"/>
                  </a:lnTo>
                  <a:lnTo>
                    <a:pt x="239" y="125"/>
                  </a:lnTo>
                  <a:lnTo>
                    <a:pt x="248" y="116"/>
                  </a:lnTo>
                  <a:lnTo>
                    <a:pt x="260" y="109"/>
                  </a:lnTo>
                  <a:lnTo>
                    <a:pt x="276" y="104"/>
                  </a:lnTo>
                  <a:lnTo>
                    <a:pt x="296" y="102"/>
                  </a:lnTo>
                  <a:lnTo>
                    <a:pt x="348" y="102"/>
                  </a:lnTo>
                  <a:lnTo>
                    <a:pt x="348" y="160"/>
                  </a:lnTo>
                  <a:lnTo>
                    <a:pt x="348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05" y="160"/>
                  </a:lnTo>
                  <a:lnTo>
                    <a:pt x="300" y="161"/>
                  </a:lnTo>
                  <a:lnTo>
                    <a:pt x="296" y="167"/>
                  </a:lnTo>
                  <a:lnTo>
                    <a:pt x="294" y="176"/>
                  </a:lnTo>
                  <a:lnTo>
                    <a:pt x="294" y="210"/>
                  </a:lnTo>
                  <a:lnTo>
                    <a:pt x="348" y="210"/>
                  </a:lnTo>
                  <a:lnTo>
                    <a:pt x="343" y="269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4992688" y="1349375"/>
              <a:ext cx="430213" cy="428625"/>
            </a:xfrm>
            <a:custGeom>
              <a:avLst/>
              <a:gdLst>
                <a:gd name="T0" fmla="*/ 242 w 542"/>
                <a:gd name="T1" fmla="*/ 0 h 540"/>
                <a:gd name="T2" fmla="*/ 165 w 542"/>
                <a:gd name="T3" fmla="*/ 21 h 540"/>
                <a:gd name="T4" fmla="*/ 98 w 542"/>
                <a:gd name="T5" fmla="*/ 61 h 540"/>
                <a:gd name="T6" fmla="*/ 46 w 542"/>
                <a:gd name="T7" fmla="*/ 118 h 540"/>
                <a:gd name="T8" fmla="*/ 12 w 542"/>
                <a:gd name="T9" fmla="*/ 190 h 540"/>
                <a:gd name="T10" fmla="*/ 0 w 542"/>
                <a:gd name="T11" fmla="*/ 271 h 540"/>
                <a:gd name="T12" fmla="*/ 5 w 542"/>
                <a:gd name="T13" fmla="*/ 325 h 540"/>
                <a:gd name="T14" fmla="*/ 32 w 542"/>
                <a:gd name="T15" fmla="*/ 398 h 540"/>
                <a:gd name="T16" fmla="*/ 79 w 542"/>
                <a:gd name="T17" fmla="*/ 461 h 540"/>
                <a:gd name="T18" fmla="*/ 141 w 542"/>
                <a:gd name="T19" fmla="*/ 508 h 540"/>
                <a:gd name="T20" fmla="*/ 215 w 542"/>
                <a:gd name="T21" fmla="*/ 535 h 540"/>
                <a:gd name="T22" fmla="*/ 271 w 542"/>
                <a:gd name="T23" fmla="*/ 540 h 540"/>
                <a:gd name="T24" fmla="*/ 352 w 542"/>
                <a:gd name="T25" fmla="*/ 530 h 540"/>
                <a:gd name="T26" fmla="*/ 422 w 542"/>
                <a:gd name="T27" fmla="*/ 495 h 540"/>
                <a:gd name="T28" fmla="*/ 479 w 542"/>
                <a:gd name="T29" fmla="*/ 442 h 540"/>
                <a:gd name="T30" fmla="*/ 521 w 542"/>
                <a:gd name="T31" fmla="*/ 375 h 540"/>
                <a:gd name="T32" fmla="*/ 540 w 542"/>
                <a:gd name="T33" fmla="*/ 298 h 540"/>
                <a:gd name="T34" fmla="*/ 540 w 542"/>
                <a:gd name="T35" fmla="*/ 242 h 540"/>
                <a:gd name="T36" fmla="*/ 521 w 542"/>
                <a:gd name="T37" fmla="*/ 165 h 540"/>
                <a:gd name="T38" fmla="*/ 479 w 542"/>
                <a:gd name="T39" fmla="*/ 98 h 540"/>
                <a:gd name="T40" fmla="*/ 422 w 542"/>
                <a:gd name="T41" fmla="*/ 45 h 540"/>
                <a:gd name="T42" fmla="*/ 352 w 542"/>
                <a:gd name="T43" fmla="*/ 10 h 540"/>
                <a:gd name="T44" fmla="*/ 271 w 542"/>
                <a:gd name="T45" fmla="*/ 0 h 540"/>
                <a:gd name="T46" fmla="*/ 400 w 542"/>
                <a:gd name="T47" fmla="*/ 278 h 540"/>
                <a:gd name="T48" fmla="*/ 391 w 542"/>
                <a:gd name="T49" fmla="*/ 307 h 540"/>
                <a:gd name="T50" fmla="*/ 368 w 542"/>
                <a:gd name="T51" fmla="*/ 327 h 540"/>
                <a:gd name="T52" fmla="*/ 348 w 542"/>
                <a:gd name="T53" fmla="*/ 330 h 540"/>
                <a:gd name="T54" fmla="*/ 318 w 542"/>
                <a:gd name="T55" fmla="*/ 321 h 540"/>
                <a:gd name="T56" fmla="*/ 300 w 542"/>
                <a:gd name="T57" fmla="*/ 298 h 540"/>
                <a:gd name="T58" fmla="*/ 296 w 542"/>
                <a:gd name="T59" fmla="*/ 278 h 540"/>
                <a:gd name="T60" fmla="*/ 305 w 542"/>
                <a:gd name="T61" fmla="*/ 249 h 540"/>
                <a:gd name="T62" fmla="*/ 327 w 542"/>
                <a:gd name="T63" fmla="*/ 230 h 540"/>
                <a:gd name="T64" fmla="*/ 348 w 542"/>
                <a:gd name="T65" fmla="*/ 226 h 540"/>
                <a:gd name="T66" fmla="*/ 377 w 542"/>
                <a:gd name="T67" fmla="*/ 235 h 540"/>
                <a:gd name="T68" fmla="*/ 397 w 542"/>
                <a:gd name="T69" fmla="*/ 257 h 540"/>
                <a:gd name="T70" fmla="*/ 400 w 542"/>
                <a:gd name="T71" fmla="*/ 278 h 540"/>
                <a:gd name="T72" fmla="*/ 233 w 542"/>
                <a:gd name="T73" fmla="*/ 289 h 540"/>
                <a:gd name="T74" fmla="*/ 219 w 542"/>
                <a:gd name="T75" fmla="*/ 314 h 540"/>
                <a:gd name="T76" fmla="*/ 192 w 542"/>
                <a:gd name="T77" fmla="*/ 328 h 540"/>
                <a:gd name="T78" fmla="*/ 170 w 542"/>
                <a:gd name="T79" fmla="*/ 328 h 540"/>
                <a:gd name="T80" fmla="*/ 145 w 542"/>
                <a:gd name="T81" fmla="*/ 314 h 540"/>
                <a:gd name="T82" fmla="*/ 131 w 542"/>
                <a:gd name="T83" fmla="*/ 289 h 540"/>
                <a:gd name="T84" fmla="*/ 131 w 542"/>
                <a:gd name="T85" fmla="*/ 267 h 540"/>
                <a:gd name="T86" fmla="*/ 145 w 542"/>
                <a:gd name="T87" fmla="*/ 240 h 540"/>
                <a:gd name="T88" fmla="*/ 170 w 542"/>
                <a:gd name="T89" fmla="*/ 226 h 540"/>
                <a:gd name="T90" fmla="*/ 192 w 542"/>
                <a:gd name="T91" fmla="*/ 226 h 540"/>
                <a:gd name="T92" fmla="*/ 219 w 542"/>
                <a:gd name="T93" fmla="*/ 240 h 540"/>
                <a:gd name="T94" fmla="*/ 233 w 542"/>
                <a:gd name="T95" fmla="*/ 26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2" h="540">
                  <a:moveTo>
                    <a:pt x="271" y="0"/>
                  </a:moveTo>
                  <a:lnTo>
                    <a:pt x="271" y="0"/>
                  </a:lnTo>
                  <a:lnTo>
                    <a:pt x="242" y="0"/>
                  </a:lnTo>
                  <a:lnTo>
                    <a:pt x="215" y="5"/>
                  </a:lnTo>
                  <a:lnTo>
                    <a:pt x="190" y="10"/>
                  </a:lnTo>
                  <a:lnTo>
                    <a:pt x="165" y="21"/>
                  </a:lnTo>
                  <a:lnTo>
                    <a:pt x="141" y="32"/>
                  </a:lnTo>
                  <a:lnTo>
                    <a:pt x="120" y="45"/>
                  </a:lnTo>
                  <a:lnTo>
                    <a:pt x="98" y="61"/>
                  </a:lnTo>
                  <a:lnTo>
                    <a:pt x="79" y="79"/>
                  </a:lnTo>
                  <a:lnTo>
                    <a:pt x="62" y="98"/>
                  </a:lnTo>
                  <a:lnTo>
                    <a:pt x="46" y="118"/>
                  </a:lnTo>
                  <a:lnTo>
                    <a:pt x="32" y="142"/>
                  </a:lnTo>
                  <a:lnTo>
                    <a:pt x="21" y="165"/>
                  </a:lnTo>
                  <a:lnTo>
                    <a:pt x="12" y="190"/>
                  </a:lnTo>
                  <a:lnTo>
                    <a:pt x="5" y="215"/>
                  </a:lnTo>
                  <a:lnTo>
                    <a:pt x="1" y="242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1" y="298"/>
                  </a:lnTo>
                  <a:lnTo>
                    <a:pt x="5" y="325"/>
                  </a:lnTo>
                  <a:lnTo>
                    <a:pt x="12" y="350"/>
                  </a:lnTo>
                  <a:lnTo>
                    <a:pt x="21" y="375"/>
                  </a:lnTo>
                  <a:lnTo>
                    <a:pt x="32" y="398"/>
                  </a:lnTo>
                  <a:lnTo>
                    <a:pt x="46" y="422"/>
                  </a:lnTo>
                  <a:lnTo>
                    <a:pt x="62" y="442"/>
                  </a:lnTo>
                  <a:lnTo>
                    <a:pt x="79" y="461"/>
                  </a:lnTo>
                  <a:lnTo>
                    <a:pt x="98" y="479"/>
                  </a:lnTo>
                  <a:lnTo>
                    <a:pt x="120" y="495"/>
                  </a:lnTo>
                  <a:lnTo>
                    <a:pt x="141" y="508"/>
                  </a:lnTo>
                  <a:lnTo>
                    <a:pt x="165" y="519"/>
                  </a:lnTo>
                  <a:lnTo>
                    <a:pt x="190" y="530"/>
                  </a:lnTo>
                  <a:lnTo>
                    <a:pt x="215" y="535"/>
                  </a:lnTo>
                  <a:lnTo>
                    <a:pt x="242" y="540"/>
                  </a:lnTo>
                  <a:lnTo>
                    <a:pt x="271" y="540"/>
                  </a:lnTo>
                  <a:lnTo>
                    <a:pt x="271" y="540"/>
                  </a:lnTo>
                  <a:lnTo>
                    <a:pt x="298" y="540"/>
                  </a:lnTo>
                  <a:lnTo>
                    <a:pt x="325" y="535"/>
                  </a:lnTo>
                  <a:lnTo>
                    <a:pt x="352" y="530"/>
                  </a:lnTo>
                  <a:lnTo>
                    <a:pt x="377" y="519"/>
                  </a:lnTo>
                  <a:lnTo>
                    <a:pt x="400" y="508"/>
                  </a:lnTo>
                  <a:lnTo>
                    <a:pt x="422" y="495"/>
                  </a:lnTo>
                  <a:lnTo>
                    <a:pt x="443" y="479"/>
                  </a:lnTo>
                  <a:lnTo>
                    <a:pt x="463" y="461"/>
                  </a:lnTo>
                  <a:lnTo>
                    <a:pt x="479" y="442"/>
                  </a:lnTo>
                  <a:lnTo>
                    <a:pt x="495" y="422"/>
                  </a:lnTo>
                  <a:lnTo>
                    <a:pt x="508" y="398"/>
                  </a:lnTo>
                  <a:lnTo>
                    <a:pt x="521" y="375"/>
                  </a:lnTo>
                  <a:lnTo>
                    <a:pt x="530" y="350"/>
                  </a:lnTo>
                  <a:lnTo>
                    <a:pt x="537" y="325"/>
                  </a:lnTo>
                  <a:lnTo>
                    <a:pt x="540" y="298"/>
                  </a:lnTo>
                  <a:lnTo>
                    <a:pt x="542" y="271"/>
                  </a:lnTo>
                  <a:lnTo>
                    <a:pt x="542" y="271"/>
                  </a:lnTo>
                  <a:lnTo>
                    <a:pt x="540" y="242"/>
                  </a:lnTo>
                  <a:lnTo>
                    <a:pt x="537" y="215"/>
                  </a:lnTo>
                  <a:lnTo>
                    <a:pt x="530" y="190"/>
                  </a:lnTo>
                  <a:lnTo>
                    <a:pt x="521" y="165"/>
                  </a:lnTo>
                  <a:lnTo>
                    <a:pt x="508" y="142"/>
                  </a:lnTo>
                  <a:lnTo>
                    <a:pt x="495" y="118"/>
                  </a:lnTo>
                  <a:lnTo>
                    <a:pt x="479" y="98"/>
                  </a:lnTo>
                  <a:lnTo>
                    <a:pt x="463" y="79"/>
                  </a:lnTo>
                  <a:lnTo>
                    <a:pt x="443" y="61"/>
                  </a:lnTo>
                  <a:lnTo>
                    <a:pt x="422" y="45"/>
                  </a:lnTo>
                  <a:lnTo>
                    <a:pt x="400" y="32"/>
                  </a:lnTo>
                  <a:lnTo>
                    <a:pt x="377" y="21"/>
                  </a:lnTo>
                  <a:lnTo>
                    <a:pt x="352" y="10"/>
                  </a:lnTo>
                  <a:lnTo>
                    <a:pt x="325" y="5"/>
                  </a:lnTo>
                  <a:lnTo>
                    <a:pt x="298" y="0"/>
                  </a:lnTo>
                  <a:lnTo>
                    <a:pt x="271" y="0"/>
                  </a:lnTo>
                  <a:lnTo>
                    <a:pt x="271" y="0"/>
                  </a:lnTo>
                  <a:close/>
                  <a:moveTo>
                    <a:pt x="400" y="278"/>
                  </a:moveTo>
                  <a:lnTo>
                    <a:pt x="400" y="278"/>
                  </a:lnTo>
                  <a:lnTo>
                    <a:pt x="398" y="289"/>
                  </a:lnTo>
                  <a:lnTo>
                    <a:pt x="397" y="298"/>
                  </a:lnTo>
                  <a:lnTo>
                    <a:pt x="391" y="307"/>
                  </a:lnTo>
                  <a:lnTo>
                    <a:pt x="384" y="314"/>
                  </a:lnTo>
                  <a:lnTo>
                    <a:pt x="377" y="321"/>
                  </a:lnTo>
                  <a:lnTo>
                    <a:pt x="368" y="327"/>
                  </a:lnTo>
                  <a:lnTo>
                    <a:pt x="359" y="328"/>
                  </a:lnTo>
                  <a:lnTo>
                    <a:pt x="348" y="330"/>
                  </a:lnTo>
                  <a:lnTo>
                    <a:pt x="348" y="330"/>
                  </a:lnTo>
                  <a:lnTo>
                    <a:pt x="337" y="328"/>
                  </a:lnTo>
                  <a:lnTo>
                    <a:pt x="327" y="327"/>
                  </a:lnTo>
                  <a:lnTo>
                    <a:pt x="318" y="321"/>
                  </a:lnTo>
                  <a:lnTo>
                    <a:pt x="310" y="314"/>
                  </a:lnTo>
                  <a:lnTo>
                    <a:pt x="305" y="307"/>
                  </a:lnTo>
                  <a:lnTo>
                    <a:pt x="300" y="298"/>
                  </a:lnTo>
                  <a:lnTo>
                    <a:pt x="296" y="289"/>
                  </a:lnTo>
                  <a:lnTo>
                    <a:pt x="296" y="278"/>
                  </a:lnTo>
                  <a:lnTo>
                    <a:pt x="296" y="278"/>
                  </a:lnTo>
                  <a:lnTo>
                    <a:pt x="296" y="267"/>
                  </a:lnTo>
                  <a:lnTo>
                    <a:pt x="300" y="257"/>
                  </a:lnTo>
                  <a:lnTo>
                    <a:pt x="305" y="249"/>
                  </a:lnTo>
                  <a:lnTo>
                    <a:pt x="310" y="240"/>
                  </a:lnTo>
                  <a:lnTo>
                    <a:pt x="318" y="235"/>
                  </a:lnTo>
                  <a:lnTo>
                    <a:pt x="327" y="230"/>
                  </a:lnTo>
                  <a:lnTo>
                    <a:pt x="337" y="226"/>
                  </a:lnTo>
                  <a:lnTo>
                    <a:pt x="348" y="226"/>
                  </a:lnTo>
                  <a:lnTo>
                    <a:pt x="348" y="226"/>
                  </a:lnTo>
                  <a:lnTo>
                    <a:pt x="359" y="226"/>
                  </a:lnTo>
                  <a:lnTo>
                    <a:pt x="368" y="230"/>
                  </a:lnTo>
                  <a:lnTo>
                    <a:pt x="377" y="235"/>
                  </a:lnTo>
                  <a:lnTo>
                    <a:pt x="384" y="240"/>
                  </a:lnTo>
                  <a:lnTo>
                    <a:pt x="391" y="249"/>
                  </a:lnTo>
                  <a:lnTo>
                    <a:pt x="397" y="257"/>
                  </a:lnTo>
                  <a:lnTo>
                    <a:pt x="398" y="267"/>
                  </a:lnTo>
                  <a:lnTo>
                    <a:pt x="400" y="278"/>
                  </a:lnTo>
                  <a:lnTo>
                    <a:pt x="400" y="278"/>
                  </a:lnTo>
                  <a:close/>
                  <a:moveTo>
                    <a:pt x="233" y="278"/>
                  </a:moveTo>
                  <a:lnTo>
                    <a:pt x="233" y="278"/>
                  </a:lnTo>
                  <a:lnTo>
                    <a:pt x="233" y="289"/>
                  </a:lnTo>
                  <a:lnTo>
                    <a:pt x="229" y="298"/>
                  </a:lnTo>
                  <a:lnTo>
                    <a:pt x="224" y="307"/>
                  </a:lnTo>
                  <a:lnTo>
                    <a:pt x="219" y="314"/>
                  </a:lnTo>
                  <a:lnTo>
                    <a:pt x="210" y="321"/>
                  </a:lnTo>
                  <a:lnTo>
                    <a:pt x="203" y="327"/>
                  </a:lnTo>
                  <a:lnTo>
                    <a:pt x="192" y="328"/>
                  </a:lnTo>
                  <a:lnTo>
                    <a:pt x="181" y="330"/>
                  </a:lnTo>
                  <a:lnTo>
                    <a:pt x="181" y="330"/>
                  </a:lnTo>
                  <a:lnTo>
                    <a:pt x="170" y="328"/>
                  </a:lnTo>
                  <a:lnTo>
                    <a:pt x="161" y="327"/>
                  </a:lnTo>
                  <a:lnTo>
                    <a:pt x="152" y="321"/>
                  </a:lnTo>
                  <a:lnTo>
                    <a:pt x="145" y="314"/>
                  </a:lnTo>
                  <a:lnTo>
                    <a:pt x="138" y="307"/>
                  </a:lnTo>
                  <a:lnTo>
                    <a:pt x="132" y="298"/>
                  </a:lnTo>
                  <a:lnTo>
                    <a:pt x="131" y="289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31" y="267"/>
                  </a:lnTo>
                  <a:lnTo>
                    <a:pt x="132" y="257"/>
                  </a:lnTo>
                  <a:lnTo>
                    <a:pt x="138" y="249"/>
                  </a:lnTo>
                  <a:lnTo>
                    <a:pt x="145" y="240"/>
                  </a:lnTo>
                  <a:lnTo>
                    <a:pt x="152" y="235"/>
                  </a:lnTo>
                  <a:lnTo>
                    <a:pt x="161" y="230"/>
                  </a:lnTo>
                  <a:lnTo>
                    <a:pt x="170" y="226"/>
                  </a:lnTo>
                  <a:lnTo>
                    <a:pt x="181" y="226"/>
                  </a:lnTo>
                  <a:lnTo>
                    <a:pt x="181" y="226"/>
                  </a:lnTo>
                  <a:lnTo>
                    <a:pt x="192" y="226"/>
                  </a:lnTo>
                  <a:lnTo>
                    <a:pt x="203" y="230"/>
                  </a:lnTo>
                  <a:lnTo>
                    <a:pt x="210" y="235"/>
                  </a:lnTo>
                  <a:lnTo>
                    <a:pt x="219" y="240"/>
                  </a:lnTo>
                  <a:lnTo>
                    <a:pt x="224" y="249"/>
                  </a:lnTo>
                  <a:lnTo>
                    <a:pt x="229" y="257"/>
                  </a:lnTo>
                  <a:lnTo>
                    <a:pt x="233" y="267"/>
                  </a:lnTo>
                  <a:lnTo>
                    <a:pt x="233" y="278"/>
                  </a:lnTo>
                  <a:lnTo>
                    <a:pt x="233" y="278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7262813" y="1520825"/>
              <a:ext cx="76200" cy="80963"/>
            </a:xfrm>
            <a:custGeom>
              <a:avLst/>
              <a:gdLst>
                <a:gd name="T0" fmla="*/ 0 w 98"/>
                <a:gd name="T1" fmla="*/ 103 h 103"/>
                <a:gd name="T2" fmla="*/ 98 w 98"/>
                <a:gd name="T3" fmla="*/ 51 h 103"/>
                <a:gd name="T4" fmla="*/ 0 w 98"/>
                <a:gd name="T5" fmla="*/ 0 h 103"/>
                <a:gd name="T6" fmla="*/ 0 w 98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03">
                  <a:moveTo>
                    <a:pt x="0" y="103"/>
                  </a:moveTo>
                  <a:lnTo>
                    <a:pt x="98" y="51"/>
                  </a:lnTo>
                  <a:lnTo>
                    <a:pt x="0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auto">
            <a:xfrm>
              <a:off x="7086601" y="1358900"/>
              <a:ext cx="409575" cy="409575"/>
            </a:xfrm>
            <a:custGeom>
              <a:avLst/>
              <a:gdLst>
                <a:gd name="T0" fmla="*/ 231 w 515"/>
                <a:gd name="T1" fmla="*/ 2 h 516"/>
                <a:gd name="T2" fmla="*/ 158 w 515"/>
                <a:gd name="T3" fmla="*/ 20 h 516"/>
                <a:gd name="T4" fmla="*/ 93 w 515"/>
                <a:gd name="T5" fmla="*/ 59 h 516"/>
                <a:gd name="T6" fmla="*/ 44 w 515"/>
                <a:gd name="T7" fmla="*/ 113 h 516"/>
                <a:gd name="T8" fmla="*/ 10 w 515"/>
                <a:gd name="T9" fmla="*/ 182 h 516"/>
                <a:gd name="T10" fmla="*/ 0 w 515"/>
                <a:gd name="T11" fmla="*/ 259 h 516"/>
                <a:gd name="T12" fmla="*/ 5 w 515"/>
                <a:gd name="T13" fmla="*/ 309 h 516"/>
                <a:gd name="T14" fmla="*/ 30 w 515"/>
                <a:gd name="T15" fmla="*/ 381 h 516"/>
                <a:gd name="T16" fmla="*/ 75 w 515"/>
                <a:gd name="T17" fmla="*/ 440 h 516"/>
                <a:gd name="T18" fmla="*/ 134 w 515"/>
                <a:gd name="T19" fmla="*/ 485 h 516"/>
                <a:gd name="T20" fmla="*/ 206 w 515"/>
                <a:gd name="T21" fmla="*/ 510 h 516"/>
                <a:gd name="T22" fmla="*/ 258 w 515"/>
                <a:gd name="T23" fmla="*/ 516 h 516"/>
                <a:gd name="T24" fmla="*/ 334 w 515"/>
                <a:gd name="T25" fmla="*/ 505 h 516"/>
                <a:gd name="T26" fmla="*/ 402 w 515"/>
                <a:gd name="T27" fmla="*/ 473 h 516"/>
                <a:gd name="T28" fmla="*/ 456 w 515"/>
                <a:gd name="T29" fmla="*/ 422 h 516"/>
                <a:gd name="T30" fmla="*/ 495 w 515"/>
                <a:gd name="T31" fmla="*/ 358 h 516"/>
                <a:gd name="T32" fmla="*/ 513 w 515"/>
                <a:gd name="T33" fmla="*/ 284 h 516"/>
                <a:gd name="T34" fmla="*/ 513 w 515"/>
                <a:gd name="T35" fmla="*/ 232 h 516"/>
                <a:gd name="T36" fmla="*/ 495 w 515"/>
                <a:gd name="T37" fmla="*/ 158 h 516"/>
                <a:gd name="T38" fmla="*/ 456 w 515"/>
                <a:gd name="T39" fmla="*/ 94 h 516"/>
                <a:gd name="T40" fmla="*/ 402 w 515"/>
                <a:gd name="T41" fmla="*/ 45 h 516"/>
                <a:gd name="T42" fmla="*/ 334 w 515"/>
                <a:gd name="T43" fmla="*/ 11 h 516"/>
                <a:gd name="T44" fmla="*/ 258 w 515"/>
                <a:gd name="T45" fmla="*/ 0 h 516"/>
                <a:gd name="T46" fmla="*/ 436 w 515"/>
                <a:gd name="T47" fmla="*/ 271 h 516"/>
                <a:gd name="T48" fmla="*/ 432 w 515"/>
                <a:gd name="T49" fmla="*/ 331 h 516"/>
                <a:gd name="T50" fmla="*/ 423 w 515"/>
                <a:gd name="T51" fmla="*/ 361 h 516"/>
                <a:gd name="T52" fmla="*/ 409 w 515"/>
                <a:gd name="T53" fmla="*/ 374 h 516"/>
                <a:gd name="T54" fmla="*/ 382 w 515"/>
                <a:gd name="T55" fmla="*/ 381 h 516"/>
                <a:gd name="T56" fmla="*/ 301 w 515"/>
                <a:gd name="T57" fmla="*/ 385 h 516"/>
                <a:gd name="T58" fmla="*/ 208 w 515"/>
                <a:gd name="T59" fmla="*/ 385 h 516"/>
                <a:gd name="T60" fmla="*/ 136 w 515"/>
                <a:gd name="T61" fmla="*/ 381 h 516"/>
                <a:gd name="T62" fmla="*/ 102 w 515"/>
                <a:gd name="T63" fmla="*/ 370 h 516"/>
                <a:gd name="T64" fmla="*/ 93 w 515"/>
                <a:gd name="T65" fmla="*/ 361 h 516"/>
                <a:gd name="T66" fmla="*/ 82 w 515"/>
                <a:gd name="T67" fmla="*/ 331 h 516"/>
                <a:gd name="T68" fmla="*/ 79 w 515"/>
                <a:gd name="T69" fmla="*/ 271 h 516"/>
                <a:gd name="T70" fmla="*/ 80 w 515"/>
                <a:gd name="T71" fmla="*/ 203 h 516"/>
                <a:gd name="T72" fmla="*/ 84 w 515"/>
                <a:gd name="T73" fmla="*/ 173 h 516"/>
                <a:gd name="T74" fmla="*/ 97 w 515"/>
                <a:gd name="T75" fmla="*/ 149 h 516"/>
                <a:gd name="T76" fmla="*/ 116 w 515"/>
                <a:gd name="T77" fmla="*/ 137 h 516"/>
                <a:gd name="T78" fmla="*/ 132 w 515"/>
                <a:gd name="T79" fmla="*/ 135 h 516"/>
                <a:gd name="T80" fmla="*/ 256 w 515"/>
                <a:gd name="T81" fmla="*/ 131 h 516"/>
                <a:gd name="T82" fmla="*/ 301 w 515"/>
                <a:gd name="T83" fmla="*/ 131 h 516"/>
                <a:gd name="T84" fmla="*/ 382 w 515"/>
                <a:gd name="T85" fmla="*/ 135 h 516"/>
                <a:gd name="T86" fmla="*/ 409 w 515"/>
                <a:gd name="T87" fmla="*/ 142 h 516"/>
                <a:gd name="T88" fmla="*/ 423 w 515"/>
                <a:gd name="T89" fmla="*/ 155 h 516"/>
                <a:gd name="T90" fmla="*/ 432 w 515"/>
                <a:gd name="T91" fmla="*/ 185 h 516"/>
                <a:gd name="T92" fmla="*/ 436 w 515"/>
                <a:gd name="T93" fmla="*/ 245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5" h="516">
                  <a:moveTo>
                    <a:pt x="258" y="0"/>
                  </a:moveTo>
                  <a:lnTo>
                    <a:pt x="258" y="0"/>
                  </a:lnTo>
                  <a:lnTo>
                    <a:pt x="231" y="2"/>
                  </a:lnTo>
                  <a:lnTo>
                    <a:pt x="206" y="6"/>
                  </a:lnTo>
                  <a:lnTo>
                    <a:pt x="181" y="11"/>
                  </a:lnTo>
                  <a:lnTo>
                    <a:pt x="158" y="20"/>
                  </a:lnTo>
                  <a:lnTo>
                    <a:pt x="134" y="31"/>
                  </a:lnTo>
                  <a:lnTo>
                    <a:pt x="113" y="45"/>
                  </a:lnTo>
                  <a:lnTo>
                    <a:pt x="93" y="59"/>
                  </a:lnTo>
                  <a:lnTo>
                    <a:pt x="75" y="76"/>
                  </a:lnTo>
                  <a:lnTo>
                    <a:pt x="59" y="94"/>
                  </a:lnTo>
                  <a:lnTo>
                    <a:pt x="44" y="113"/>
                  </a:lnTo>
                  <a:lnTo>
                    <a:pt x="30" y="135"/>
                  </a:lnTo>
                  <a:lnTo>
                    <a:pt x="19" y="158"/>
                  </a:lnTo>
                  <a:lnTo>
                    <a:pt x="10" y="182"/>
                  </a:lnTo>
                  <a:lnTo>
                    <a:pt x="5" y="207"/>
                  </a:lnTo>
                  <a:lnTo>
                    <a:pt x="1" y="232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1" y="284"/>
                  </a:lnTo>
                  <a:lnTo>
                    <a:pt x="5" y="309"/>
                  </a:lnTo>
                  <a:lnTo>
                    <a:pt x="10" y="334"/>
                  </a:lnTo>
                  <a:lnTo>
                    <a:pt x="19" y="358"/>
                  </a:lnTo>
                  <a:lnTo>
                    <a:pt x="30" y="381"/>
                  </a:lnTo>
                  <a:lnTo>
                    <a:pt x="44" y="403"/>
                  </a:lnTo>
                  <a:lnTo>
                    <a:pt x="59" y="422"/>
                  </a:lnTo>
                  <a:lnTo>
                    <a:pt x="75" y="440"/>
                  </a:lnTo>
                  <a:lnTo>
                    <a:pt x="93" y="457"/>
                  </a:lnTo>
                  <a:lnTo>
                    <a:pt x="113" y="473"/>
                  </a:lnTo>
                  <a:lnTo>
                    <a:pt x="134" y="485"/>
                  </a:lnTo>
                  <a:lnTo>
                    <a:pt x="158" y="496"/>
                  </a:lnTo>
                  <a:lnTo>
                    <a:pt x="181" y="505"/>
                  </a:lnTo>
                  <a:lnTo>
                    <a:pt x="206" y="510"/>
                  </a:lnTo>
                  <a:lnTo>
                    <a:pt x="231" y="514"/>
                  </a:lnTo>
                  <a:lnTo>
                    <a:pt x="258" y="516"/>
                  </a:lnTo>
                  <a:lnTo>
                    <a:pt x="258" y="516"/>
                  </a:lnTo>
                  <a:lnTo>
                    <a:pt x="283" y="514"/>
                  </a:lnTo>
                  <a:lnTo>
                    <a:pt x="309" y="510"/>
                  </a:lnTo>
                  <a:lnTo>
                    <a:pt x="334" y="505"/>
                  </a:lnTo>
                  <a:lnTo>
                    <a:pt x="357" y="496"/>
                  </a:lnTo>
                  <a:lnTo>
                    <a:pt x="380" y="485"/>
                  </a:lnTo>
                  <a:lnTo>
                    <a:pt x="402" y="473"/>
                  </a:lnTo>
                  <a:lnTo>
                    <a:pt x="422" y="457"/>
                  </a:lnTo>
                  <a:lnTo>
                    <a:pt x="440" y="440"/>
                  </a:lnTo>
                  <a:lnTo>
                    <a:pt x="456" y="422"/>
                  </a:lnTo>
                  <a:lnTo>
                    <a:pt x="472" y="403"/>
                  </a:lnTo>
                  <a:lnTo>
                    <a:pt x="485" y="381"/>
                  </a:lnTo>
                  <a:lnTo>
                    <a:pt x="495" y="358"/>
                  </a:lnTo>
                  <a:lnTo>
                    <a:pt x="504" y="334"/>
                  </a:lnTo>
                  <a:lnTo>
                    <a:pt x="510" y="309"/>
                  </a:lnTo>
                  <a:lnTo>
                    <a:pt x="513" y="284"/>
                  </a:lnTo>
                  <a:lnTo>
                    <a:pt x="515" y="259"/>
                  </a:lnTo>
                  <a:lnTo>
                    <a:pt x="515" y="259"/>
                  </a:lnTo>
                  <a:lnTo>
                    <a:pt x="513" y="232"/>
                  </a:lnTo>
                  <a:lnTo>
                    <a:pt x="510" y="207"/>
                  </a:lnTo>
                  <a:lnTo>
                    <a:pt x="504" y="182"/>
                  </a:lnTo>
                  <a:lnTo>
                    <a:pt x="495" y="158"/>
                  </a:lnTo>
                  <a:lnTo>
                    <a:pt x="485" y="135"/>
                  </a:lnTo>
                  <a:lnTo>
                    <a:pt x="472" y="113"/>
                  </a:lnTo>
                  <a:lnTo>
                    <a:pt x="456" y="94"/>
                  </a:lnTo>
                  <a:lnTo>
                    <a:pt x="440" y="76"/>
                  </a:lnTo>
                  <a:lnTo>
                    <a:pt x="422" y="59"/>
                  </a:lnTo>
                  <a:lnTo>
                    <a:pt x="402" y="45"/>
                  </a:lnTo>
                  <a:lnTo>
                    <a:pt x="380" y="31"/>
                  </a:lnTo>
                  <a:lnTo>
                    <a:pt x="357" y="20"/>
                  </a:lnTo>
                  <a:lnTo>
                    <a:pt x="334" y="11"/>
                  </a:lnTo>
                  <a:lnTo>
                    <a:pt x="309" y="6"/>
                  </a:lnTo>
                  <a:lnTo>
                    <a:pt x="283" y="2"/>
                  </a:lnTo>
                  <a:lnTo>
                    <a:pt x="258" y="0"/>
                  </a:lnTo>
                  <a:lnTo>
                    <a:pt x="258" y="0"/>
                  </a:lnTo>
                  <a:close/>
                  <a:moveTo>
                    <a:pt x="436" y="271"/>
                  </a:moveTo>
                  <a:lnTo>
                    <a:pt x="436" y="271"/>
                  </a:lnTo>
                  <a:lnTo>
                    <a:pt x="434" y="311"/>
                  </a:lnTo>
                  <a:lnTo>
                    <a:pt x="432" y="331"/>
                  </a:lnTo>
                  <a:lnTo>
                    <a:pt x="432" y="331"/>
                  </a:lnTo>
                  <a:lnTo>
                    <a:pt x="431" y="343"/>
                  </a:lnTo>
                  <a:lnTo>
                    <a:pt x="425" y="356"/>
                  </a:lnTo>
                  <a:lnTo>
                    <a:pt x="423" y="361"/>
                  </a:lnTo>
                  <a:lnTo>
                    <a:pt x="418" y="367"/>
                  </a:lnTo>
                  <a:lnTo>
                    <a:pt x="418" y="367"/>
                  </a:lnTo>
                  <a:lnTo>
                    <a:pt x="409" y="374"/>
                  </a:lnTo>
                  <a:lnTo>
                    <a:pt x="398" y="379"/>
                  </a:lnTo>
                  <a:lnTo>
                    <a:pt x="389" y="381"/>
                  </a:lnTo>
                  <a:lnTo>
                    <a:pt x="382" y="381"/>
                  </a:lnTo>
                  <a:lnTo>
                    <a:pt x="382" y="381"/>
                  </a:lnTo>
                  <a:lnTo>
                    <a:pt x="343" y="383"/>
                  </a:lnTo>
                  <a:lnTo>
                    <a:pt x="301" y="385"/>
                  </a:lnTo>
                  <a:lnTo>
                    <a:pt x="258" y="385"/>
                  </a:lnTo>
                  <a:lnTo>
                    <a:pt x="258" y="385"/>
                  </a:lnTo>
                  <a:lnTo>
                    <a:pt x="208" y="385"/>
                  </a:lnTo>
                  <a:lnTo>
                    <a:pt x="167" y="383"/>
                  </a:lnTo>
                  <a:lnTo>
                    <a:pt x="136" y="381"/>
                  </a:lnTo>
                  <a:lnTo>
                    <a:pt x="136" y="381"/>
                  </a:lnTo>
                  <a:lnTo>
                    <a:pt x="118" y="379"/>
                  </a:lnTo>
                  <a:lnTo>
                    <a:pt x="107" y="374"/>
                  </a:lnTo>
                  <a:lnTo>
                    <a:pt x="102" y="370"/>
                  </a:lnTo>
                  <a:lnTo>
                    <a:pt x="97" y="367"/>
                  </a:lnTo>
                  <a:lnTo>
                    <a:pt x="97" y="367"/>
                  </a:lnTo>
                  <a:lnTo>
                    <a:pt x="93" y="361"/>
                  </a:lnTo>
                  <a:lnTo>
                    <a:pt x="89" y="356"/>
                  </a:lnTo>
                  <a:lnTo>
                    <a:pt x="84" y="343"/>
                  </a:lnTo>
                  <a:lnTo>
                    <a:pt x="82" y="331"/>
                  </a:lnTo>
                  <a:lnTo>
                    <a:pt x="82" y="331"/>
                  </a:lnTo>
                  <a:lnTo>
                    <a:pt x="80" y="311"/>
                  </a:lnTo>
                  <a:lnTo>
                    <a:pt x="79" y="271"/>
                  </a:lnTo>
                  <a:lnTo>
                    <a:pt x="79" y="245"/>
                  </a:lnTo>
                  <a:lnTo>
                    <a:pt x="79" y="245"/>
                  </a:lnTo>
                  <a:lnTo>
                    <a:pt x="80" y="203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4" y="173"/>
                  </a:lnTo>
                  <a:lnTo>
                    <a:pt x="89" y="160"/>
                  </a:lnTo>
                  <a:lnTo>
                    <a:pt x="93" y="155"/>
                  </a:lnTo>
                  <a:lnTo>
                    <a:pt x="97" y="149"/>
                  </a:lnTo>
                  <a:lnTo>
                    <a:pt x="97" y="149"/>
                  </a:lnTo>
                  <a:lnTo>
                    <a:pt x="106" y="142"/>
                  </a:lnTo>
                  <a:lnTo>
                    <a:pt x="116" y="137"/>
                  </a:lnTo>
                  <a:lnTo>
                    <a:pt x="125" y="135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72" y="133"/>
                  </a:lnTo>
                  <a:lnTo>
                    <a:pt x="213" y="131"/>
                  </a:lnTo>
                  <a:lnTo>
                    <a:pt x="256" y="131"/>
                  </a:lnTo>
                  <a:lnTo>
                    <a:pt x="258" y="131"/>
                  </a:lnTo>
                  <a:lnTo>
                    <a:pt x="258" y="131"/>
                  </a:lnTo>
                  <a:lnTo>
                    <a:pt x="301" y="131"/>
                  </a:lnTo>
                  <a:lnTo>
                    <a:pt x="343" y="133"/>
                  </a:lnTo>
                  <a:lnTo>
                    <a:pt x="382" y="135"/>
                  </a:lnTo>
                  <a:lnTo>
                    <a:pt x="382" y="135"/>
                  </a:lnTo>
                  <a:lnTo>
                    <a:pt x="389" y="135"/>
                  </a:lnTo>
                  <a:lnTo>
                    <a:pt x="398" y="137"/>
                  </a:lnTo>
                  <a:lnTo>
                    <a:pt x="409" y="142"/>
                  </a:lnTo>
                  <a:lnTo>
                    <a:pt x="418" y="149"/>
                  </a:lnTo>
                  <a:lnTo>
                    <a:pt x="418" y="149"/>
                  </a:lnTo>
                  <a:lnTo>
                    <a:pt x="423" y="155"/>
                  </a:lnTo>
                  <a:lnTo>
                    <a:pt x="425" y="160"/>
                  </a:lnTo>
                  <a:lnTo>
                    <a:pt x="431" y="173"/>
                  </a:lnTo>
                  <a:lnTo>
                    <a:pt x="432" y="185"/>
                  </a:lnTo>
                  <a:lnTo>
                    <a:pt x="432" y="185"/>
                  </a:lnTo>
                  <a:lnTo>
                    <a:pt x="434" y="203"/>
                  </a:lnTo>
                  <a:lnTo>
                    <a:pt x="436" y="245"/>
                  </a:lnTo>
                  <a:lnTo>
                    <a:pt x="436" y="271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2243138" y="1397000"/>
              <a:ext cx="174625" cy="295275"/>
            </a:xfrm>
            <a:custGeom>
              <a:avLst/>
              <a:gdLst>
                <a:gd name="T0" fmla="*/ 111 w 221"/>
                <a:gd name="T1" fmla="*/ 372 h 372"/>
                <a:gd name="T2" fmla="*/ 68 w 221"/>
                <a:gd name="T3" fmla="*/ 364 h 372"/>
                <a:gd name="T4" fmla="*/ 32 w 221"/>
                <a:gd name="T5" fmla="*/ 343 h 372"/>
                <a:gd name="T6" fmla="*/ 20 w 221"/>
                <a:gd name="T7" fmla="*/ 328 h 372"/>
                <a:gd name="T8" fmla="*/ 9 w 221"/>
                <a:gd name="T9" fmla="*/ 309 h 372"/>
                <a:gd name="T10" fmla="*/ 2 w 221"/>
                <a:gd name="T11" fmla="*/ 287 h 372"/>
                <a:gd name="T12" fmla="*/ 0 w 221"/>
                <a:gd name="T13" fmla="*/ 262 h 372"/>
                <a:gd name="T14" fmla="*/ 0 w 221"/>
                <a:gd name="T15" fmla="*/ 109 h 372"/>
                <a:gd name="T16" fmla="*/ 2 w 221"/>
                <a:gd name="T17" fmla="*/ 84 h 372"/>
                <a:gd name="T18" fmla="*/ 9 w 221"/>
                <a:gd name="T19" fmla="*/ 63 h 372"/>
                <a:gd name="T20" fmla="*/ 20 w 221"/>
                <a:gd name="T21" fmla="*/ 45 h 372"/>
                <a:gd name="T22" fmla="*/ 32 w 221"/>
                <a:gd name="T23" fmla="*/ 28 h 372"/>
                <a:gd name="T24" fmla="*/ 68 w 221"/>
                <a:gd name="T25" fmla="*/ 7 h 372"/>
                <a:gd name="T26" fmla="*/ 111 w 221"/>
                <a:gd name="T27" fmla="*/ 0 h 372"/>
                <a:gd name="T28" fmla="*/ 133 w 221"/>
                <a:gd name="T29" fmla="*/ 1 h 372"/>
                <a:gd name="T30" fmla="*/ 172 w 221"/>
                <a:gd name="T31" fmla="*/ 16 h 372"/>
                <a:gd name="T32" fmla="*/ 196 w 221"/>
                <a:gd name="T33" fmla="*/ 36 h 372"/>
                <a:gd name="T34" fmla="*/ 208 w 221"/>
                <a:gd name="T35" fmla="*/ 54 h 372"/>
                <a:gd name="T36" fmla="*/ 217 w 221"/>
                <a:gd name="T37" fmla="*/ 73 h 372"/>
                <a:gd name="T38" fmla="*/ 221 w 221"/>
                <a:gd name="T39" fmla="*/ 97 h 372"/>
                <a:gd name="T40" fmla="*/ 221 w 221"/>
                <a:gd name="T41" fmla="*/ 262 h 372"/>
                <a:gd name="T42" fmla="*/ 221 w 221"/>
                <a:gd name="T43" fmla="*/ 276 h 372"/>
                <a:gd name="T44" fmla="*/ 217 w 221"/>
                <a:gd name="T45" fmla="*/ 298 h 372"/>
                <a:gd name="T46" fmla="*/ 208 w 221"/>
                <a:gd name="T47" fmla="*/ 319 h 372"/>
                <a:gd name="T48" fmla="*/ 196 w 221"/>
                <a:gd name="T49" fmla="*/ 336 h 372"/>
                <a:gd name="T50" fmla="*/ 172 w 221"/>
                <a:gd name="T51" fmla="*/ 355 h 372"/>
                <a:gd name="T52" fmla="*/ 133 w 221"/>
                <a:gd name="T53" fmla="*/ 370 h 372"/>
                <a:gd name="T54" fmla="*/ 111 w 221"/>
                <a:gd name="T55" fmla="*/ 372 h 372"/>
                <a:gd name="T56" fmla="*/ 154 w 221"/>
                <a:gd name="T57" fmla="*/ 109 h 372"/>
                <a:gd name="T58" fmla="*/ 153 w 221"/>
                <a:gd name="T59" fmla="*/ 90 h 372"/>
                <a:gd name="T60" fmla="*/ 144 w 221"/>
                <a:gd name="T61" fmla="*/ 73 h 372"/>
                <a:gd name="T62" fmla="*/ 129 w 221"/>
                <a:gd name="T63" fmla="*/ 64 h 372"/>
                <a:gd name="T64" fmla="*/ 111 w 221"/>
                <a:gd name="T65" fmla="*/ 61 h 372"/>
                <a:gd name="T66" fmla="*/ 101 w 221"/>
                <a:gd name="T67" fmla="*/ 61 h 372"/>
                <a:gd name="T68" fmla="*/ 84 w 221"/>
                <a:gd name="T69" fmla="*/ 68 h 372"/>
                <a:gd name="T70" fmla="*/ 74 w 221"/>
                <a:gd name="T71" fmla="*/ 81 h 372"/>
                <a:gd name="T72" fmla="*/ 66 w 221"/>
                <a:gd name="T73" fmla="*/ 99 h 372"/>
                <a:gd name="T74" fmla="*/ 66 w 221"/>
                <a:gd name="T75" fmla="*/ 262 h 372"/>
                <a:gd name="T76" fmla="*/ 66 w 221"/>
                <a:gd name="T77" fmla="*/ 273 h 372"/>
                <a:gd name="T78" fmla="*/ 74 w 221"/>
                <a:gd name="T79" fmla="*/ 291 h 372"/>
                <a:gd name="T80" fmla="*/ 84 w 221"/>
                <a:gd name="T81" fmla="*/ 303 h 372"/>
                <a:gd name="T82" fmla="*/ 101 w 221"/>
                <a:gd name="T83" fmla="*/ 311 h 372"/>
                <a:gd name="T84" fmla="*/ 111 w 221"/>
                <a:gd name="T85" fmla="*/ 312 h 372"/>
                <a:gd name="T86" fmla="*/ 129 w 221"/>
                <a:gd name="T87" fmla="*/ 309 h 372"/>
                <a:gd name="T88" fmla="*/ 144 w 221"/>
                <a:gd name="T89" fmla="*/ 298 h 372"/>
                <a:gd name="T90" fmla="*/ 153 w 221"/>
                <a:gd name="T91" fmla="*/ 284 h 372"/>
                <a:gd name="T92" fmla="*/ 154 w 221"/>
                <a:gd name="T93" fmla="*/ 26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1" h="372">
                  <a:moveTo>
                    <a:pt x="111" y="372"/>
                  </a:moveTo>
                  <a:lnTo>
                    <a:pt x="111" y="372"/>
                  </a:lnTo>
                  <a:lnTo>
                    <a:pt x="90" y="370"/>
                  </a:lnTo>
                  <a:lnTo>
                    <a:pt x="68" y="364"/>
                  </a:lnTo>
                  <a:lnTo>
                    <a:pt x="50" y="355"/>
                  </a:lnTo>
                  <a:lnTo>
                    <a:pt x="32" y="343"/>
                  </a:lnTo>
                  <a:lnTo>
                    <a:pt x="25" y="336"/>
                  </a:lnTo>
                  <a:lnTo>
                    <a:pt x="20" y="328"/>
                  </a:lnTo>
                  <a:lnTo>
                    <a:pt x="14" y="319"/>
                  </a:lnTo>
                  <a:lnTo>
                    <a:pt x="9" y="309"/>
                  </a:lnTo>
                  <a:lnTo>
                    <a:pt x="5" y="298"/>
                  </a:lnTo>
                  <a:lnTo>
                    <a:pt x="2" y="287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2" y="84"/>
                  </a:lnTo>
                  <a:lnTo>
                    <a:pt x="5" y="73"/>
                  </a:lnTo>
                  <a:lnTo>
                    <a:pt x="9" y="63"/>
                  </a:lnTo>
                  <a:lnTo>
                    <a:pt x="14" y="54"/>
                  </a:lnTo>
                  <a:lnTo>
                    <a:pt x="20" y="45"/>
                  </a:lnTo>
                  <a:lnTo>
                    <a:pt x="25" y="36"/>
                  </a:lnTo>
                  <a:lnTo>
                    <a:pt x="32" y="28"/>
                  </a:lnTo>
                  <a:lnTo>
                    <a:pt x="50" y="16"/>
                  </a:lnTo>
                  <a:lnTo>
                    <a:pt x="68" y="7"/>
                  </a:lnTo>
                  <a:lnTo>
                    <a:pt x="90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33" y="1"/>
                  </a:lnTo>
                  <a:lnTo>
                    <a:pt x="153" y="7"/>
                  </a:lnTo>
                  <a:lnTo>
                    <a:pt x="172" y="16"/>
                  </a:lnTo>
                  <a:lnTo>
                    <a:pt x="189" y="28"/>
                  </a:lnTo>
                  <a:lnTo>
                    <a:pt x="196" y="36"/>
                  </a:lnTo>
                  <a:lnTo>
                    <a:pt x="203" y="45"/>
                  </a:lnTo>
                  <a:lnTo>
                    <a:pt x="208" y="54"/>
                  </a:lnTo>
                  <a:lnTo>
                    <a:pt x="212" y="63"/>
                  </a:lnTo>
                  <a:lnTo>
                    <a:pt x="217" y="73"/>
                  </a:lnTo>
                  <a:lnTo>
                    <a:pt x="219" y="84"/>
                  </a:lnTo>
                  <a:lnTo>
                    <a:pt x="221" y="97"/>
                  </a:lnTo>
                  <a:lnTo>
                    <a:pt x="221" y="109"/>
                  </a:lnTo>
                  <a:lnTo>
                    <a:pt x="221" y="262"/>
                  </a:lnTo>
                  <a:lnTo>
                    <a:pt x="221" y="262"/>
                  </a:lnTo>
                  <a:lnTo>
                    <a:pt x="221" y="276"/>
                  </a:lnTo>
                  <a:lnTo>
                    <a:pt x="219" y="287"/>
                  </a:lnTo>
                  <a:lnTo>
                    <a:pt x="217" y="298"/>
                  </a:lnTo>
                  <a:lnTo>
                    <a:pt x="212" y="309"/>
                  </a:lnTo>
                  <a:lnTo>
                    <a:pt x="208" y="319"/>
                  </a:lnTo>
                  <a:lnTo>
                    <a:pt x="203" y="328"/>
                  </a:lnTo>
                  <a:lnTo>
                    <a:pt x="196" y="336"/>
                  </a:lnTo>
                  <a:lnTo>
                    <a:pt x="189" y="343"/>
                  </a:lnTo>
                  <a:lnTo>
                    <a:pt x="172" y="355"/>
                  </a:lnTo>
                  <a:lnTo>
                    <a:pt x="153" y="364"/>
                  </a:lnTo>
                  <a:lnTo>
                    <a:pt x="133" y="370"/>
                  </a:lnTo>
                  <a:lnTo>
                    <a:pt x="111" y="372"/>
                  </a:lnTo>
                  <a:lnTo>
                    <a:pt x="111" y="372"/>
                  </a:lnTo>
                  <a:close/>
                  <a:moveTo>
                    <a:pt x="154" y="109"/>
                  </a:moveTo>
                  <a:lnTo>
                    <a:pt x="154" y="109"/>
                  </a:lnTo>
                  <a:lnTo>
                    <a:pt x="154" y="99"/>
                  </a:lnTo>
                  <a:lnTo>
                    <a:pt x="153" y="90"/>
                  </a:lnTo>
                  <a:lnTo>
                    <a:pt x="147" y="81"/>
                  </a:lnTo>
                  <a:lnTo>
                    <a:pt x="144" y="73"/>
                  </a:lnTo>
                  <a:lnTo>
                    <a:pt x="137" y="68"/>
                  </a:lnTo>
                  <a:lnTo>
                    <a:pt x="129" y="64"/>
                  </a:lnTo>
                  <a:lnTo>
                    <a:pt x="120" y="61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01" y="61"/>
                  </a:lnTo>
                  <a:lnTo>
                    <a:pt x="93" y="64"/>
                  </a:lnTo>
                  <a:lnTo>
                    <a:pt x="84" y="68"/>
                  </a:lnTo>
                  <a:lnTo>
                    <a:pt x="79" y="73"/>
                  </a:lnTo>
                  <a:lnTo>
                    <a:pt x="74" y="81"/>
                  </a:lnTo>
                  <a:lnTo>
                    <a:pt x="70" y="90"/>
                  </a:lnTo>
                  <a:lnTo>
                    <a:pt x="66" y="99"/>
                  </a:lnTo>
                  <a:lnTo>
                    <a:pt x="66" y="109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73"/>
                  </a:lnTo>
                  <a:lnTo>
                    <a:pt x="70" y="284"/>
                  </a:lnTo>
                  <a:lnTo>
                    <a:pt x="74" y="291"/>
                  </a:lnTo>
                  <a:lnTo>
                    <a:pt x="79" y="298"/>
                  </a:lnTo>
                  <a:lnTo>
                    <a:pt x="84" y="303"/>
                  </a:lnTo>
                  <a:lnTo>
                    <a:pt x="93" y="309"/>
                  </a:lnTo>
                  <a:lnTo>
                    <a:pt x="101" y="311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20" y="311"/>
                  </a:lnTo>
                  <a:lnTo>
                    <a:pt x="129" y="309"/>
                  </a:lnTo>
                  <a:lnTo>
                    <a:pt x="137" y="303"/>
                  </a:lnTo>
                  <a:lnTo>
                    <a:pt x="144" y="298"/>
                  </a:lnTo>
                  <a:lnTo>
                    <a:pt x="147" y="291"/>
                  </a:lnTo>
                  <a:lnTo>
                    <a:pt x="153" y="284"/>
                  </a:lnTo>
                  <a:lnTo>
                    <a:pt x="154" y="273"/>
                  </a:lnTo>
                  <a:lnTo>
                    <a:pt x="154" y="262"/>
                  </a:lnTo>
                  <a:lnTo>
                    <a:pt x="154" y="109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32"/>
            <p:cNvSpPr>
              <a:spLocks noEditPoints="1"/>
            </p:cNvSpPr>
            <p:nvPr/>
          </p:nvSpPr>
          <p:spPr bwMode="auto">
            <a:xfrm>
              <a:off x="2460626" y="1397000"/>
              <a:ext cx="184150" cy="295275"/>
            </a:xfrm>
            <a:custGeom>
              <a:avLst/>
              <a:gdLst>
                <a:gd name="T0" fmla="*/ 93 w 234"/>
                <a:gd name="T1" fmla="*/ 370 h 372"/>
                <a:gd name="T2" fmla="*/ 41 w 234"/>
                <a:gd name="T3" fmla="*/ 350 h 372"/>
                <a:gd name="T4" fmla="*/ 20 w 234"/>
                <a:gd name="T5" fmla="*/ 328 h 372"/>
                <a:gd name="T6" fmla="*/ 5 w 234"/>
                <a:gd name="T7" fmla="*/ 298 h 372"/>
                <a:gd name="T8" fmla="*/ 0 w 234"/>
                <a:gd name="T9" fmla="*/ 262 h 372"/>
                <a:gd name="T10" fmla="*/ 4 w 234"/>
                <a:gd name="T11" fmla="*/ 233 h 372"/>
                <a:gd name="T12" fmla="*/ 22 w 234"/>
                <a:gd name="T13" fmla="*/ 201 h 372"/>
                <a:gd name="T14" fmla="*/ 45 w 234"/>
                <a:gd name="T15" fmla="*/ 181 h 372"/>
                <a:gd name="T16" fmla="*/ 18 w 234"/>
                <a:gd name="T17" fmla="*/ 152 h 372"/>
                <a:gd name="T18" fmla="*/ 5 w 234"/>
                <a:gd name="T19" fmla="*/ 118 h 372"/>
                <a:gd name="T20" fmla="*/ 5 w 234"/>
                <a:gd name="T21" fmla="*/ 93 h 372"/>
                <a:gd name="T22" fmla="*/ 13 w 234"/>
                <a:gd name="T23" fmla="*/ 61 h 372"/>
                <a:gd name="T24" fmla="*/ 31 w 234"/>
                <a:gd name="T25" fmla="*/ 36 h 372"/>
                <a:gd name="T26" fmla="*/ 74 w 234"/>
                <a:gd name="T27" fmla="*/ 7 h 372"/>
                <a:gd name="T28" fmla="*/ 117 w 234"/>
                <a:gd name="T29" fmla="*/ 0 h 372"/>
                <a:gd name="T30" fmla="*/ 178 w 234"/>
                <a:gd name="T31" fmla="*/ 16 h 372"/>
                <a:gd name="T32" fmla="*/ 214 w 234"/>
                <a:gd name="T33" fmla="*/ 52 h 372"/>
                <a:gd name="T34" fmla="*/ 225 w 234"/>
                <a:gd name="T35" fmla="*/ 82 h 372"/>
                <a:gd name="T36" fmla="*/ 228 w 234"/>
                <a:gd name="T37" fmla="*/ 104 h 372"/>
                <a:gd name="T38" fmla="*/ 219 w 234"/>
                <a:gd name="T39" fmla="*/ 142 h 372"/>
                <a:gd name="T40" fmla="*/ 201 w 234"/>
                <a:gd name="T41" fmla="*/ 169 h 372"/>
                <a:gd name="T42" fmla="*/ 203 w 234"/>
                <a:gd name="T43" fmla="*/ 192 h 372"/>
                <a:gd name="T44" fmla="*/ 223 w 234"/>
                <a:gd name="T45" fmla="*/ 221 h 372"/>
                <a:gd name="T46" fmla="*/ 234 w 234"/>
                <a:gd name="T47" fmla="*/ 262 h 372"/>
                <a:gd name="T48" fmla="*/ 230 w 234"/>
                <a:gd name="T49" fmla="*/ 287 h 372"/>
                <a:gd name="T50" fmla="*/ 219 w 234"/>
                <a:gd name="T51" fmla="*/ 319 h 372"/>
                <a:gd name="T52" fmla="*/ 199 w 234"/>
                <a:gd name="T53" fmla="*/ 343 h 372"/>
                <a:gd name="T54" fmla="*/ 162 w 234"/>
                <a:gd name="T55" fmla="*/ 364 h 372"/>
                <a:gd name="T56" fmla="*/ 117 w 234"/>
                <a:gd name="T57" fmla="*/ 372 h 372"/>
                <a:gd name="T58" fmla="*/ 106 w 234"/>
                <a:gd name="T59" fmla="*/ 212 h 372"/>
                <a:gd name="T60" fmla="*/ 81 w 234"/>
                <a:gd name="T61" fmla="*/ 226 h 372"/>
                <a:gd name="T62" fmla="*/ 67 w 234"/>
                <a:gd name="T63" fmla="*/ 251 h 372"/>
                <a:gd name="T64" fmla="*/ 67 w 234"/>
                <a:gd name="T65" fmla="*/ 271 h 372"/>
                <a:gd name="T66" fmla="*/ 81 w 234"/>
                <a:gd name="T67" fmla="*/ 296 h 372"/>
                <a:gd name="T68" fmla="*/ 106 w 234"/>
                <a:gd name="T69" fmla="*/ 311 h 372"/>
                <a:gd name="T70" fmla="*/ 126 w 234"/>
                <a:gd name="T71" fmla="*/ 311 h 372"/>
                <a:gd name="T72" fmla="*/ 151 w 234"/>
                <a:gd name="T73" fmla="*/ 296 h 372"/>
                <a:gd name="T74" fmla="*/ 165 w 234"/>
                <a:gd name="T75" fmla="*/ 271 h 372"/>
                <a:gd name="T76" fmla="*/ 165 w 234"/>
                <a:gd name="T77" fmla="*/ 251 h 372"/>
                <a:gd name="T78" fmla="*/ 151 w 234"/>
                <a:gd name="T79" fmla="*/ 226 h 372"/>
                <a:gd name="T80" fmla="*/ 126 w 234"/>
                <a:gd name="T81" fmla="*/ 212 h 372"/>
                <a:gd name="T82" fmla="*/ 117 w 234"/>
                <a:gd name="T83" fmla="*/ 61 h 372"/>
                <a:gd name="T84" fmla="*/ 99 w 234"/>
                <a:gd name="T85" fmla="*/ 64 h 372"/>
                <a:gd name="T86" fmla="*/ 77 w 234"/>
                <a:gd name="T87" fmla="*/ 81 h 372"/>
                <a:gd name="T88" fmla="*/ 70 w 234"/>
                <a:gd name="T89" fmla="*/ 107 h 372"/>
                <a:gd name="T90" fmla="*/ 74 w 234"/>
                <a:gd name="T91" fmla="*/ 125 h 372"/>
                <a:gd name="T92" fmla="*/ 90 w 234"/>
                <a:gd name="T93" fmla="*/ 145 h 372"/>
                <a:gd name="T94" fmla="*/ 117 w 234"/>
                <a:gd name="T95" fmla="*/ 152 h 372"/>
                <a:gd name="T96" fmla="*/ 135 w 234"/>
                <a:gd name="T97" fmla="*/ 149 h 372"/>
                <a:gd name="T98" fmla="*/ 155 w 234"/>
                <a:gd name="T99" fmla="*/ 133 h 372"/>
                <a:gd name="T100" fmla="*/ 162 w 234"/>
                <a:gd name="T101" fmla="*/ 107 h 372"/>
                <a:gd name="T102" fmla="*/ 158 w 234"/>
                <a:gd name="T103" fmla="*/ 88 h 372"/>
                <a:gd name="T104" fmla="*/ 142 w 234"/>
                <a:gd name="T105" fmla="*/ 68 h 372"/>
                <a:gd name="T106" fmla="*/ 117 w 234"/>
                <a:gd name="T107" fmla="*/ 6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4" h="372">
                  <a:moveTo>
                    <a:pt x="117" y="372"/>
                  </a:moveTo>
                  <a:lnTo>
                    <a:pt x="117" y="372"/>
                  </a:lnTo>
                  <a:lnTo>
                    <a:pt x="93" y="370"/>
                  </a:lnTo>
                  <a:lnTo>
                    <a:pt x="70" y="364"/>
                  </a:lnTo>
                  <a:lnTo>
                    <a:pt x="50" y="355"/>
                  </a:lnTo>
                  <a:lnTo>
                    <a:pt x="41" y="350"/>
                  </a:lnTo>
                  <a:lnTo>
                    <a:pt x="34" y="343"/>
                  </a:lnTo>
                  <a:lnTo>
                    <a:pt x="25" y="336"/>
                  </a:lnTo>
                  <a:lnTo>
                    <a:pt x="20" y="328"/>
                  </a:lnTo>
                  <a:lnTo>
                    <a:pt x="13" y="319"/>
                  </a:lnTo>
                  <a:lnTo>
                    <a:pt x="9" y="309"/>
                  </a:lnTo>
                  <a:lnTo>
                    <a:pt x="5" y="298"/>
                  </a:lnTo>
                  <a:lnTo>
                    <a:pt x="2" y="287"/>
                  </a:lnTo>
                  <a:lnTo>
                    <a:pt x="0" y="275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46"/>
                  </a:lnTo>
                  <a:lnTo>
                    <a:pt x="4" y="233"/>
                  </a:lnTo>
                  <a:lnTo>
                    <a:pt x="9" y="221"/>
                  </a:lnTo>
                  <a:lnTo>
                    <a:pt x="14" y="210"/>
                  </a:lnTo>
                  <a:lnTo>
                    <a:pt x="22" y="201"/>
                  </a:lnTo>
                  <a:lnTo>
                    <a:pt x="29" y="192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31" y="169"/>
                  </a:lnTo>
                  <a:lnTo>
                    <a:pt x="23" y="161"/>
                  </a:lnTo>
                  <a:lnTo>
                    <a:pt x="18" y="152"/>
                  </a:lnTo>
                  <a:lnTo>
                    <a:pt x="13" y="142"/>
                  </a:lnTo>
                  <a:lnTo>
                    <a:pt x="7" y="131"/>
                  </a:lnTo>
                  <a:lnTo>
                    <a:pt x="5" y="11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5" y="93"/>
                  </a:lnTo>
                  <a:lnTo>
                    <a:pt x="5" y="82"/>
                  </a:lnTo>
                  <a:lnTo>
                    <a:pt x="9" y="72"/>
                  </a:lnTo>
                  <a:lnTo>
                    <a:pt x="13" y="61"/>
                  </a:lnTo>
                  <a:lnTo>
                    <a:pt x="18" y="52"/>
                  </a:lnTo>
                  <a:lnTo>
                    <a:pt x="23" y="43"/>
                  </a:lnTo>
                  <a:lnTo>
                    <a:pt x="31" y="36"/>
                  </a:lnTo>
                  <a:lnTo>
                    <a:pt x="38" y="28"/>
                  </a:lnTo>
                  <a:lnTo>
                    <a:pt x="54" y="16"/>
                  </a:lnTo>
                  <a:lnTo>
                    <a:pt x="74" y="7"/>
                  </a:lnTo>
                  <a:lnTo>
                    <a:pt x="93" y="3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8" y="3"/>
                  </a:lnTo>
                  <a:lnTo>
                    <a:pt x="160" y="7"/>
                  </a:lnTo>
                  <a:lnTo>
                    <a:pt x="178" y="16"/>
                  </a:lnTo>
                  <a:lnTo>
                    <a:pt x="194" y="28"/>
                  </a:lnTo>
                  <a:lnTo>
                    <a:pt x="208" y="43"/>
                  </a:lnTo>
                  <a:lnTo>
                    <a:pt x="214" y="52"/>
                  </a:lnTo>
                  <a:lnTo>
                    <a:pt x="219" y="61"/>
                  </a:lnTo>
                  <a:lnTo>
                    <a:pt x="223" y="72"/>
                  </a:lnTo>
                  <a:lnTo>
                    <a:pt x="225" y="82"/>
                  </a:lnTo>
                  <a:lnTo>
                    <a:pt x="226" y="93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26" y="118"/>
                  </a:lnTo>
                  <a:lnTo>
                    <a:pt x="225" y="131"/>
                  </a:lnTo>
                  <a:lnTo>
                    <a:pt x="219" y="142"/>
                  </a:lnTo>
                  <a:lnTo>
                    <a:pt x="214" y="152"/>
                  </a:lnTo>
                  <a:lnTo>
                    <a:pt x="208" y="161"/>
                  </a:lnTo>
                  <a:lnTo>
                    <a:pt x="201" y="169"/>
                  </a:lnTo>
                  <a:lnTo>
                    <a:pt x="187" y="181"/>
                  </a:lnTo>
                  <a:lnTo>
                    <a:pt x="187" y="181"/>
                  </a:lnTo>
                  <a:lnTo>
                    <a:pt x="203" y="192"/>
                  </a:lnTo>
                  <a:lnTo>
                    <a:pt x="210" y="201"/>
                  </a:lnTo>
                  <a:lnTo>
                    <a:pt x="217" y="210"/>
                  </a:lnTo>
                  <a:lnTo>
                    <a:pt x="223" y="221"/>
                  </a:lnTo>
                  <a:lnTo>
                    <a:pt x="228" y="233"/>
                  </a:lnTo>
                  <a:lnTo>
                    <a:pt x="232" y="246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32" y="275"/>
                  </a:lnTo>
                  <a:lnTo>
                    <a:pt x="230" y="287"/>
                  </a:lnTo>
                  <a:lnTo>
                    <a:pt x="228" y="298"/>
                  </a:lnTo>
                  <a:lnTo>
                    <a:pt x="225" y="309"/>
                  </a:lnTo>
                  <a:lnTo>
                    <a:pt x="219" y="319"/>
                  </a:lnTo>
                  <a:lnTo>
                    <a:pt x="214" y="328"/>
                  </a:lnTo>
                  <a:lnTo>
                    <a:pt x="207" y="336"/>
                  </a:lnTo>
                  <a:lnTo>
                    <a:pt x="199" y="343"/>
                  </a:lnTo>
                  <a:lnTo>
                    <a:pt x="190" y="350"/>
                  </a:lnTo>
                  <a:lnTo>
                    <a:pt x="182" y="355"/>
                  </a:lnTo>
                  <a:lnTo>
                    <a:pt x="162" y="364"/>
                  </a:lnTo>
                  <a:lnTo>
                    <a:pt x="140" y="370"/>
                  </a:lnTo>
                  <a:lnTo>
                    <a:pt x="117" y="372"/>
                  </a:lnTo>
                  <a:lnTo>
                    <a:pt x="117" y="372"/>
                  </a:lnTo>
                  <a:close/>
                  <a:moveTo>
                    <a:pt x="117" y="210"/>
                  </a:moveTo>
                  <a:lnTo>
                    <a:pt x="117" y="210"/>
                  </a:lnTo>
                  <a:lnTo>
                    <a:pt x="106" y="212"/>
                  </a:lnTo>
                  <a:lnTo>
                    <a:pt x="97" y="215"/>
                  </a:lnTo>
                  <a:lnTo>
                    <a:pt x="88" y="219"/>
                  </a:lnTo>
                  <a:lnTo>
                    <a:pt x="81" y="226"/>
                  </a:lnTo>
                  <a:lnTo>
                    <a:pt x="74" y="233"/>
                  </a:lnTo>
                  <a:lnTo>
                    <a:pt x="70" y="242"/>
                  </a:lnTo>
                  <a:lnTo>
                    <a:pt x="67" y="251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71"/>
                  </a:lnTo>
                  <a:lnTo>
                    <a:pt x="70" y="282"/>
                  </a:lnTo>
                  <a:lnTo>
                    <a:pt x="74" y="289"/>
                  </a:lnTo>
                  <a:lnTo>
                    <a:pt x="81" y="296"/>
                  </a:lnTo>
                  <a:lnTo>
                    <a:pt x="88" y="303"/>
                  </a:lnTo>
                  <a:lnTo>
                    <a:pt x="97" y="307"/>
                  </a:lnTo>
                  <a:lnTo>
                    <a:pt x="106" y="311"/>
                  </a:lnTo>
                  <a:lnTo>
                    <a:pt x="117" y="312"/>
                  </a:lnTo>
                  <a:lnTo>
                    <a:pt x="117" y="312"/>
                  </a:lnTo>
                  <a:lnTo>
                    <a:pt x="126" y="311"/>
                  </a:lnTo>
                  <a:lnTo>
                    <a:pt x="137" y="307"/>
                  </a:lnTo>
                  <a:lnTo>
                    <a:pt x="144" y="303"/>
                  </a:lnTo>
                  <a:lnTo>
                    <a:pt x="151" y="296"/>
                  </a:lnTo>
                  <a:lnTo>
                    <a:pt x="158" y="289"/>
                  </a:lnTo>
                  <a:lnTo>
                    <a:pt x="162" y="282"/>
                  </a:lnTo>
                  <a:lnTo>
                    <a:pt x="165" y="271"/>
                  </a:lnTo>
                  <a:lnTo>
                    <a:pt x="167" y="262"/>
                  </a:lnTo>
                  <a:lnTo>
                    <a:pt x="167" y="262"/>
                  </a:lnTo>
                  <a:lnTo>
                    <a:pt x="165" y="251"/>
                  </a:lnTo>
                  <a:lnTo>
                    <a:pt x="162" y="242"/>
                  </a:lnTo>
                  <a:lnTo>
                    <a:pt x="158" y="233"/>
                  </a:lnTo>
                  <a:lnTo>
                    <a:pt x="151" y="226"/>
                  </a:lnTo>
                  <a:lnTo>
                    <a:pt x="144" y="219"/>
                  </a:lnTo>
                  <a:lnTo>
                    <a:pt x="137" y="215"/>
                  </a:lnTo>
                  <a:lnTo>
                    <a:pt x="126" y="212"/>
                  </a:lnTo>
                  <a:lnTo>
                    <a:pt x="117" y="210"/>
                  </a:lnTo>
                  <a:lnTo>
                    <a:pt x="117" y="210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06" y="61"/>
                  </a:lnTo>
                  <a:lnTo>
                    <a:pt x="99" y="64"/>
                  </a:lnTo>
                  <a:lnTo>
                    <a:pt x="90" y="68"/>
                  </a:lnTo>
                  <a:lnTo>
                    <a:pt x="83" y="73"/>
                  </a:lnTo>
                  <a:lnTo>
                    <a:pt x="77" y="81"/>
                  </a:lnTo>
                  <a:lnTo>
                    <a:pt x="74" y="88"/>
                  </a:lnTo>
                  <a:lnTo>
                    <a:pt x="72" y="97"/>
                  </a:lnTo>
                  <a:lnTo>
                    <a:pt x="70" y="107"/>
                  </a:lnTo>
                  <a:lnTo>
                    <a:pt x="70" y="107"/>
                  </a:lnTo>
                  <a:lnTo>
                    <a:pt x="72" y="116"/>
                  </a:lnTo>
                  <a:lnTo>
                    <a:pt x="74" y="125"/>
                  </a:lnTo>
                  <a:lnTo>
                    <a:pt x="77" y="133"/>
                  </a:lnTo>
                  <a:lnTo>
                    <a:pt x="83" y="140"/>
                  </a:lnTo>
                  <a:lnTo>
                    <a:pt x="90" y="145"/>
                  </a:lnTo>
                  <a:lnTo>
                    <a:pt x="99" y="149"/>
                  </a:lnTo>
                  <a:lnTo>
                    <a:pt x="106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26" y="152"/>
                  </a:lnTo>
                  <a:lnTo>
                    <a:pt x="135" y="149"/>
                  </a:lnTo>
                  <a:lnTo>
                    <a:pt x="142" y="145"/>
                  </a:lnTo>
                  <a:lnTo>
                    <a:pt x="149" y="140"/>
                  </a:lnTo>
                  <a:lnTo>
                    <a:pt x="155" y="133"/>
                  </a:lnTo>
                  <a:lnTo>
                    <a:pt x="158" y="125"/>
                  </a:lnTo>
                  <a:lnTo>
                    <a:pt x="160" y="116"/>
                  </a:lnTo>
                  <a:lnTo>
                    <a:pt x="162" y="107"/>
                  </a:lnTo>
                  <a:lnTo>
                    <a:pt x="162" y="107"/>
                  </a:lnTo>
                  <a:lnTo>
                    <a:pt x="160" y="97"/>
                  </a:lnTo>
                  <a:lnTo>
                    <a:pt x="158" y="88"/>
                  </a:lnTo>
                  <a:lnTo>
                    <a:pt x="155" y="81"/>
                  </a:lnTo>
                  <a:lnTo>
                    <a:pt x="149" y="73"/>
                  </a:lnTo>
                  <a:lnTo>
                    <a:pt x="142" y="68"/>
                  </a:lnTo>
                  <a:lnTo>
                    <a:pt x="135" y="64"/>
                  </a:lnTo>
                  <a:lnTo>
                    <a:pt x="126" y="61"/>
                  </a:lnTo>
                  <a:lnTo>
                    <a:pt x="117" y="61"/>
                  </a:lnTo>
                  <a:lnTo>
                    <a:pt x="117" y="61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Freeform 33"/>
            <p:cNvSpPr>
              <a:spLocks noEditPoints="1"/>
            </p:cNvSpPr>
            <p:nvPr/>
          </p:nvSpPr>
          <p:spPr bwMode="auto">
            <a:xfrm>
              <a:off x="2684463" y="1397000"/>
              <a:ext cx="176213" cy="295275"/>
            </a:xfrm>
            <a:custGeom>
              <a:avLst/>
              <a:gdLst>
                <a:gd name="T0" fmla="*/ 109 w 221"/>
                <a:gd name="T1" fmla="*/ 372 h 372"/>
                <a:gd name="T2" fmla="*/ 68 w 221"/>
                <a:gd name="T3" fmla="*/ 364 h 372"/>
                <a:gd name="T4" fmla="*/ 32 w 221"/>
                <a:gd name="T5" fmla="*/ 343 h 372"/>
                <a:gd name="T6" fmla="*/ 18 w 221"/>
                <a:gd name="T7" fmla="*/ 328 h 372"/>
                <a:gd name="T8" fmla="*/ 9 w 221"/>
                <a:gd name="T9" fmla="*/ 309 h 372"/>
                <a:gd name="T10" fmla="*/ 2 w 221"/>
                <a:gd name="T11" fmla="*/ 287 h 372"/>
                <a:gd name="T12" fmla="*/ 0 w 221"/>
                <a:gd name="T13" fmla="*/ 262 h 372"/>
                <a:gd name="T14" fmla="*/ 0 w 221"/>
                <a:gd name="T15" fmla="*/ 109 h 372"/>
                <a:gd name="T16" fmla="*/ 2 w 221"/>
                <a:gd name="T17" fmla="*/ 84 h 372"/>
                <a:gd name="T18" fmla="*/ 9 w 221"/>
                <a:gd name="T19" fmla="*/ 63 h 372"/>
                <a:gd name="T20" fmla="*/ 18 w 221"/>
                <a:gd name="T21" fmla="*/ 45 h 372"/>
                <a:gd name="T22" fmla="*/ 32 w 221"/>
                <a:gd name="T23" fmla="*/ 28 h 372"/>
                <a:gd name="T24" fmla="*/ 68 w 221"/>
                <a:gd name="T25" fmla="*/ 7 h 372"/>
                <a:gd name="T26" fmla="*/ 109 w 221"/>
                <a:gd name="T27" fmla="*/ 0 h 372"/>
                <a:gd name="T28" fmla="*/ 133 w 221"/>
                <a:gd name="T29" fmla="*/ 1 h 372"/>
                <a:gd name="T30" fmla="*/ 171 w 221"/>
                <a:gd name="T31" fmla="*/ 16 h 372"/>
                <a:gd name="T32" fmla="*/ 196 w 221"/>
                <a:gd name="T33" fmla="*/ 36 h 372"/>
                <a:gd name="T34" fmla="*/ 206 w 221"/>
                <a:gd name="T35" fmla="*/ 54 h 372"/>
                <a:gd name="T36" fmla="*/ 215 w 221"/>
                <a:gd name="T37" fmla="*/ 73 h 372"/>
                <a:gd name="T38" fmla="*/ 221 w 221"/>
                <a:gd name="T39" fmla="*/ 97 h 372"/>
                <a:gd name="T40" fmla="*/ 221 w 221"/>
                <a:gd name="T41" fmla="*/ 262 h 372"/>
                <a:gd name="T42" fmla="*/ 221 w 221"/>
                <a:gd name="T43" fmla="*/ 276 h 372"/>
                <a:gd name="T44" fmla="*/ 215 w 221"/>
                <a:gd name="T45" fmla="*/ 298 h 372"/>
                <a:gd name="T46" fmla="*/ 206 w 221"/>
                <a:gd name="T47" fmla="*/ 319 h 372"/>
                <a:gd name="T48" fmla="*/ 196 w 221"/>
                <a:gd name="T49" fmla="*/ 336 h 372"/>
                <a:gd name="T50" fmla="*/ 171 w 221"/>
                <a:gd name="T51" fmla="*/ 355 h 372"/>
                <a:gd name="T52" fmla="*/ 133 w 221"/>
                <a:gd name="T53" fmla="*/ 370 h 372"/>
                <a:gd name="T54" fmla="*/ 109 w 221"/>
                <a:gd name="T55" fmla="*/ 372 h 372"/>
                <a:gd name="T56" fmla="*/ 154 w 221"/>
                <a:gd name="T57" fmla="*/ 109 h 372"/>
                <a:gd name="T58" fmla="*/ 151 w 221"/>
                <a:gd name="T59" fmla="*/ 90 h 372"/>
                <a:gd name="T60" fmla="*/ 142 w 221"/>
                <a:gd name="T61" fmla="*/ 73 h 372"/>
                <a:gd name="T62" fmla="*/ 129 w 221"/>
                <a:gd name="T63" fmla="*/ 64 h 372"/>
                <a:gd name="T64" fmla="*/ 109 w 221"/>
                <a:gd name="T65" fmla="*/ 61 h 372"/>
                <a:gd name="T66" fmla="*/ 100 w 221"/>
                <a:gd name="T67" fmla="*/ 61 h 372"/>
                <a:gd name="T68" fmla="*/ 84 w 221"/>
                <a:gd name="T69" fmla="*/ 68 h 372"/>
                <a:gd name="T70" fmla="*/ 74 w 221"/>
                <a:gd name="T71" fmla="*/ 81 h 372"/>
                <a:gd name="T72" fmla="*/ 66 w 221"/>
                <a:gd name="T73" fmla="*/ 99 h 372"/>
                <a:gd name="T74" fmla="*/ 66 w 221"/>
                <a:gd name="T75" fmla="*/ 262 h 372"/>
                <a:gd name="T76" fmla="*/ 66 w 221"/>
                <a:gd name="T77" fmla="*/ 273 h 372"/>
                <a:gd name="T78" fmla="*/ 74 w 221"/>
                <a:gd name="T79" fmla="*/ 291 h 372"/>
                <a:gd name="T80" fmla="*/ 84 w 221"/>
                <a:gd name="T81" fmla="*/ 303 h 372"/>
                <a:gd name="T82" fmla="*/ 100 w 221"/>
                <a:gd name="T83" fmla="*/ 311 h 372"/>
                <a:gd name="T84" fmla="*/ 109 w 221"/>
                <a:gd name="T85" fmla="*/ 312 h 372"/>
                <a:gd name="T86" fmla="*/ 129 w 221"/>
                <a:gd name="T87" fmla="*/ 309 h 372"/>
                <a:gd name="T88" fmla="*/ 142 w 221"/>
                <a:gd name="T89" fmla="*/ 298 h 372"/>
                <a:gd name="T90" fmla="*/ 151 w 221"/>
                <a:gd name="T91" fmla="*/ 284 h 372"/>
                <a:gd name="T92" fmla="*/ 154 w 221"/>
                <a:gd name="T93" fmla="*/ 26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1" h="372">
                  <a:moveTo>
                    <a:pt x="109" y="372"/>
                  </a:moveTo>
                  <a:lnTo>
                    <a:pt x="109" y="372"/>
                  </a:lnTo>
                  <a:lnTo>
                    <a:pt x="88" y="370"/>
                  </a:lnTo>
                  <a:lnTo>
                    <a:pt x="68" y="364"/>
                  </a:lnTo>
                  <a:lnTo>
                    <a:pt x="48" y="355"/>
                  </a:lnTo>
                  <a:lnTo>
                    <a:pt x="32" y="343"/>
                  </a:lnTo>
                  <a:lnTo>
                    <a:pt x="25" y="336"/>
                  </a:lnTo>
                  <a:lnTo>
                    <a:pt x="18" y="328"/>
                  </a:lnTo>
                  <a:lnTo>
                    <a:pt x="12" y="319"/>
                  </a:lnTo>
                  <a:lnTo>
                    <a:pt x="9" y="309"/>
                  </a:lnTo>
                  <a:lnTo>
                    <a:pt x="3" y="298"/>
                  </a:lnTo>
                  <a:lnTo>
                    <a:pt x="2" y="287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2" y="84"/>
                  </a:lnTo>
                  <a:lnTo>
                    <a:pt x="3" y="73"/>
                  </a:lnTo>
                  <a:lnTo>
                    <a:pt x="9" y="63"/>
                  </a:lnTo>
                  <a:lnTo>
                    <a:pt x="12" y="54"/>
                  </a:lnTo>
                  <a:lnTo>
                    <a:pt x="18" y="45"/>
                  </a:lnTo>
                  <a:lnTo>
                    <a:pt x="25" y="36"/>
                  </a:lnTo>
                  <a:lnTo>
                    <a:pt x="32" y="28"/>
                  </a:lnTo>
                  <a:lnTo>
                    <a:pt x="48" y="16"/>
                  </a:lnTo>
                  <a:lnTo>
                    <a:pt x="68" y="7"/>
                  </a:lnTo>
                  <a:lnTo>
                    <a:pt x="88" y="1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33" y="1"/>
                  </a:lnTo>
                  <a:lnTo>
                    <a:pt x="153" y="7"/>
                  </a:lnTo>
                  <a:lnTo>
                    <a:pt x="171" y="16"/>
                  </a:lnTo>
                  <a:lnTo>
                    <a:pt x="189" y="28"/>
                  </a:lnTo>
                  <a:lnTo>
                    <a:pt x="196" y="36"/>
                  </a:lnTo>
                  <a:lnTo>
                    <a:pt x="201" y="45"/>
                  </a:lnTo>
                  <a:lnTo>
                    <a:pt x="206" y="54"/>
                  </a:lnTo>
                  <a:lnTo>
                    <a:pt x="212" y="63"/>
                  </a:lnTo>
                  <a:lnTo>
                    <a:pt x="215" y="73"/>
                  </a:lnTo>
                  <a:lnTo>
                    <a:pt x="219" y="84"/>
                  </a:lnTo>
                  <a:lnTo>
                    <a:pt x="221" y="97"/>
                  </a:lnTo>
                  <a:lnTo>
                    <a:pt x="221" y="109"/>
                  </a:lnTo>
                  <a:lnTo>
                    <a:pt x="221" y="262"/>
                  </a:lnTo>
                  <a:lnTo>
                    <a:pt x="221" y="262"/>
                  </a:lnTo>
                  <a:lnTo>
                    <a:pt x="221" y="276"/>
                  </a:lnTo>
                  <a:lnTo>
                    <a:pt x="219" y="287"/>
                  </a:lnTo>
                  <a:lnTo>
                    <a:pt x="215" y="298"/>
                  </a:lnTo>
                  <a:lnTo>
                    <a:pt x="212" y="309"/>
                  </a:lnTo>
                  <a:lnTo>
                    <a:pt x="206" y="319"/>
                  </a:lnTo>
                  <a:lnTo>
                    <a:pt x="201" y="328"/>
                  </a:lnTo>
                  <a:lnTo>
                    <a:pt x="196" y="336"/>
                  </a:lnTo>
                  <a:lnTo>
                    <a:pt x="189" y="343"/>
                  </a:lnTo>
                  <a:lnTo>
                    <a:pt x="171" y="355"/>
                  </a:lnTo>
                  <a:lnTo>
                    <a:pt x="153" y="364"/>
                  </a:lnTo>
                  <a:lnTo>
                    <a:pt x="133" y="370"/>
                  </a:lnTo>
                  <a:lnTo>
                    <a:pt x="109" y="372"/>
                  </a:lnTo>
                  <a:lnTo>
                    <a:pt x="109" y="372"/>
                  </a:lnTo>
                  <a:close/>
                  <a:moveTo>
                    <a:pt x="154" y="109"/>
                  </a:moveTo>
                  <a:lnTo>
                    <a:pt x="154" y="109"/>
                  </a:lnTo>
                  <a:lnTo>
                    <a:pt x="153" y="99"/>
                  </a:lnTo>
                  <a:lnTo>
                    <a:pt x="151" y="90"/>
                  </a:lnTo>
                  <a:lnTo>
                    <a:pt x="147" y="81"/>
                  </a:lnTo>
                  <a:lnTo>
                    <a:pt x="142" y="73"/>
                  </a:lnTo>
                  <a:lnTo>
                    <a:pt x="136" y="68"/>
                  </a:lnTo>
                  <a:lnTo>
                    <a:pt x="129" y="64"/>
                  </a:lnTo>
                  <a:lnTo>
                    <a:pt x="120" y="61"/>
                  </a:lnTo>
                  <a:lnTo>
                    <a:pt x="109" y="61"/>
                  </a:lnTo>
                  <a:lnTo>
                    <a:pt x="109" y="61"/>
                  </a:lnTo>
                  <a:lnTo>
                    <a:pt x="100" y="61"/>
                  </a:lnTo>
                  <a:lnTo>
                    <a:pt x="92" y="64"/>
                  </a:lnTo>
                  <a:lnTo>
                    <a:pt x="84" y="68"/>
                  </a:lnTo>
                  <a:lnTo>
                    <a:pt x="77" y="73"/>
                  </a:lnTo>
                  <a:lnTo>
                    <a:pt x="74" y="81"/>
                  </a:lnTo>
                  <a:lnTo>
                    <a:pt x="68" y="90"/>
                  </a:lnTo>
                  <a:lnTo>
                    <a:pt x="66" y="99"/>
                  </a:lnTo>
                  <a:lnTo>
                    <a:pt x="66" y="109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73"/>
                  </a:lnTo>
                  <a:lnTo>
                    <a:pt x="68" y="284"/>
                  </a:lnTo>
                  <a:lnTo>
                    <a:pt x="74" y="291"/>
                  </a:lnTo>
                  <a:lnTo>
                    <a:pt x="77" y="298"/>
                  </a:lnTo>
                  <a:lnTo>
                    <a:pt x="84" y="303"/>
                  </a:lnTo>
                  <a:lnTo>
                    <a:pt x="92" y="309"/>
                  </a:lnTo>
                  <a:lnTo>
                    <a:pt x="100" y="311"/>
                  </a:lnTo>
                  <a:lnTo>
                    <a:pt x="109" y="312"/>
                  </a:lnTo>
                  <a:lnTo>
                    <a:pt x="109" y="312"/>
                  </a:lnTo>
                  <a:lnTo>
                    <a:pt x="120" y="311"/>
                  </a:lnTo>
                  <a:lnTo>
                    <a:pt x="129" y="309"/>
                  </a:lnTo>
                  <a:lnTo>
                    <a:pt x="136" y="303"/>
                  </a:lnTo>
                  <a:lnTo>
                    <a:pt x="142" y="298"/>
                  </a:lnTo>
                  <a:lnTo>
                    <a:pt x="147" y="291"/>
                  </a:lnTo>
                  <a:lnTo>
                    <a:pt x="151" y="284"/>
                  </a:lnTo>
                  <a:lnTo>
                    <a:pt x="153" y="273"/>
                  </a:lnTo>
                  <a:lnTo>
                    <a:pt x="154" y="262"/>
                  </a:lnTo>
                  <a:lnTo>
                    <a:pt x="154" y="109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905126" y="1397000"/>
              <a:ext cx="176213" cy="295275"/>
            </a:xfrm>
            <a:custGeom>
              <a:avLst/>
              <a:gdLst>
                <a:gd name="T0" fmla="*/ 111 w 222"/>
                <a:gd name="T1" fmla="*/ 372 h 372"/>
                <a:gd name="T2" fmla="*/ 70 w 222"/>
                <a:gd name="T3" fmla="*/ 364 h 372"/>
                <a:gd name="T4" fmla="*/ 34 w 222"/>
                <a:gd name="T5" fmla="*/ 343 h 372"/>
                <a:gd name="T6" fmla="*/ 19 w 222"/>
                <a:gd name="T7" fmla="*/ 328 h 372"/>
                <a:gd name="T8" fmla="*/ 9 w 222"/>
                <a:gd name="T9" fmla="*/ 309 h 372"/>
                <a:gd name="T10" fmla="*/ 3 w 222"/>
                <a:gd name="T11" fmla="*/ 287 h 372"/>
                <a:gd name="T12" fmla="*/ 0 w 222"/>
                <a:gd name="T13" fmla="*/ 262 h 372"/>
                <a:gd name="T14" fmla="*/ 0 w 222"/>
                <a:gd name="T15" fmla="*/ 109 h 372"/>
                <a:gd name="T16" fmla="*/ 3 w 222"/>
                <a:gd name="T17" fmla="*/ 84 h 372"/>
                <a:gd name="T18" fmla="*/ 9 w 222"/>
                <a:gd name="T19" fmla="*/ 63 h 372"/>
                <a:gd name="T20" fmla="*/ 19 w 222"/>
                <a:gd name="T21" fmla="*/ 45 h 372"/>
                <a:gd name="T22" fmla="*/ 34 w 222"/>
                <a:gd name="T23" fmla="*/ 28 h 372"/>
                <a:gd name="T24" fmla="*/ 70 w 222"/>
                <a:gd name="T25" fmla="*/ 7 h 372"/>
                <a:gd name="T26" fmla="*/ 111 w 222"/>
                <a:gd name="T27" fmla="*/ 0 h 372"/>
                <a:gd name="T28" fmla="*/ 132 w 222"/>
                <a:gd name="T29" fmla="*/ 1 h 372"/>
                <a:gd name="T30" fmla="*/ 172 w 222"/>
                <a:gd name="T31" fmla="*/ 16 h 372"/>
                <a:gd name="T32" fmla="*/ 195 w 222"/>
                <a:gd name="T33" fmla="*/ 36 h 372"/>
                <a:gd name="T34" fmla="*/ 208 w 222"/>
                <a:gd name="T35" fmla="*/ 54 h 372"/>
                <a:gd name="T36" fmla="*/ 217 w 222"/>
                <a:gd name="T37" fmla="*/ 73 h 372"/>
                <a:gd name="T38" fmla="*/ 221 w 222"/>
                <a:gd name="T39" fmla="*/ 97 h 372"/>
                <a:gd name="T40" fmla="*/ 222 w 222"/>
                <a:gd name="T41" fmla="*/ 262 h 372"/>
                <a:gd name="T42" fmla="*/ 221 w 222"/>
                <a:gd name="T43" fmla="*/ 276 h 372"/>
                <a:gd name="T44" fmla="*/ 217 w 222"/>
                <a:gd name="T45" fmla="*/ 298 h 372"/>
                <a:gd name="T46" fmla="*/ 208 w 222"/>
                <a:gd name="T47" fmla="*/ 319 h 372"/>
                <a:gd name="T48" fmla="*/ 195 w 222"/>
                <a:gd name="T49" fmla="*/ 336 h 372"/>
                <a:gd name="T50" fmla="*/ 172 w 222"/>
                <a:gd name="T51" fmla="*/ 355 h 372"/>
                <a:gd name="T52" fmla="*/ 132 w 222"/>
                <a:gd name="T53" fmla="*/ 370 h 372"/>
                <a:gd name="T54" fmla="*/ 111 w 222"/>
                <a:gd name="T55" fmla="*/ 372 h 372"/>
                <a:gd name="T56" fmla="*/ 156 w 222"/>
                <a:gd name="T57" fmla="*/ 109 h 372"/>
                <a:gd name="T58" fmla="*/ 152 w 222"/>
                <a:gd name="T59" fmla="*/ 90 h 372"/>
                <a:gd name="T60" fmla="*/ 143 w 222"/>
                <a:gd name="T61" fmla="*/ 73 h 372"/>
                <a:gd name="T62" fmla="*/ 129 w 222"/>
                <a:gd name="T63" fmla="*/ 64 h 372"/>
                <a:gd name="T64" fmla="*/ 111 w 222"/>
                <a:gd name="T65" fmla="*/ 61 h 372"/>
                <a:gd name="T66" fmla="*/ 102 w 222"/>
                <a:gd name="T67" fmla="*/ 61 h 372"/>
                <a:gd name="T68" fmla="*/ 86 w 222"/>
                <a:gd name="T69" fmla="*/ 68 h 372"/>
                <a:gd name="T70" fmla="*/ 73 w 222"/>
                <a:gd name="T71" fmla="*/ 81 h 372"/>
                <a:gd name="T72" fmla="*/ 68 w 222"/>
                <a:gd name="T73" fmla="*/ 99 h 372"/>
                <a:gd name="T74" fmla="*/ 66 w 222"/>
                <a:gd name="T75" fmla="*/ 262 h 372"/>
                <a:gd name="T76" fmla="*/ 68 w 222"/>
                <a:gd name="T77" fmla="*/ 273 h 372"/>
                <a:gd name="T78" fmla="*/ 73 w 222"/>
                <a:gd name="T79" fmla="*/ 291 h 372"/>
                <a:gd name="T80" fmla="*/ 86 w 222"/>
                <a:gd name="T81" fmla="*/ 303 h 372"/>
                <a:gd name="T82" fmla="*/ 102 w 222"/>
                <a:gd name="T83" fmla="*/ 311 h 372"/>
                <a:gd name="T84" fmla="*/ 111 w 222"/>
                <a:gd name="T85" fmla="*/ 312 h 372"/>
                <a:gd name="T86" fmla="*/ 129 w 222"/>
                <a:gd name="T87" fmla="*/ 309 h 372"/>
                <a:gd name="T88" fmla="*/ 143 w 222"/>
                <a:gd name="T89" fmla="*/ 298 h 372"/>
                <a:gd name="T90" fmla="*/ 152 w 222"/>
                <a:gd name="T91" fmla="*/ 284 h 372"/>
                <a:gd name="T92" fmla="*/ 156 w 222"/>
                <a:gd name="T93" fmla="*/ 26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2" h="372">
                  <a:moveTo>
                    <a:pt x="111" y="372"/>
                  </a:moveTo>
                  <a:lnTo>
                    <a:pt x="111" y="372"/>
                  </a:lnTo>
                  <a:lnTo>
                    <a:pt x="89" y="370"/>
                  </a:lnTo>
                  <a:lnTo>
                    <a:pt x="70" y="364"/>
                  </a:lnTo>
                  <a:lnTo>
                    <a:pt x="50" y="355"/>
                  </a:lnTo>
                  <a:lnTo>
                    <a:pt x="34" y="343"/>
                  </a:lnTo>
                  <a:lnTo>
                    <a:pt x="26" y="336"/>
                  </a:lnTo>
                  <a:lnTo>
                    <a:pt x="19" y="328"/>
                  </a:lnTo>
                  <a:lnTo>
                    <a:pt x="14" y="319"/>
                  </a:lnTo>
                  <a:lnTo>
                    <a:pt x="9" y="309"/>
                  </a:lnTo>
                  <a:lnTo>
                    <a:pt x="5" y="298"/>
                  </a:lnTo>
                  <a:lnTo>
                    <a:pt x="3" y="287"/>
                  </a:lnTo>
                  <a:lnTo>
                    <a:pt x="1" y="276"/>
                  </a:lnTo>
                  <a:lnTo>
                    <a:pt x="0" y="26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" y="97"/>
                  </a:lnTo>
                  <a:lnTo>
                    <a:pt x="3" y="84"/>
                  </a:lnTo>
                  <a:lnTo>
                    <a:pt x="5" y="73"/>
                  </a:lnTo>
                  <a:lnTo>
                    <a:pt x="9" y="63"/>
                  </a:lnTo>
                  <a:lnTo>
                    <a:pt x="14" y="54"/>
                  </a:lnTo>
                  <a:lnTo>
                    <a:pt x="19" y="45"/>
                  </a:lnTo>
                  <a:lnTo>
                    <a:pt x="26" y="36"/>
                  </a:lnTo>
                  <a:lnTo>
                    <a:pt x="34" y="28"/>
                  </a:lnTo>
                  <a:lnTo>
                    <a:pt x="50" y="16"/>
                  </a:lnTo>
                  <a:lnTo>
                    <a:pt x="70" y="7"/>
                  </a:lnTo>
                  <a:lnTo>
                    <a:pt x="89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32" y="1"/>
                  </a:lnTo>
                  <a:lnTo>
                    <a:pt x="154" y="7"/>
                  </a:lnTo>
                  <a:lnTo>
                    <a:pt x="172" y="16"/>
                  </a:lnTo>
                  <a:lnTo>
                    <a:pt x="188" y="28"/>
                  </a:lnTo>
                  <a:lnTo>
                    <a:pt x="195" y="36"/>
                  </a:lnTo>
                  <a:lnTo>
                    <a:pt x="203" y="45"/>
                  </a:lnTo>
                  <a:lnTo>
                    <a:pt x="208" y="54"/>
                  </a:lnTo>
                  <a:lnTo>
                    <a:pt x="213" y="63"/>
                  </a:lnTo>
                  <a:lnTo>
                    <a:pt x="217" y="73"/>
                  </a:lnTo>
                  <a:lnTo>
                    <a:pt x="221" y="84"/>
                  </a:lnTo>
                  <a:lnTo>
                    <a:pt x="221" y="97"/>
                  </a:lnTo>
                  <a:lnTo>
                    <a:pt x="222" y="109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1" y="276"/>
                  </a:lnTo>
                  <a:lnTo>
                    <a:pt x="221" y="287"/>
                  </a:lnTo>
                  <a:lnTo>
                    <a:pt x="217" y="298"/>
                  </a:lnTo>
                  <a:lnTo>
                    <a:pt x="213" y="309"/>
                  </a:lnTo>
                  <a:lnTo>
                    <a:pt x="208" y="319"/>
                  </a:lnTo>
                  <a:lnTo>
                    <a:pt x="203" y="328"/>
                  </a:lnTo>
                  <a:lnTo>
                    <a:pt x="195" y="336"/>
                  </a:lnTo>
                  <a:lnTo>
                    <a:pt x="188" y="343"/>
                  </a:lnTo>
                  <a:lnTo>
                    <a:pt x="172" y="355"/>
                  </a:lnTo>
                  <a:lnTo>
                    <a:pt x="154" y="364"/>
                  </a:lnTo>
                  <a:lnTo>
                    <a:pt x="132" y="370"/>
                  </a:lnTo>
                  <a:lnTo>
                    <a:pt x="111" y="372"/>
                  </a:lnTo>
                  <a:lnTo>
                    <a:pt x="111" y="372"/>
                  </a:lnTo>
                  <a:close/>
                  <a:moveTo>
                    <a:pt x="156" y="109"/>
                  </a:moveTo>
                  <a:lnTo>
                    <a:pt x="156" y="109"/>
                  </a:lnTo>
                  <a:lnTo>
                    <a:pt x="154" y="99"/>
                  </a:lnTo>
                  <a:lnTo>
                    <a:pt x="152" y="90"/>
                  </a:lnTo>
                  <a:lnTo>
                    <a:pt x="149" y="81"/>
                  </a:lnTo>
                  <a:lnTo>
                    <a:pt x="143" y="73"/>
                  </a:lnTo>
                  <a:lnTo>
                    <a:pt x="138" y="68"/>
                  </a:lnTo>
                  <a:lnTo>
                    <a:pt x="129" y="64"/>
                  </a:lnTo>
                  <a:lnTo>
                    <a:pt x="122" y="61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02" y="61"/>
                  </a:lnTo>
                  <a:lnTo>
                    <a:pt x="93" y="64"/>
                  </a:lnTo>
                  <a:lnTo>
                    <a:pt x="86" y="68"/>
                  </a:lnTo>
                  <a:lnTo>
                    <a:pt x="79" y="73"/>
                  </a:lnTo>
                  <a:lnTo>
                    <a:pt x="73" y="81"/>
                  </a:lnTo>
                  <a:lnTo>
                    <a:pt x="70" y="90"/>
                  </a:lnTo>
                  <a:lnTo>
                    <a:pt x="68" y="99"/>
                  </a:lnTo>
                  <a:lnTo>
                    <a:pt x="66" y="109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8" y="273"/>
                  </a:lnTo>
                  <a:lnTo>
                    <a:pt x="70" y="284"/>
                  </a:lnTo>
                  <a:lnTo>
                    <a:pt x="73" y="291"/>
                  </a:lnTo>
                  <a:lnTo>
                    <a:pt x="79" y="298"/>
                  </a:lnTo>
                  <a:lnTo>
                    <a:pt x="86" y="303"/>
                  </a:lnTo>
                  <a:lnTo>
                    <a:pt x="93" y="309"/>
                  </a:lnTo>
                  <a:lnTo>
                    <a:pt x="102" y="311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22" y="311"/>
                  </a:lnTo>
                  <a:lnTo>
                    <a:pt x="129" y="309"/>
                  </a:lnTo>
                  <a:lnTo>
                    <a:pt x="138" y="303"/>
                  </a:lnTo>
                  <a:lnTo>
                    <a:pt x="143" y="298"/>
                  </a:lnTo>
                  <a:lnTo>
                    <a:pt x="149" y="291"/>
                  </a:lnTo>
                  <a:lnTo>
                    <a:pt x="152" y="284"/>
                  </a:lnTo>
                  <a:lnTo>
                    <a:pt x="154" y="273"/>
                  </a:lnTo>
                  <a:lnTo>
                    <a:pt x="156" y="262"/>
                  </a:lnTo>
                  <a:lnTo>
                    <a:pt x="156" y="109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35"/>
            <p:cNvSpPr>
              <a:spLocks noEditPoints="1"/>
            </p:cNvSpPr>
            <p:nvPr/>
          </p:nvSpPr>
          <p:spPr bwMode="auto">
            <a:xfrm>
              <a:off x="3219451" y="1397000"/>
              <a:ext cx="177800" cy="295275"/>
            </a:xfrm>
            <a:custGeom>
              <a:avLst/>
              <a:gdLst>
                <a:gd name="T0" fmla="*/ 111 w 222"/>
                <a:gd name="T1" fmla="*/ 372 h 372"/>
                <a:gd name="T2" fmla="*/ 70 w 222"/>
                <a:gd name="T3" fmla="*/ 364 h 372"/>
                <a:gd name="T4" fmla="*/ 34 w 222"/>
                <a:gd name="T5" fmla="*/ 343 h 372"/>
                <a:gd name="T6" fmla="*/ 19 w 222"/>
                <a:gd name="T7" fmla="*/ 328 h 372"/>
                <a:gd name="T8" fmla="*/ 9 w 222"/>
                <a:gd name="T9" fmla="*/ 309 h 372"/>
                <a:gd name="T10" fmla="*/ 3 w 222"/>
                <a:gd name="T11" fmla="*/ 287 h 372"/>
                <a:gd name="T12" fmla="*/ 0 w 222"/>
                <a:gd name="T13" fmla="*/ 262 h 372"/>
                <a:gd name="T14" fmla="*/ 0 w 222"/>
                <a:gd name="T15" fmla="*/ 109 h 372"/>
                <a:gd name="T16" fmla="*/ 3 w 222"/>
                <a:gd name="T17" fmla="*/ 84 h 372"/>
                <a:gd name="T18" fmla="*/ 9 w 222"/>
                <a:gd name="T19" fmla="*/ 63 h 372"/>
                <a:gd name="T20" fmla="*/ 19 w 222"/>
                <a:gd name="T21" fmla="*/ 45 h 372"/>
                <a:gd name="T22" fmla="*/ 34 w 222"/>
                <a:gd name="T23" fmla="*/ 28 h 372"/>
                <a:gd name="T24" fmla="*/ 70 w 222"/>
                <a:gd name="T25" fmla="*/ 7 h 372"/>
                <a:gd name="T26" fmla="*/ 111 w 222"/>
                <a:gd name="T27" fmla="*/ 0 h 372"/>
                <a:gd name="T28" fmla="*/ 133 w 222"/>
                <a:gd name="T29" fmla="*/ 1 h 372"/>
                <a:gd name="T30" fmla="*/ 172 w 222"/>
                <a:gd name="T31" fmla="*/ 16 h 372"/>
                <a:gd name="T32" fmla="*/ 195 w 222"/>
                <a:gd name="T33" fmla="*/ 36 h 372"/>
                <a:gd name="T34" fmla="*/ 208 w 222"/>
                <a:gd name="T35" fmla="*/ 54 h 372"/>
                <a:gd name="T36" fmla="*/ 217 w 222"/>
                <a:gd name="T37" fmla="*/ 73 h 372"/>
                <a:gd name="T38" fmla="*/ 221 w 222"/>
                <a:gd name="T39" fmla="*/ 97 h 372"/>
                <a:gd name="T40" fmla="*/ 222 w 222"/>
                <a:gd name="T41" fmla="*/ 262 h 372"/>
                <a:gd name="T42" fmla="*/ 221 w 222"/>
                <a:gd name="T43" fmla="*/ 276 h 372"/>
                <a:gd name="T44" fmla="*/ 217 w 222"/>
                <a:gd name="T45" fmla="*/ 298 h 372"/>
                <a:gd name="T46" fmla="*/ 208 w 222"/>
                <a:gd name="T47" fmla="*/ 319 h 372"/>
                <a:gd name="T48" fmla="*/ 195 w 222"/>
                <a:gd name="T49" fmla="*/ 336 h 372"/>
                <a:gd name="T50" fmla="*/ 172 w 222"/>
                <a:gd name="T51" fmla="*/ 355 h 372"/>
                <a:gd name="T52" fmla="*/ 133 w 222"/>
                <a:gd name="T53" fmla="*/ 370 h 372"/>
                <a:gd name="T54" fmla="*/ 111 w 222"/>
                <a:gd name="T55" fmla="*/ 372 h 372"/>
                <a:gd name="T56" fmla="*/ 156 w 222"/>
                <a:gd name="T57" fmla="*/ 109 h 372"/>
                <a:gd name="T58" fmla="*/ 152 w 222"/>
                <a:gd name="T59" fmla="*/ 90 h 372"/>
                <a:gd name="T60" fmla="*/ 143 w 222"/>
                <a:gd name="T61" fmla="*/ 73 h 372"/>
                <a:gd name="T62" fmla="*/ 129 w 222"/>
                <a:gd name="T63" fmla="*/ 64 h 372"/>
                <a:gd name="T64" fmla="*/ 111 w 222"/>
                <a:gd name="T65" fmla="*/ 61 h 372"/>
                <a:gd name="T66" fmla="*/ 102 w 222"/>
                <a:gd name="T67" fmla="*/ 61 h 372"/>
                <a:gd name="T68" fmla="*/ 86 w 222"/>
                <a:gd name="T69" fmla="*/ 68 h 372"/>
                <a:gd name="T70" fmla="*/ 73 w 222"/>
                <a:gd name="T71" fmla="*/ 81 h 372"/>
                <a:gd name="T72" fmla="*/ 68 w 222"/>
                <a:gd name="T73" fmla="*/ 99 h 372"/>
                <a:gd name="T74" fmla="*/ 66 w 222"/>
                <a:gd name="T75" fmla="*/ 262 h 372"/>
                <a:gd name="T76" fmla="*/ 68 w 222"/>
                <a:gd name="T77" fmla="*/ 273 h 372"/>
                <a:gd name="T78" fmla="*/ 73 w 222"/>
                <a:gd name="T79" fmla="*/ 291 h 372"/>
                <a:gd name="T80" fmla="*/ 86 w 222"/>
                <a:gd name="T81" fmla="*/ 303 h 372"/>
                <a:gd name="T82" fmla="*/ 102 w 222"/>
                <a:gd name="T83" fmla="*/ 311 h 372"/>
                <a:gd name="T84" fmla="*/ 111 w 222"/>
                <a:gd name="T85" fmla="*/ 312 h 372"/>
                <a:gd name="T86" fmla="*/ 129 w 222"/>
                <a:gd name="T87" fmla="*/ 309 h 372"/>
                <a:gd name="T88" fmla="*/ 143 w 222"/>
                <a:gd name="T89" fmla="*/ 298 h 372"/>
                <a:gd name="T90" fmla="*/ 152 w 222"/>
                <a:gd name="T91" fmla="*/ 284 h 372"/>
                <a:gd name="T92" fmla="*/ 156 w 222"/>
                <a:gd name="T93" fmla="*/ 26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2" h="372">
                  <a:moveTo>
                    <a:pt x="111" y="372"/>
                  </a:moveTo>
                  <a:lnTo>
                    <a:pt x="111" y="372"/>
                  </a:lnTo>
                  <a:lnTo>
                    <a:pt x="89" y="370"/>
                  </a:lnTo>
                  <a:lnTo>
                    <a:pt x="70" y="364"/>
                  </a:lnTo>
                  <a:lnTo>
                    <a:pt x="50" y="355"/>
                  </a:lnTo>
                  <a:lnTo>
                    <a:pt x="34" y="343"/>
                  </a:lnTo>
                  <a:lnTo>
                    <a:pt x="27" y="336"/>
                  </a:lnTo>
                  <a:lnTo>
                    <a:pt x="19" y="328"/>
                  </a:lnTo>
                  <a:lnTo>
                    <a:pt x="14" y="319"/>
                  </a:lnTo>
                  <a:lnTo>
                    <a:pt x="9" y="309"/>
                  </a:lnTo>
                  <a:lnTo>
                    <a:pt x="5" y="298"/>
                  </a:lnTo>
                  <a:lnTo>
                    <a:pt x="3" y="287"/>
                  </a:lnTo>
                  <a:lnTo>
                    <a:pt x="1" y="276"/>
                  </a:lnTo>
                  <a:lnTo>
                    <a:pt x="0" y="26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" y="97"/>
                  </a:lnTo>
                  <a:lnTo>
                    <a:pt x="3" y="84"/>
                  </a:lnTo>
                  <a:lnTo>
                    <a:pt x="5" y="73"/>
                  </a:lnTo>
                  <a:lnTo>
                    <a:pt x="9" y="63"/>
                  </a:lnTo>
                  <a:lnTo>
                    <a:pt x="14" y="54"/>
                  </a:lnTo>
                  <a:lnTo>
                    <a:pt x="19" y="45"/>
                  </a:lnTo>
                  <a:lnTo>
                    <a:pt x="27" y="36"/>
                  </a:lnTo>
                  <a:lnTo>
                    <a:pt x="34" y="28"/>
                  </a:lnTo>
                  <a:lnTo>
                    <a:pt x="50" y="16"/>
                  </a:lnTo>
                  <a:lnTo>
                    <a:pt x="70" y="7"/>
                  </a:lnTo>
                  <a:lnTo>
                    <a:pt x="89" y="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33" y="1"/>
                  </a:lnTo>
                  <a:lnTo>
                    <a:pt x="154" y="7"/>
                  </a:lnTo>
                  <a:lnTo>
                    <a:pt x="172" y="16"/>
                  </a:lnTo>
                  <a:lnTo>
                    <a:pt x="188" y="28"/>
                  </a:lnTo>
                  <a:lnTo>
                    <a:pt x="195" y="36"/>
                  </a:lnTo>
                  <a:lnTo>
                    <a:pt x="203" y="45"/>
                  </a:lnTo>
                  <a:lnTo>
                    <a:pt x="208" y="54"/>
                  </a:lnTo>
                  <a:lnTo>
                    <a:pt x="213" y="63"/>
                  </a:lnTo>
                  <a:lnTo>
                    <a:pt x="217" y="73"/>
                  </a:lnTo>
                  <a:lnTo>
                    <a:pt x="219" y="84"/>
                  </a:lnTo>
                  <a:lnTo>
                    <a:pt x="221" y="97"/>
                  </a:lnTo>
                  <a:lnTo>
                    <a:pt x="222" y="109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1" y="276"/>
                  </a:lnTo>
                  <a:lnTo>
                    <a:pt x="219" y="287"/>
                  </a:lnTo>
                  <a:lnTo>
                    <a:pt x="217" y="298"/>
                  </a:lnTo>
                  <a:lnTo>
                    <a:pt x="213" y="309"/>
                  </a:lnTo>
                  <a:lnTo>
                    <a:pt x="208" y="319"/>
                  </a:lnTo>
                  <a:lnTo>
                    <a:pt x="203" y="328"/>
                  </a:lnTo>
                  <a:lnTo>
                    <a:pt x="195" y="336"/>
                  </a:lnTo>
                  <a:lnTo>
                    <a:pt x="188" y="343"/>
                  </a:lnTo>
                  <a:lnTo>
                    <a:pt x="172" y="355"/>
                  </a:lnTo>
                  <a:lnTo>
                    <a:pt x="154" y="364"/>
                  </a:lnTo>
                  <a:lnTo>
                    <a:pt x="133" y="370"/>
                  </a:lnTo>
                  <a:lnTo>
                    <a:pt x="111" y="372"/>
                  </a:lnTo>
                  <a:lnTo>
                    <a:pt x="111" y="372"/>
                  </a:lnTo>
                  <a:close/>
                  <a:moveTo>
                    <a:pt x="156" y="109"/>
                  </a:moveTo>
                  <a:lnTo>
                    <a:pt x="156" y="109"/>
                  </a:lnTo>
                  <a:lnTo>
                    <a:pt x="154" y="99"/>
                  </a:lnTo>
                  <a:lnTo>
                    <a:pt x="152" y="90"/>
                  </a:lnTo>
                  <a:lnTo>
                    <a:pt x="149" y="81"/>
                  </a:lnTo>
                  <a:lnTo>
                    <a:pt x="143" y="73"/>
                  </a:lnTo>
                  <a:lnTo>
                    <a:pt x="136" y="68"/>
                  </a:lnTo>
                  <a:lnTo>
                    <a:pt x="129" y="64"/>
                  </a:lnTo>
                  <a:lnTo>
                    <a:pt x="122" y="61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02" y="61"/>
                  </a:lnTo>
                  <a:lnTo>
                    <a:pt x="93" y="64"/>
                  </a:lnTo>
                  <a:lnTo>
                    <a:pt x="86" y="68"/>
                  </a:lnTo>
                  <a:lnTo>
                    <a:pt x="79" y="73"/>
                  </a:lnTo>
                  <a:lnTo>
                    <a:pt x="73" y="81"/>
                  </a:lnTo>
                  <a:lnTo>
                    <a:pt x="70" y="90"/>
                  </a:lnTo>
                  <a:lnTo>
                    <a:pt x="68" y="99"/>
                  </a:lnTo>
                  <a:lnTo>
                    <a:pt x="66" y="109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8" y="273"/>
                  </a:lnTo>
                  <a:lnTo>
                    <a:pt x="70" y="284"/>
                  </a:lnTo>
                  <a:lnTo>
                    <a:pt x="73" y="291"/>
                  </a:lnTo>
                  <a:lnTo>
                    <a:pt x="79" y="298"/>
                  </a:lnTo>
                  <a:lnTo>
                    <a:pt x="86" y="303"/>
                  </a:lnTo>
                  <a:lnTo>
                    <a:pt x="93" y="309"/>
                  </a:lnTo>
                  <a:lnTo>
                    <a:pt x="102" y="311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22" y="311"/>
                  </a:lnTo>
                  <a:lnTo>
                    <a:pt x="129" y="309"/>
                  </a:lnTo>
                  <a:lnTo>
                    <a:pt x="136" y="303"/>
                  </a:lnTo>
                  <a:lnTo>
                    <a:pt x="143" y="298"/>
                  </a:lnTo>
                  <a:lnTo>
                    <a:pt x="149" y="291"/>
                  </a:lnTo>
                  <a:lnTo>
                    <a:pt x="152" y="284"/>
                  </a:lnTo>
                  <a:lnTo>
                    <a:pt x="154" y="273"/>
                  </a:lnTo>
                  <a:lnTo>
                    <a:pt x="156" y="262"/>
                  </a:lnTo>
                  <a:lnTo>
                    <a:pt x="156" y="109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3430588" y="1400175"/>
              <a:ext cx="195263" cy="290513"/>
            </a:xfrm>
            <a:custGeom>
              <a:avLst/>
              <a:gdLst>
                <a:gd name="T0" fmla="*/ 214 w 247"/>
                <a:gd name="T1" fmla="*/ 313 h 365"/>
                <a:gd name="T2" fmla="*/ 214 w 247"/>
                <a:gd name="T3" fmla="*/ 365 h 365"/>
                <a:gd name="T4" fmla="*/ 150 w 247"/>
                <a:gd name="T5" fmla="*/ 365 h 365"/>
                <a:gd name="T6" fmla="*/ 150 w 247"/>
                <a:gd name="T7" fmla="*/ 313 h 365"/>
                <a:gd name="T8" fmla="*/ 0 w 247"/>
                <a:gd name="T9" fmla="*/ 313 h 365"/>
                <a:gd name="T10" fmla="*/ 0 w 247"/>
                <a:gd name="T11" fmla="*/ 250 h 365"/>
                <a:gd name="T12" fmla="*/ 126 w 247"/>
                <a:gd name="T13" fmla="*/ 0 h 365"/>
                <a:gd name="T14" fmla="*/ 198 w 247"/>
                <a:gd name="T15" fmla="*/ 0 h 365"/>
                <a:gd name="T16" fmla="*/ 74 w 247"/>
                <a:gd name="T17" fmla="*/ 250 h 365"/>
                <a:gd name="T18" fmla="*/ 150 w 247"/>
                <a:gd name="T19" fmla="*/ 250 h 365"/>
                <a:gd name="T20" fmla="*/ 150 w 247"/>
                <a:gd name="T21" fmla="*/ 182 h 365"/>
                <a:gd name="T22" fmla="*/ 214 w 247"/>
                <a:gd name="T23" fmla="*/ 182 h 365"/>
                <a:gd name="T24" fmla="*/ 214 w 247"/>
                <a:gd name="T25" fmla="*/ 250 h 365"/>
                <a:gd name="T26" fmla="*/ 247 w 247"/>
                <a:gd name="T27" fmla="*/ 250 h 365"/>
                <a:gd name="T28" fmla="*/ 247 w 247"/>
                <a:gd name="T29" fmla="*/ 313 h 365"/>
                <a:gd name="T30" fmla="*/ 214 w 247"/>
                <a:gd name="T31" fmla="*/ 31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365">
                  <a:moveTo>
                    <a:pt x="214" y="313"/>
                  </a:moveTo>
                  <a:lnTo>
                    <a:pt x="214" y="365"/>
                  </a:lnTo>
                  <a:lnTo>
                    <a:pt x="150" y="365"/>
                  </a:lnTo>
                  <a:lnTo>
                    <a:pt x="150" y="313"/>
                  </a:lnTo>
                  <a:lnTo>
                    <a:pt x="0" y="313"/>
                  </a:lnTo>
                  <a:lnTo>
                    <a:pt x="0" y="250"/>
                  </a:lnTo>
                  <a:lnTo>
                    <a:pt x="126" y="0"/>
                  </a:lnTo>
                  <a:lnTo>
                    <a:pt x="198" y="0"/>
                  </a:lnTo>
                  <a:lnTo>
                    <a:pt x="74" y="250"/>
                  </a:lnTo>
                  <a:lnTo>
                    <a:pt x="150" y="250"/>
                  </a:lnTo>
                  <a:lnTo>
                    <a:pt x="150" y="182"/>
                  </a:lnTo>
                  <a:lnTo>
                    <a:pt x="214" y="182"/>
                  </a:lnTo>
                  <a:lnTo>
                    <a:pt x="214" y="250"/>
                  </a:lnTo>
                  <a:lnTo>
                    <a:pt x="247" y="250"/>
                  </a:lnTo>
                  <a:lnTo>
                    <a:pt x="247" y="313"/>
                  </a:lnTo>
                  <a:lnTo>
                    <a:pt x="214" y="313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Freeform 37"/>
            <p:cNvSpPr>
              <a:spLocks noEditPoints="1"/>
            </p:cNvSpPr>
            <p:nvPr/>
          </p:nvSpPr>
          <p:spPr bwMode="auto">
            <a:xfrm>
              <a:off x="3657601" y="1397000"/>
              <a:ext cx="185738" cy="295275"/>
            </a:xfrm>
            <a:custGeom>
              <a:avLst/>
              <a:gdLst>
                <a:gd name="T0" fmla="*/ 93 w 234"/>
                <a:gd name="T1" fmla="*/ 370 h 372"/>
                <a:gd name="T2" fmla="*/ 41 w 234"/>
                <a:gd name="T3" fmla="*/ 350 h 372"/>
                <a:gd name="T4" fmla="*/ 20 w 234"/>
                <a:gd name="T5" fmla="*/ 328 h 372"/>
                <a:gd name="T6" fmla="*/ 5 w 234"/>
                <a:gd name="T7" fmla="*/ 298 h 372"/>
                <a:gd name="T8" fmla="*/ 0 w 234"/>
                <a:gd name="T9" fmla="*/ 262 h 372"/>
                <a:gd name="T10" fmla="*/ 4 w 234"/>
                <a:gd name="T11" fmla="*/ 233 h 372"/>
                <a:gd name="T12" fmla="*/ 22 w 234"/>
                <a:gd name="T13" fmla="*/ 201 h 372"/>
                <a:gd name="T14" fmla="*/ 45 w 234"/>
                <a:gd name="T15" fmla="*/ 181 h 372"/>
                <a:gd name="T16" fmla="*/ 18 w 234"/>
                <a:gd name="T17" fmla="*/ 152 h 372"/>
                <a:gd name="T18" fmla="*/ 5 w 234"/>
                <a:gd name="T19" fmla="*/ 118 h 372"/>
                <a:gd name="T20" fmla="*/ 5 w 234"/>
                <a:gd name="T21" fmla="*/ 93 h 372"/>
                <a:gd name="T22" fmla="*/ 13 w 234"/>
                <a:gd name="T23" fmla="*/ 61 h 372"/>
                <a:gd name="T24" fmla="*/ 31 w 234"/>
                <a:gd name="T25" fmla="*/ 36 h 372"/>
                <a:gd name="T26" fmla="*/ 74 w 234"/>
                <a:gd name="T27" fmla="*/ 7 h 372"/>
                <a:gd name="T28" fmla="*/ 117 w 234"/>
                <a:gd name="T29" fmla="*/ 0 h 372"/>
                <a:gd name="T30" fmla="*/ 178 w 234"/>
                <a:gd name="T31" fmla="*/ 16 h 372"/>
                <a:gd name="T32" fmla="*/ 214 w 234"/>
                <a:gd name="T33" fmla="*/ 52 h 372"/>
                <a:gd name="T34" fmla="*/ 226 w 234"/>
                <a:gd name="T35" fmla="*/ 82 h 372"/>
                <a:gd name="T36" fmla="*/ 228 w 234"/>
                <a:gd name="T37" fmla="*/ 104 h 372"/>
                <a:gd name="T38" fmla="*/ 219 w 234"/>
                <a:gd name="T39" fmla="*/ 142 h 372"/>
                <a:gd name="T40" fmla="*/ 201 w 234"/>
                <a:gd name="T41" fmla="*/ 169 h 372"/>
                <a:gd name="T42" fmla="*/ 203 w 234"/>
                <a:gd name="T43" fmla="*/ 192 h 372"/>
                <a:gd name="T44" fmla="*/ 225 w 234"/>
                <a:gd name="T45" fmla="*/ 221 h 372"/>
                <a:gd name="T46" fmla="*/ 234 w 234"/>
                <a:gd name="T47" fmla="*/ 262 h 372"/>
                <a:gd name="T48" fmla="*/ 232 w 234"/>
                <a:gd name="T49" fmla="*/ 287 h 372"/>
                <a:gd name="T50" fmla="*/ 219 w 234"/>
                <a:gd name="T51" fmla="*/ 319 h 372"/>
                <a:gd name="T52" fmla="*/ 199 w 234"/>
                <a:gd name="T53" fmla="*/ 343 h 372"/>
                <a:gd name="T54" fmla="*/ 162 w 234"/>
                <a:gd name="T55" fmla="*/ 364 h 372"/>
                <a:gd name="T56" fmla="*/ 117 w 234"/>
                <a:gd name="T57" fmla="*/ 372 h 372"/>
                <a:gd name="T58" fmla="*/ 106 w 234"/>
                <a:gd name="T59" fmla="*/ 212 h 372"/>
                <a:gd name="T60" fmla="*/ 81 w 234"/>
                <a:gd name="T61" fmla="*/ 226 h 372"/>
                <a:gd name="T62" fmla="*/ 67 w 234"/>
                <a:gd name="T63" fmla="*/ 251 h 372"/>
                <a:gd name="T64" fmla="*/ 67 w 234"/>
                <a:gd name="T65" fmla="*/ 271 h 372"/>
                <a:gd name="T66" fmla="*/ 81 w 234"/>
                <a:gd name="T67" fmla="*/ 296 h 372"/>
                <a:gd name="T68" fmla="*/ 106 w 234"/>
                <a:gd name="T69" fmla="*/ 311 h 372"/>
                <a:gd name="T70" fmla="*/ 128 w 234"/>
                <a:gd name="T71" fmla="*/ 311 h 372"/>
                <a:gd name="T72" fmla="*/ 153 w 234"/>
                <a:gd name="T73" fmla="*/ 296 h 372"/>
                <a:gd name="T74" fmla="*/ 165 w 234"/>
                <a:gd name="T75" fmla="*/ 271 h 372"/>
                <a:gd name="T76" fmla="*/ 165 w 234"/>
                <a:gd name="T77" fmla="*/ 251 h 372"/>
                <a:gd name="T78" fmla="*/ 153 w 234"/>
                <a:gd name="T79" fmla="*/ 226 h 372"/>
                <a:gd name="T80" fmla="*/ 128 w 234"/>
                <a:gd name="T81" fmla="*/ 212 h 372"/>
                <a:gd name="T82" fmla="*/ 117 w 234"/>
                <a:gd name="T83" fmla="*/ 61 h 372"/>
                <a:gd name="T84" fmla="*/ 99 w 234"/>
                <a:gd name="T85" fmla="*/ 64 h 372"/>
                <a:gd name="T86" fmla="*/ 79 w 234"/>
                <a:gd name="T87" fmla="*/ 81 h 372"/>
                <a:gd name="T88" fmla="*/ 70 w 234"/>
                <a:gd name="T89" fmla="*/ 107 h 372"/>
                <a:gd name="T90" fmla="*/ 74 w 234"/>
                <a:gd name="T91" fmla="*/ 125 h 372"/>
                <a:gd name="T92" fmla="*/ 90 w 234"/>
                <a:gd name="T93" fmla="*/ 145 h 372"/>
                <a:gd name="T94" fmla="*/ 117 w 234"/>
                <a:gd name="T95" fmla="*/ 152 h 372"/>
                <a:gd name="T96" fmla="*/ 135 w 234"/>
                <a:gd name="T97" fmla="*/ 149 h 372"/>
                <a:gd name="T98" fmla="*/ 155 w 234"/>
                <a:gd name="T99" fmla="*/ 133 h 372"/>
                <a:gd name="T100" fmla="*/ 162 w 234"/>
                <a:gd name="T101" fmla="*/ 107 h 372"/>
                <a:gd name="T102" fmla="*/ 158 w 234"/>
                <a:gd name="T103" fmla="*/ 88 h 372"/>
                <a:gd name="T104" fmla="*/ 142 w 234"/>
                <a:gd name="T105" fmla="*/ 68 h 372"/>
                <a:gd name="T106" fmla="*/ 117 w 234"/>
                <a:gd name="T107" fmla="*/ 6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4" h="372">
                  <a:moveTo>
                    <a:pt x="117" y="372"/>
                  </a:moveTo>
                  <a:lnTo>
                    <a:pt x="117" y="372"/>
                  </a:lnTo>
                  <a:lnTo>
                    <a:pt x="93" y="370"/>
                  </a:lnTo>
                  <a:lnTo>
                    <a:pt x="72" y="364"/>
                  </a:lnTo>
                  <a:lnTo>
                    <a:pt x="50" y="355"/>
                  </a:lnTo>
                  <a:lnTo>
                    <a:pt x="41" y="350"/>
                  </a:lnTo>
                  <a:lnTo>
                    <a:pt x="34" y="343"/>
                  </a:lnTo>
                  <a:lnTo>
                    <a:pt x="27" y="336"/>
                  </a:lnTo>
                  <a:lnTo>
                    <a:pt x="20" y="328"/>
                  </a:lnTo>
                  <a:lnTo>
                    <a:pt x="14" y="319"/>
                  </a:lnTo>
                  <a:lnTo>
                    <a:pt x="9" y="309"/>
                  </a:lnTo>
                  <a:lnTo>
                    <a:pt x="5" y="298"/>
                  </a:lnTo>
                  <a:lnTo>
                    <a:pt x="2" y="287"/>
                  </a:lnTo>
                  <a:lnTo>
                    <a:pt x="0" y="275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46"/>
                  </a:lnTo>
                  <a:lnTo>
                    <a:pt x="4" y="233"/>
                  </a:lnTo>
                  <a:lnTo>
                    <a:pt x="9" y="221"/>
                  </a:lnTo>
                  <a:lnTo>
                    <a:pt x="14" y="210"/>
                  </a:lnTo>
                  <a:lnTo>
                    <a:pt x="22" y="201"/>
                  </a:lnTo>
                  <a:lnTo>
                    <a:pt x="31" y="192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31" y="169"/>
                  </a:lnTo>
                  <a:lnTo>
                    <a:pt x="23" y="161"/>
                  </a:lnTo>
                  <a:lnTo>
                    <a:pt x="18" y="152"/>
                  </a:lnTo>
                  <a:lnTo>
                    <a:pt x="13" y="142"/>
                  </a:lnTo>
                  <a:lnTo>
                    <a:pt x="9" y="131"/>
                  </a:lnTo>
                  <a:lnTo>
                    <a:pt x="5" y="11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5" y="93"/>
                  </a:lnTo>
                  <a:lnTo>
                    <a:pt x="7" y="82"/>
                  </a:lnTo>
                  <a:lnTo>
                    <a:pt x="9" y="72"/>
                  </a:lnTo>
                  <a:lnTo>
                    <a:pt x="13" y="61"/>
                  </a:lnTo>
                  <a:lnTo>
                    <a:pt x="18" y="52"/>
                  </a:lnTo>
                  <a:lnTo>
                    <a:pt x="23" y="43"/>
                  </a:lnTo>
                  <a:lnTo>
                    <a:pt x="31" y="36"/>
                  </a:lnTo>
                  <a:lnTo>
                    <a:pt x="38" y="28"/>
                  </a:lnTo>
                  <a:lnTo>
                    <a:pt x="54" y="16"/>
                  </a:lnTo>
                  <a:lnTo>
                    <a:pt x="74" y="7"/>
                  </a:lnTo>
                  <a:lnTo>
                    <a:pt x="93" y="3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8" y="3"/>
                  </a:lnTo>
                  <a:lnTo>
                    <a:pt x="160" y="7"/>
                  </a:lnTo>
                  <a:lnTo>
                    <a:pt x="178" y="16"/>
                  </a:lnTo>
                  <a:lnTo>
                    <a:pt x="196" y="28"/>
                  </a:lnTo>
                  <a:lnTo>
                    <a:pt x="208" y="43"/>
                  </a:lnTo>
                  <a:lnTo>
                    <a:pt x="214" y="52"/>
                  </a:lnTo>
                  <a:lnTo>
                    <a:pt x="219" y="61"/>
                  </a:lnTo>
                  <a:lnTo>
                    <a:pt x="223" y="72"/>
                  </a:lnTo>
                  <a:lnTo>
                    <a:pt x="226" y="82"/>
                  </a:lnTo>
                  <a:lnTo>
                    <a:pt x="228" y="93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26" y="118"/>
                  </a:lnTo>
                  <a:lnTo>
                    <a:pt x="225" y="131"/>
                  </a:lnTo>
                  <a:lnTo>
                    <a:pt x="219" y="142"/>
                  </a:lnTo>
                  <a:lnTo>
                    <a:pt x="214" y="152"/>
                  </a:lnTo>
                  <a:lnTo>
                    <a:pt x="208" y="161"/>
                  </a:lnTo>
                  <a:lnTo>
                    <a:pt x="201" y="169"/>
                  </a:lnTo>
                  <a:lnTo>
                    <a:pt x="187" y="181"/>
                  </a:lnTo>
                  <a:lnTo>
                    <a:pt x="187" y="181"/>
                  </a:lnTo>
                  <a:lnTo>
                    <a:pt x="203" y="192"/>
                  </a:lnTo>
                  <a:lnTo>
                    <a:pt x="210" y="201"/>
                  </a:lnTo>
                  <a:lnTo>
                    <a:pt x="217" y="210"/>
                  </a:lnTo>
                  <a:lnTo>
                    <a:pt x="225" y="221"/>
                  </a:lnTo>
                  <a:lnTo>
                    <a:pt x="228" y="233"/>
                  </a:lnTo>
                  <a:lnTo>
                    <a:pt x="232" y="246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34" y="275"/>
                  </a:lnTo>
                  <a:lnTo>
                    <a:pt x="232" y="287"/>
                  </a:lnTo>
                  <a:lnTo>
                    <a:pt x="228" y="298"/>
                  </a:lnTo>
                  <a:lnTo>
                    <a:pt x="225" y="309"/>
                  </a:lnTo>
                  <a:lnTo>
                    <a:pt x="219" y="319"/>
                  </a:lnTo>
                  <a:lnTo>
                    <a:pt x="214" y="328"/>
                  </a:lnTo>
                  <a:lnTo>
                    <a:pt x="207" y="336"/>
                  </a:lnTo>
                  <a:lnTo>
                    <a:pt x="199" y="343"/>
                  </a:lnTo>
                  <a:lnTo>
                    <a:pt x="190" y="350"/>
                  </a:lnTo>
                  <a:lnTo>
                    <a:pt x="182" y="355"/>
                  </a:lnTo>
                  <a:lnTo>
                    <a:pt x="162" y="364"/>
                  </a:lnTo>
                  <a:lnTo>
                    <a:pt x="140" y="370"/>
                  </a:lnTo>
                  <a:lnTo>
                    <a:pt x="117" y="372"/>
                  </a:lnTo>
                  <a:lnTo>
                    <a:pt x="117" y="372"/>
                  </a:lnTo>
                  <a:close/>
                  <a:moveTo>
                    <a:pt x="117" y="210"/>
                  </a:moveTo>
                  <a:lnTo>
                    <a:pt x="117" y="210"/>
                  </a:lnTo>
                  <a:lnTo>
                    <a:pt x="106" y="212"/>
                  </a:lnTo>
                  <a:lnTo>
                    <a:pt x="97" y="215"/>
                  </a:lnTo>
                  <a:lnTo>
                    <a:pt x="88" y="219"/>
                  </a:lnTo>
                  <a:lnTo>
                    <a:pt x="81" y="226"/>
                  </a:lnTo>
                  <a:lnTo>
                    <a:pt x="76" y="233"/>
                  </a:lnTo>
                  <a:lnTo>
                    <a:pt x="70" y="242"/>
                  </a:lnTo>
                  <a:lnTo>
                    <a:pt x="67" y="251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71"/>
                  </a:lnTo>
                  <a:lnTo>
                    <a:pt x="70" y="282"/>
                  </a:lnTo>
                  <a:lnTo>
                    <a:pt x="76" y="289"/>
                  </a:lnTo>
                  <a:lnTo>
                    <a:pt x="81" y="296"/>
                  </a:lnTo>
                  <a:lnTo>
                    <a:pt x="88" y="303"/>
                  </a:lnTo>
                  <a:lnTo>
                    <a:pt x="97" y="307"/>
                  </a:lnTo>
                  <a:lnTo>
                    <a:pt x="106" y="311"/>
                  </a:lnTo>
                  <a:lnTo>
                    <a:pt x="117" y="312"/>
                  </a:lnTo>
                  <a:lnTo>
                    <a:pt x="117" y="312"/>
                  </a:lnTo>
                  <a:lnTo>
                    <a:pt x="128" y="311"/>
                  </a:lnTo>
                  <a:lnTo>
                    <a:pt x="137" y="307"/>
                  </a:lnTo>
                  <a:lnTo>
                    <a:pt x="146" y="303"/>
                  </a:lnTo>
                  <a:lnTo>
                    <a:pt x="153" y="296"/>
                  </a:lnTo>
                  <a:lnTo>
                    <a:pt x="158" y="289"/>
                  </a:lnTo>
                  <a:lnTo>
                    <a:pt x="164" y="282"/>
                  </a:lnTo>
                  <a:lnTo>
                    <a:pt x="165" y="271"/>
                  </a:lnTo>
                  <a:lnTo>
                    <a:pt x="167" y="262"/>
                  </a:lnTo>
                  <a:lnTo>
                    <a:pt x="167" y="262"/>
                  </a:lnTo>
                  <a:lnTo>
                    <a:pt x="165" y="251"/>
                  </a:lnTo>
                  <a:lnTo>
                    <a:pt x="164" y="242"/>
                  </a:lnTo>
                  <a:lnTo>
                    <a:pt x="158" y="233"/>
                  </a:lnTo>
                  <a:lnTo>
                    <a:pt x="153" y="226"/>
                  </a:lnTo>
                  <a:lnTo>
                    <a:pt x="146" y="219"/>
                  </a:lnTo>
                  <a:lnTo>
                    <a:pt x="137" y="215"/>
                  </a:lnTo>
                  <a:lnTo>
                    <a:pt x="128" y="212"/>
                  </a:lnTo>
                  <a:lnTo>
                    <a:pt x="117" y="210"/>
                  </a:lnTo>
                  <a:lnTo>
                    <a:pt x="117" y="210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08" y="61"/>
                  </a:lnTo>
                  <a:lnTo>
                    <a:pt x="99" y="64"/>
                  </a:lnTo>
                  <a:lnTo>
                    <a:pt x="90" y="68"/>
                  </a:lnTo>
                  <a:lnTo>
                    <a:pt x="85" y="73"/>
                  </a:lnTo>
                  <a:lnTo>
                    <a:pt x="79" y="81"/>
                  </a:lnTo>
                  <a:lnTo>
                    <a:pt x="74" y="88"/>
                  </a:lnTo>
                  <a:lnTo>
                    <a:pt x="72" y="97"/>
                  </a:lnTo>
                  <a:lnTo>
                    <a:pt x="70" y="107"/>
                  </a:lnTo>
                  <a:lnTo>
                    <a:pt x="70" y="107"/>
                  </a:lnTo>
                  <a:lnTo>
                    <a:pt x="72" y="116"/>
                  </a:lnTo>
                  <a:lnTo>
                    <a:pt x="74" y="125"/>
                  </a:lnTo>
                  <a:lnTo>
                    <a:pt x="79" y="133"/>
                  </a:lnTo>
                  <a:lnTo>
                    <a:pt x="85" y="140"/>
                  </a:lnTo>
                  <a:lnTo>
                    <a:pt x="90" y="145"/>
                  </a:lnTo>
                  <a:lnTo>
                    <a:pt x="99" y="149"/>
                  </a:lnTo>
                  <a:lnTo>
                    <a:pt x="108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26" y="152"/>
                  </a:lnTo>
                  <a:lnTo>
                    <a:pt x="135" y="149"/>
                  </a:lnTo>
                  <a:lnTo>
                    <a:pt x="142" y="145"/>
                  </a:lnTo>
                  <a:lnTo>
                    <a:pt x="149" y="140"/>
                  </a:lnTo>
                  <a:lnTo>
                    <a:pt x="155" y="133"/>
                  </a:lnTo>
                  <a:lnTo>
                    <a:pt x="158" y="125"/>
                  </a:lnTo>
                  <a:lnTo>
                    <a:pt x="160" y="116"/>
                  </a:lnTo>
                  <a:lnTo>
                    <a:pt x="162" y="107"/>
                  </a:lnTo>
                  <a:lnTo>
                    <a:pt x="162" y="107"/>
                  </a:lnTo>
                  <a:lnTo>
                    <a:pt x="160" y="97"/>
                  </a:lnTo>
                  <a:lnTo>
                    <a:pt x="158" y="88"/>
                  </a:lnTo>
                  <a:lnTo>
                    <a:pt x="155" y="81"/>
                  </a:lnTo>
                  <a:lnTo>
                    <a:pt x="149" y="73"/>
                  </a:lnTo>
                  <a:lnTo>
                    <a:pt x="142" y="68"/>
                  </a:lnTo>
                  <a:lnTo>
                    <a:pt x="135" y="64"/>
                  </a:lnTo>
                  <a:lnTo>
                    <a:pt x="126" y="61"/>
                  </a:lnTo>
                  <a:lnTo>
                    <a:pt x="117" y="61"/>
                  </a:lnTo>
                  <a:lnTo>
                    <a:pt x="117" y="61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3997326" y="1400175"/>
              <a:ext cx="111125" cy="290513"/>
            </a:xfrm>
            <a:custGeom>
              <a:avLst/>
              <a:gdLst>
                <a:gd name="T0" fmla="*/ 73 w 140"/>
                <a:gd name="T1" fmla="*/ 365 h 365"/>
                <a:gd name="T2" fmla="*/ 73 w 140"/>
                <a:gd name="T3" fmla="*/ 72 h 365"/>
                <a:gd name="T4" fmla="*/ 0 w 140"/>
                <a:gd name="T5" fmla="*/ 137 h 365"/>
                <a:gd name="T6" fmla="*/ 0 w 140"/>
                <a:gd name="T7" fmla="*/ 65 h 365"/>
                <a:gd name="T8" fmla="*/ 73 w 140"/>
                <a:gd name="T9" fmla="*/ 0 h 365"/>
                <a:gd name="T10" fmla="*/ 140 w 140"/>
                <a:gd name="T11" fmla="*/ 0 h 365"/>
                <a:gd name="T12" fmla="*/ 140 w 140"/>
                <a:gd name="T13" fmla="*/ 365 h 365"/>
                <a:gd name="T14" fmla="*/ 73 w 140"/>
                <a:gd name="T1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365">
                  <a:moveTo>
                    <a:pt x="73" y="365"/>
                  </a:moveTo>
                  <a:lnTo>
                    <a:pt x="73" y="72"/>
                  </a:lnTo>
                  <a:lnTo>
                    <a:pt x="0" y="137"/>
                  </a:lnTo>
                  <a:lnTo>
                    <a:pt x="0" y="65"/>
                  </a:lnTo>
                  <a:lnTo>
                    <a:pt x="73" y="0"/>
                  </a:lnTo>
                  <a:lnTo>
                    <a:pt x="140" y="0"/>
                  </a:lnTo>
                  <a:lnTo>
                    <a:pt x="140" y="365"/>
                  </a:lnTo>
                  <a:lnTo>
                    <a:pt x="73" y="365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4198938" y="1397000"/>
              <a:ext cx="176213" cy="293688"/>
            </a:xfrm>
            <a:custGeom>
              <a:avLst/>
              <a:gdLst>
                <a:gd name="T0" fmla="*/ 0 w 221"/>
                <a:gd name="T1" fmla="*/ 309 h 368"/>
                <a:gd name="T2" fmla="*/ 136 w 221"/>
                <a:gd name="T3" fmla="*/ 151 h 368"/>
                <a:gd name="T4" fmla="*/ 151 w 221"/>
                <a:gd name="T5" fmla="*/ 129 h 368"/>
                <a:gd name="T6" fmla="*/ 154 w 221"/>
                <a:gd name="T7" fmla="*/ 106 h 368"/>
                <a:gd name="T8" fmla="*/ 154 w 221"/>
                <a:gd name="T9" fmla="*/ 97 h 368"/>
                <a:gd name="T10" fmla="*/ 149 w 221"/>
                <a:gd name="T11" fmla="*/ 81 h 368"/>
                <a:gd name="T12" fmla="*/ 136 w 221"/>
                <a:gd name="T13" fmla="*/ 68 h 368"/>
                <a:gd name="T14" fmla="*/ 120 w 221"/>
                <a:gd name="T15" fmla="*/ 61 h 368"/>
                <a:gd name="T16" fmla="*/ 111 w 221"/>
                <a:gd name="T17" fmla="*/ 61 h 368"/>
                <a:gd name="T18" fmla="*/ 95 w 221"/>
                <a:gd name="T19" fmla="*/ 63 h 368"/>
                <a:gd name="T20" fmla="*/ 81 w 221"/>
                <a:gd name="T21" fmla="*/ 70 h 368"/>
                <a:gd name="T22" fmla="*/ 70 w 221"/>
                <a:gd name="T23" fmla="*/ 84 h 368"/>
                <a:gd name="T24" fmla="*/ 66 w 221"/>
                <a:gd name="T25" fmla="*/ 107 h 368"/>
                <a:gd name="T26" fmla="*/ 0 w 221"/>
                <a:gd name="T27" fmla="*/ 107 h 368"/>
                <a:gd name="T28" fmla="*/ 2 w 221"/>
                <a:gd name="T29" fmla="*/ 84 h 368"/>
                <a:gd name="T30" fmla="*/ 9 w 221"/>
                <a:gd name="T31" fmla="*/ 63 h 368"/>
                <a:gd name="T32" fmla="*/ 18 w 221"/>
                <a:gd name="T33" fmla="*/ 45 h 368"/>
                <a:gd name="T34" fmla="*/ 32 w 221"/>
                <a:gd name="T35" fmla="*/ 28 h 368"/>
                <a:gd name="T36" fmla="*/ 66 w 221"/>
                <a:gd name="T37" fmla="*/ 9 h 368"/>
                <a:gd name="T38" fmla="*/ 111 w 221"/>
                <a:gd name="T39" fmla="*/ 0 h 368"/>
                <a:gd name="T40" fmla="*/ 134 w 221"/>
                <a:gd name="T41" fmla="*/ 3 h 368"/>
                <a:gd name="T42" fmla="*/ 174 w 221"/>
                <a:gd name="T43" fmla="*/ 18 h 368"/>
                <a:gd name="T44" fmla="*/ 197 w 221"/>
                <a:gd name="T45" fmla="*/ 36 h 368"/>
                <a:gd name="T46" fmla="*/ 208 w 221"/>
                <a:gd name="T47" fmla="*/ 54 h 368"/>
                <a:gd name="T48" fmla="*/ 217 w 221"/>
                <a:gd name="T49" fmla="*/ 73 h 368"/>
                <a:gd name="T50" fmla="*/ 221 w 221"/>
                <a:gd name="T51" fmla="*/ 95 h 368"/>
                <a:gd name="T52" fmla="*/ 221 w 221"/>
                <a:gd name="T53" fmla="*/ 107 h 368"/>
                <a:gd name="T54" fmla="*/ 219 w 221"/>
                <a:gd name="T55" fmla="*/ 131 h 368"/>
                <a:gd name="T56" fmla="*/ 212 w 221"/>
                <a:gd name="T57" fmla="*/ 151 h 368"/>
                <a:gd name="T58" fmla="*/ 183 w 221"/>
                <a:gd name="T59" fmla="*/ 190 h 368"/>
                <a:gd name="T60" fmla="*/ 221 w 221"/>
                <a:gd name="T61" fmla="*/ 309 h 368"/>
                <a:gd name="T62" fmla="*/ 0 w 221"/>
                <a:gd name="T6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1" h="368">
                  <a:moveTo>
                    <a:pt x="0" y="368"/>
                  </a:moveTo>
                  <a:lnTo>
                    <a:pt x="0" y="309"/>
                  </a:lnTo>
                  <a:lnTo>
                    <a:pt x="136" y="151"/>
                  </a:lnTo>
                  <a:lnTo>
                    <a:pt x="136" y="151"/>
                  </a:lnTo>
                  <a:lnTo>
                    <a:pt x="145" y="138"/>
                  </a:lnTo>
                  <a:lnTo>
                    <a:pt x="151" y="129"/>
                  </a:lnTo>
                  <a:lnTo>
                    <a:pt x="154" y="118"/>
                  </a:lnTo>
                  <a:lnTo>
                    <a:pt x="154" y="106"/>
                  </a:lnTo>
                  <a:lnTo>
                    <a:pt x="154" y="106"/>
                  </a:lnTo>
                  <a:lnTo>
                    <a:pt x="154" y="97"/>
                  </a:lnTo>
                  <a:lnTo>
                    <a:pt x="152" y="88"/>
                  </a:lnTo>
                  <a:lnTo>
                    <a:pt x="149" y="81"/>
                  </a:lnTo>
                  <a:lnTo>
                    <a:pt x="143" y="73"/>
                  </a:lnTo>
                  <a:lnTo>
                    <a:pt x="136" y="68"/>
                  </a:lnTo>
                  <a:lnTo>
                    <a:pt x="129" y="64"/>
                  </a:lnTo>
                  <a:lnTo>
                    <a:pt x="120" y="61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02" y="61"/>
                  </a:lnTo>
                  <a:lnTo>
                    <a:pt x="95" y="63"/>
                  </a:lnTo>
                  <a:lnTo>
                    <a:pt x="88" y="66"/>
                  </a:lnTo>
                  <a:lnTo>
                    <a:pt x="81" y="70"/>
                  </a:lnTo>
                  <a:lnTo>
                    <a:pt x="75" y="77"/>
                  </a:lnTo>
                  <a:lnTo>
                    <a:pt x="70" y="84"/>
                  </a:lnTo>
                  <a:lnTo>
                    <a:pt x="68" y="95"/>
                  </a:lnTo>
                  <a:lnTo>
                    <a:pt x="66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95"/>
                  </a:lnTo>
                  <a:lnTo>
                    <a:pt x="2" y="84"/>
                  </a:lnTo>
                  <a:lnTo>
                    <a:pt x="5" y="73"/>
                  </a:lnTo>
                  <a:lnTo>
                    <a:pt x="9" y="63"/>
                  </a:lnTo>
                  <a:lnTo>
                    <a:pt x="12" y="54"/>
                  </a:lnTo>
                  <a:lnTo>
                    <a:pt x="18" y="45"/>
                  </a:lnTo>
                  <a:lnTo>
                    <a:pt x="25" y="36"/>
                  </a:lnTo>
                  <a:lnTo>
                    <a:pt x="32" y="28"/>
                  </a:lnTo>
                  <a:lnTo>
                    <a:pt x="48" y="16"/>
                  </a:lnTo>
                  <a:lnTo>
                    <a:pt x="66" y="9"/>
                  </a:lnTo>
                  <a:lnTo>
                    <a:pt x="88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34" y="3"/>
                  </a:lnTo>
                  <a:lnTo>
                    <a:pt x="156" y="9"/>
                  </a:lnTo>
                  <a:lnTo>
                    <a:pt x="174" y="18"/>
                  </a:lnTo>
                  <a:lnTo>
                    <a:pt x="190" y="28"/>
                  </a:lnTo>
                  <a:lnTo>
                    <a:pt x="197" y="36"/>
                  </a:lnTo>
                  <a:lnTo>
                    <a:pt x="203" y="45"/>
                  </a:lnTo>
                  <a:lnTo>
                    <a:pt x="208" y="54"/>
                  </a:lnTo>
                  <a:lnTo>
                    <a:pt x="214" y="63"/>
                  </a:lnTo>
                  <a:lnTo>
                    <a:pt x="217" y="73"/>
                  </a:lnTo>
                  <a:lnTo>
                    <a:pt x="219" y="82"/>
                  </a:lnTo>
                  <a:lnTo>
                    <a:pt x="221" y="95"/>
                  </a:lnTo>
                  <a:lnTo>
                    <a:pt x="221" y="107"/>
                  </a:lnTo>
                  <a:lnTo>
                    <a:pt x="221" y="107"/>
                  </a:lnTo>
                  <a:lnTo>
                    <a:pt x="221" y="118"/>
                  </a:lnTo>
                  <a:lnTo>
                    <a:pt x="219" y="131"/>
                  </a:lnTo>
                  <a:lnTo>
                    <a:pt x="215" y="142"/>
                  </a:lnTo>
                  <a:lnTo>
                    <a:pt x="212" y="151"/>
                  </a:lnTo>
                  <a:lnTo>
                    <a:pt x="199" y="170"/>
                  </a:lnTo>
                  <a:lnTo>
                    <a:pt x="183" y="190"/>
                  </a:lnTo>
                  <a:lnTo>
                    <a:pt x="81" y="309"/>
                  </a:lnTo>
                  <a:lnTo>
                    <a:pt x="221" y="309"/>
                  </a:lnTo>
                  <a:lnTo>
                    <a:pt x="221" y="368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4437063" y="1400175"/>
              <a:ext cx="112713" cy="290513"/>
            </a:xfrm>
            <a:custGeom>
              <a:avLst/>
              <a:gdLst>
                <a:gd name="T0" fmla="*/ 75 w 142"/>
                <a:gd name="T1" fmla="*/ 365 h 365"/>
                <a:gd name="T2" fmla="*/ 75 w 142"/>
                <a:gd name="T3" fmla="*/ 72 h 365"/>
                <a:gd name="T4" fmla="*/ 0 w 142"/>
                <a:gd name="T5" fmla="*/ 137 h 365"/>
                <a:gd name="T6" fmla="*/ 0 w 142"/>
                <a:gd name="T7" fmla="*/ 65 h 365"/>
                <a:gd name="T8" fmla="*/ 75 w 142"/>
                <a:gd name="T9" fmla="*/ 0 h 365"/>
                <a:gd name="T10" fmla="*/ 142 w 142"/>
                <a:gd name="T11" fmla="*/ 0 h 365"/>
                <a:gd name="T12" fmla="*/ 142 w 142"/>
                <a:gd name="T13" fmla="*/ 365 h 365"/>
                <a:gd name="T14" fmla="*/ 75 w 142"/>
                <a:gd name="T1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65">
                  <a:moveTo>
                    <a:pt x="75" y="365"/>
                  </a:moveTo>
                  <a:lnTo>
                    <a:pt x="75" y="72"/>
                  </a:lnTo>
                  <a:lnTo>
                    <a:pt x="0" y="137"/>
                  </a:lnTo>
                  <a:lnTo>
                    <a:pt x="0" y="65"/>
                  </a:lnTo>
                  <a:lnTo>
                    <a:pt x="75" y="0"/>
                  </a:lnTo>
                  <a:lnTo>
                    <a:pt x="142" y="0"/>
                  </a:lnTo>
                  <a:lnTo>
                    <a:pt x="142" y="365"/>
                  </a:lnTo>
                  <a:lnTo>
                    <a:pt x="75" y="365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4641851" y="1397000"/>
              <a:ext cx="174625" cy="293688"/>
            </a:xfrm>
            <a:custGeom>
              <a:avLst/>
              <a:gdLst>
                <a:gd name="T0" fmla="*/ 0 w 221"/>
                <a:gd name="T1" fmla="*/ 309 h 368"/>
                <a:gd name="T2" fmla="*/ 134 w 221"/>
                <a:gd name="T3" fmla="*/ 151 h 368"/>
                <a:gd name="T4" fmla="*/ 149 w 221"/>
                <a:gd name="T5" fmla="*/ 129 h 368"/>
                <a:gd name="T6" fmla="*/ 154 w 221"/>
                <a:gd name="T7" fmla="*/ 106 h 368"/>
                <a:gd name="T8" fmla="*/ 154 w 221"/>
                <a:gd name="T9" fmla="*/ 97 h 368"/>
                <a:gd name="T10" fmla="*/ 147 w 221"/>
                <a:gd name="T11" fmla="*/ 81 h 368"/>
                <a:gd name="T12" fmla="*/ 136 w 221"/>
                <a:gd name="T13" fmla="*/ 68 h 368"/>
                <a:gd name="T14" fmla="*/ 120 w 221"/>
                <a:gd name="T15" fmla="*/ 61 h 368"/>
                <a:gd name="T16" fmla="*/ 109 w 221"/>
                <a:gd name="T17" fmla="*/ 61 h 368"/>
                <a:gd name="T18" fmla="*/ 93 w 221"/>
                <a:gd name="T19" fmla="*/ 63 h 368"/>
                <a:gd name="T20" fmla="*/ 79 w 221"/>
                <a:gd name="T21" fmla="*/ 70 h 368"/>
                <a:gd name="T22" fmla="*/ 70 w 221"/>
                <a:gd name="T23" fmla="*/ 84 h 368"/>
                <a:gd name="T24" fmla="*/ 66 w 221"/>
                <a:gd name="T25" fmla="*/ 107 h 368"/>
                <a:gd name="T26" fmla="*/ 0 w 221"/>
                <a:gd name="T27" fmla="*/ 107 h 368"/>
                <a:gd name="T28" fmla="*/ 1 w 221"/>
                <a:gd name="T29" fmla="*/ 84 h 368"/>
                <a:gd name="T30" fmla="*/ 7 w 221"/>
                <a:gd name="T31" fmla="*/ 63 h 368"/>
                <a:gd name="T32" fmla="*/ 18 w 221"/>
                <a:gd name="T33" fmla="*/ 45 h 368"/>
                <a:gd name="T34" fmla="*/ 30 w 221"/>
                <a:gd name="T35" fmla="*/ 28 h 368"/>
                <a:gd name="T36" fmla="*/ 66 w 221"/>
                <a:gd name="T37" fmla="*/ 9 h 368"/>
                <a:gd name="T38" fmla="*/ 109 w 221"/>
                <a:gd name="T39" fmla="*/ 0 h 368"/>
                <a:gd name="T40" fmla="*/ 133 w 221"/>
                <a:gd name="T41" fmla="*/ 3 h 368"/>
                <a:gd name="T42" fmla="*/ 174 w 221"/>
                <a:gd name="T43" fmla="*/ 18 h 368"/>
                <a:gd name="T44" fmla="*/ 197 w 221"/>
                <a:gd name="T45" fmla="*/ 36 h 368"/>
                <a:gd name="T46" fmla="*/ 208 w 221"/>
                <a:gd name="T47" fmla="*/ 54 h 368"/>
                <a:gd name="T48" fmla="*/ 215 w 221"/>
                <a:gd name="T49" fmla="*/ 73 h 368"/>
                <a:gd name="T50" fmla="*/ 221 w 221"/>
                <a:gd name="T51" fmla="*/ 95 h 368"/>
                <a:gd name="T52" fmla="*/ 221 w 221"/>
                <a:gd name="T53" fmla="*/ 107 h 368"/>
                <a:gd name="T54" fmla="*/ 219 w 221"/>
                <a:gd name="T55" fmla="*/ 131 h 368"/>
                <a:gd name="T56" fmla="*/ 210 w 221"/>
                <a:gd name="T57" fmla="*/ 151 h 368"/>
                <a:gd name="T58" fmla="*/ 181 w 221"/>
                <a:gd name="T59" fmla="*/ 190 h 368"/>
                <a:gd name="T60" fmla="*/ 221 w 221"/>
                <a:gd name="T61" fmla="*/ 309 h 368"/>
                <a:gd name="T62" fmla="*/ 0 w 221"/>
                <a:gd name="T6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1" h="368">
                  <a:moveTo>
                    <a:pt x="0" y="368"/>
                  </a:moveTo>
                  <a:lnTo>
                    <a:pt x="0" y="309"/>
                  </a:lnTo>
                  <a:lnTo>
                    <a:pt x="134" y="151"/>
                  </a:lnTo>
                  <a:lnTo>
                    <a:pt x="134" y="151"/>
                  </a:lnTo>
                  <a:lnTo>
                    <a:pt x="143" y="138"/>
                  </a:lnTo>
                  <a:lnTo>
                    <a:pt x="149" y="129"/>
                  </a:lnTo>
                  <a:lnTo>
                    <a:pt x="152" y="118"/>
                  </a:lnTo>
                  <a:lnTo>
                    <a:pt x="154" y="106"/>
                  </a:lnTo>
                  <a:lnTo>
                    <a:pt x="154" y="106"/>
                  </a:lnTo>
                  <a:lnTo>
                    <a:pt x="154" y="97"/>
                  </a:lnTo>
                  <a:lnTo>
                    <a:pt x="151" y="88"/>
                  </a:lnTo>
                  <a:lnTo>
                    <a:pt x="147" y="81"/>
                  </a:lnTo>
                  <a:lnTo>
                    <a:pt x="143" y="73"/>
                  </a:lnTo>
                  <a:lnTo>
                    <a:pt x="136" y="68"/>
                  </a:lnTo>
                  <a:lnTo>
                    <a:pt x="129" y="64"/>
                  </a:lnTo>
                  <a:lnTo>
                    <a:pt x="120" y="61"/>
                  </a:lnTo>
                  <a:lnTo>
                    <a:pt x="109" y="61"/>
                  </a:lnTo>
                  <a:lnTo>
                    <a:pt x="109" y="61"/>
                  </a:lnTo>
                  <a:lnTo>
                    <a:pt x="102" y="61"/>
                  </a:lnTo>
                  <a:lnTo>
                    <a:pt x="93" y="63"/>
                  </a:lnTo>
                  <a:lnTo>
                    <a:pt x="86" y="66"/>
                  </a:lnTo>
                  <a:lnTo>
                    <a:pt x="79" y="70"/>
                  </a:lnTo>
                  <a:lnTo>
                    <a:pt x="73" y="77"/>
                  </a:lnTo>
                  <a:lnTo>
                    <a:pt x="70" y="84"/>
                  </a:lnTo>
                  <a:lnTo>
                    <a:pt x="66" y="95"/>
                  </a:lnTo>
                  <a:lnTo>
                    <a:pt x="66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95"/>
                  </a:lnTo>
                  <a:lnTo>
                    <a:pt x="1" y="84"/>
                  </a:lnTo>
                  <a:lnTo>
                    <a:pt x="3" y="73"/>
                  </a:lnTo>
                  <a:lnTo>
                    <a:pt x="7" y="63"/>
                  </a:lnTo>
                  <a:lnTo>
                    <a:pt x="12" y="54"/>
                  </a:lnTo>
                  <a:lnTo>
                    <a:pt x="18" y="45"/>
                  </a:lnTo>
                  <a:lnTo>
                    <a:pt x="23" y="36"/>
                  </a:lnTo>
                  <a:lnTo>
                    <a:pt x="30" y="28"/>
                  </a:lnTo>
                  <a:lnTo>
                    <a:pt x="48" y="16"/>
                  </a:lnTo>
                  <a:lnTo>
                    <a:pt x="66" y="9"/>
                  </a:lnTo>
                  <a:lnTo>
                    <a:pt x="88" y="3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33" y="3"/>
                  </a:lnTo>
                  <a:lnTo>
                    <a:pt x="154" y="9"/>
                  </a:lnTo>
                  <a:lnTo>
                    <a:pt x="174" y="18"/>
                  </a:lnTo>
                  <a:lnTo>
                    <a:pt x="190" y="28"/>
                  </a:lnTo>
                  <a:lnTo>
                    <a:pt x="197" y="36"/>
                  </a:lnTo>
                  <a:lnTo>
                    <a:pt x="203" y="45"/>
                  </a:lnTo>
                  <a:lnTo>
                    <a:pt x="208" y="54"/>
                  </a:lnTo>
                  <a:lnTo>
                    <a:pt x="212" y="63"/>
                  </a:lnTo>
                  <a:lnTo>
                    <a:pt x="215" y="73"/>
                  </a:lnTo>
                  <a:lnTo>
                    <a:pt x="219" y="82"/>
                  </a:lnTo>
                  <a:lnTo>
                    <a:pt x="221" y="95"/>
                  </a:lnTo>
                  <a:lnTo>
                    <a:pt x="221" y="107"/>
                  </a:lnTo>
                  <a:lnTo>
                    <a:pt x="221" y="107"/>
                  </a:lnTo>
                  <a:lnTo>
                    <a:pt x="221" y="118"/>
                  </a:lnTo>
                  <a:lnTo>
                    <a:pt x="219" y="131"/>
                  </a:lnTo>
                  <a:lnTo>
                    <a:pt x="215" y="142"/>
                  </a:lnTo>
                  <a:lnTo>
                    <a:pt x="210" y="151"/>
                  </a:lnTo>
                  <a:lnTo>
                    <a:pt x="199" y="170"/>
                  </a:lnTo>
                  <a:lnTo>
                    <a:pt x="181" y="190"/>
                  </a:lnTo>
                  <a:lnTo>
                    <a:pt x="80" y="309"/>
                  </a:lnTo>
                  <a:lnTo>
                    <a:pt x="221" y="309"/>
                  </a:lnTo>
                  <a:lnTo>
                    <a:pt x="221" y="368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97"/>
            <p:cNvSpPr>
              <a:spLocks/>
            </p:cNvSpPr>
            <p:nvPr/>
          </p:nvSpPr>
          <p:spPr bwMode="auto">
            <a:xfrm>
              <a:off x="7680326" y="1397000"/>
              <a:ext cx="114300" cy="293688"/>
            </a:xfrm>
            <a:custGeom>
              <a:avLst/>
              <a:gdLst>
                <a:gd name="T0" fmla="*/ 95 w 144"/>
                <a:gd name="T1" fmla="*/ 160 h 368"/>
                <a:gd name="T2" fmla="*/ 95 w 144"/>
                <a:gd name="T3" fmla="*/ 368 h 368"/>
                <a:gd name="T4" fmla="*/ 29 w 144"/>
                <a:gd name="T5" fmla="*/ 368 h 368"/>
                <a:gd name="T6" fmla="*/ 29 w 144"/>
                <a:gd name="T7" fmla="*/ 160 h 368"/>
                <a:gd name="T8" fmla="*/ 0 w 144"/>
                <a:gd name="T9" fmla="*/ 160 h 368"/>
                <a:gd name="T10" fmla="*/ 0 w 144"/>
                <a:gd name="T11" fmla="*/ 109 h 368"/>
                <a:gd name="T12" fmla="*/ 29 w 144"/>
                <a:gd name="T13" fmla="*/ 109 h 368"/>
                <a:gd name="T14" fmla="*/ 29 w 144"/>
                <a:gd name="T15" fmla="*/ 75 h 368"/>
                <a:gd name="T16" fmla="*/ 29 w 144"/>
                <a:gd name="T17" fmla="*/ 75 h 368"/>
                <a:gd name="T18" fmla="*/ 29 w 144"/>
                <a:gd name="T19" fmla="*/ 63 h 368"/>
                <a:gd name="T20" fmla="*/ 32 w 144"/>
                <a:gd name="T21" fmla="*/ 48 h 368"/>
                <a:gd name="T22" fmla="*/ 39 w 144"/>
                <a:gd name="T23" fmla="*/ 36 h 368"/>
                <a:gd name="T24" fmla="*/ 47 w 144"/>
                <a:gd name="T25" fmla="*/ 23 h 368"/>
                <a:gd name="T26" fmla="*/ 57 w 144"/>
                <a:gd name="T27" fmla="*/ 14 h 368"/>
                <a:gd name="T28" fmla="*/ 72 w 144"/>
                <a:gd name="T29" fmla="*/ 7 h 368"/>
                <a:gd name="T30" fmla="*/ 88 w 144"/>
                <a:gd name="T31" fmla="*/ 1 h 368"/>
                <a:gd name="T32" fmla="*/ 106 w 144"/>
                <a:gd name="T33" fmla="*/ 0 h 368"/>
                <a:gd name="T34" fmla="*/ 144 w 144"/>
                <a:gd name="T35" fmla="*/ 0 h 368"/>
                <a:gd name="T36" fmla="*/ 144 w 144"/>
                <a:gd name="T37" fmla="*/ 55 h 368"/>
                <a:gd name="T38" fmla="*/ 118 w 144"/>
                <a:gd name="T39" fmla="*/ 55 h 368"/>
                <a:gd name="T40" fmla="*/ 118 w 144"/>
                <a:gd name="T41" fmla="*/ 55 h 368"/>
                <a:gd name="T42" fmla="*/ 108 w 144"/>
                <a:gd name="T43" fmla="*/ 57 h 368"/>
                <a:gd name="T44" fmla="*/ 100 w 144"/>
                <a:gd name="T45" fmla="*/ 63 h 368"/>
                <a:gd name="T46" fmla="*/ 97 w 144"/>
                <a:gd name="T47" fmla="*/ 70 h 368"/>
                <a:gd name="T48" fmla="*/ 95 w 144"/>
                <a:gd name="T49" fmla="*/ 81 h 368"/>
                <a:gd name="T50" fmla="*/ 95 w 144"/>
                <a:gd name="T51" fmla="*/ 109 h 368"/>
                <a:gd name="T52" fmla="*/ 144 w 144"/>
                <a:gd name="T53" fmla="*/ 109 h 368"/>
                <a:gd name="T54" fmla="*/ 144 w 144"/>
                <a:gd name="T55" fmla="*/ 160 h 368"/>
                <a:gd name="T56" fmla="*/ 95 w 144"/>
                <a:gd name="T57" fmla="*/ 16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4" h="368">
                  <a:moveTo>
                    <a:pt x="95" y="160"/>
                  </a:moveTo>
                  <a:lnTo>
                    <a:pt x="95" y="368"/>
                  </a:lnTo>
                  <a:lnTo>
                    <a:pt x="29" y="368"/>
                  </a:lnTo>
                  <a:lnTo>
                    <a:pt x="29" y="160"/>
                  </a:lnTo>
                  <a:lnTo>
                    <a:pt x="0" y="160"/>
                  </a:lnTo>
                  <a:lnTo>
                    <a:pt x="0" y="109"/>
                  </a:lnTo>
                  <a:lnTo>
                    <a:pt x="29" y="109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9" y="63"/>
                  </a:lnTo>
                  <a:lnTo>
                    <a:pt x="32" y="48"/>
                  </a:lnTo>
                  <a:lnTo>
                    <a:pt x="39" y="36"/>
                  </a:lnTo>
                  <a:lnTo>
                    <a:pt x="47" y="23"/>
                  </a:lnTo>
                  <a:lnTo>
                    <a:pt x="57" y="14"/>
                  </a:lnTo>
                  <a:lnTo>
                    <a:pt x="72" y="7"/>
                  </a:lnTo>
                  <a:lnTo>
                    <a:pt x="88" y="1"/>
                  </a:lnTo>
                  <a:lnTo>
                    <a:pt x="106" y="0"/>
                  </a:lnTo>
                  <a:lnTo>
                    <a:pt x="144" y="0"/>
                  </a:lnTo>
                  <a:lnTo>
                    <a:pt x="144" y="55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08" y="57"/>
                  </a:lnTo>
                  <a:lnTo>
                    <a:pt x="100" y="63"/>
                  </a:lnTo>
                  <a:lnTo>
                    <a:pt x="97" y="70"/>
                  </a:lnTo>
                  <a:lnTo>
                    <a:pt x="95" y="81"/>
                  </a:lnTo>
                  <a:lnTo>
                    <a:pt x="95" y="109"/>
                  </a:lnTo>
                  <a:lnTo>
                    <a:pt x="144" y="109"/>
                  </a:lnTo>
                  <a:lnTo>
                    <a:pt x="144" y="160"/>
                  </a:lnTo>
                  <a:lnTo>
                    <a:pt x="95" y="160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98"/>
            <p:cNvSpPr>
              <a:spLocks noEditPoints="1"/>
            </p:cNvSpPr>
            <p:nvPr/>
          </p:nvSpPr>
          <p:spPr bwMode="auto">
            <a:xfrm>
              <a:off x="7834313" y="1398588"/>
              <a:ext cx="53975" cy="292100"/>
            </a:xfrm>
            <a:custGeom>
              <a:avLst/>
              <a:gdLst>
                <a:gd name="T0" fmla="*/ 0 w 68"/>
                <a:gd name="T1" fmla="*/ 54 h 367"/>
                <a:gd name="T2" fmla="*/ 0 w 68"/>
                <a:gd name="T3" fmla="*/ 0 h 367"/>
                <a:gd name="T4" fmla="*/ 68 w 68"/>
                <a:gd name="T5" fmla="*/ 0 h 367"/>
                <a:gd name="T6" fmla="*/ 68 w 68"/>
                <a:gd name="T7" fmla="*/ 54 h 367"/>
                <a:gd name="T8" fmla="*/ 0 w 68"/>
                <a:gd name="T9" fmla="*/ 54 h 367"/>
                <a:gd name="T10" fmla="*/ 2 w 68"/>
                <a:gd name="T11" fmla="*/ 367 h 367"/>
                <a:gd name="T12" fmla="*/ 2 w 68"/>
                <a:gd name="T13" fmla="*/ 108 h 367"/>
                <a:gd name="T14" fmla="*/ 68 w 68"/>
                <a:gd name="T15" fmla="*/ 108 h 367"/>
                <a:gd name="T16" fmla="*/ 68 w 68"/>
                <a:gd name="T17" fmla="*/ 367 h 367"/>
                <a:gd name="T18" fmla="*/ 2 w 68"/>
                <a:gd name="T1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67">
                  <a:moveTo>
                    <a:pt x="0" y="54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54"/>
                  </a:lnTo>
                  <a:lnTo>
                    <a:pt x="0" y="54"/>
                  </a:lnTo>
                  <a:close/>
                  <a:moveTo>
                    <a:pt x="2" y="367"/>
                  </a:moveTo>
                  <a:lnTo>
                    <a:pt x="2" y="108"/>
                  </a:lnTo>
                  <a:lnTo>
                    <a:pt x="68" y="108"/>
                  </a:lnTo>
                  <a:lnTo>
                    <a:pt x="68" y="367"/>
                  </a:lnTo>
                  <a:lnTo>
                    <a:pt x="2" y="367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99"/>
            <p:cNvSpPr>
              <a:spLocks noEditPoints="1"/>
            </p:cNvSpPr>
            <p:nvPr/>
          </p:nvSpPr>
          <p:spPr bwMode="auto">
            <a:xfrm>
              <a:off x="7937501" y="1476375"/>
              <a:ext cx="182563" cy="215900"/>
            </a:xfrm>
            <a:custGeom>
              <a:avLst/>
              <a:gdLst>
                <a:gd name="T0" fmla="*/ 65 w 232"/>
                <a:gd name="T1" fmla="*/ 156 h 273"/>
                <a:gd name="T2" fmla="*/ 68 w 232"/>
                <a:gd name="T3" fmla="*/ 181 h 273"/>
                <a:gd name="T4" fmla="*/ 81 w 232"/>
                <a:gd name="T5" fmla="*/ 199 h 273"/>
                <a:gd name="T6" fmla="*/ 99 w 232"/>
                <a:gd name="T7" fmla="*/ 212 h 273"/>
                <a:gd name="T8" fmla="*/ 124 w 232"/>
                <a:gd name="T9" fmla="*/ 217 h 273"/>
                <a:gd name="T10" fmla="*/ 142 w 232"/>
                <a:gd name="T11" fmla="*/ 215 h 273"/>
                <a:gd name="T12" fmla="*/ 171 w 232"/>
                <a:gd name="T13" fmla="*/ 203 h 273"/>
                <a:gd name="T14" fmla="*/ 225 w 232"/>
                <a:gd name="T15" fmla="*/ 231 h 273"/>
                <a:gd name="T16" fmla="*/ 214 w 232"/>
                <a:gd name="T17" fmla="*/ 240 h 273"/>
                <a:gd name="T18" fmla="*/ 192 w 232"/>
                <a:gd name="T19" fmla="*/ 256 h 273"/>
                <a:gd name="T20" fmla="*/ 169 w 232"/>
                <a:gd name="T21" fmla="*/ 267 h 273"/>
                <a:gd name="T22" fmla="*/ 140 w 232"/>
                <a:gd name="T23" fmla="*/ 273 h 273"/>
                <a:gd name="T24" fmla="*/ 122 w 232"/>
                <a:gd name="T25" fmla="*/ 273 h 273"/>
                <a:gd name="T26" fmla="*/ 77 w 232"/>
                <a:gd name="T27" fmla="*/ 265 h 273"/>
                <a:gd name="T28" fmla="*/ 56 w 232"/>
                <a:gd name="T29" fmla="*/ 258 h 273"/>
                <a:gd name="T30" fmla="*/ 38 w 232"/>
                <a:gd name="T31" fmla="*/ 244 h 273"/>
                <a:gd name="T32" fmla="*/ 22 w 232"/>
                <a:gd name="T33" fmla="*/ 226 h 273"/>
                <a:gd name="T34" fmla="*/ 11 w 232"/>
                <a:gd name="T35" fmla="*/ 203 h 273"/>
                <a:gd name="T36" fmla="*/ 2 w 232"/>
                <a:gd name="T37" fmla="*/ 172 h 273"/>
                <a:gd name="T38" fmla="*/ 0 w 232"/>
                <a:gd name="T39" fmla="*/ 136 h 273"/>
                <a:gd name="T40" fmla="*/ 0 w 232"/>
                <a:gd name="T41" fmla="*/ 120 h 273"/>
                <a:gd name="T42" fmla="*/ 4 w 232"/>
                <a:gd name="T43" fmla="*/ 91 h 273"/>
                <a:gd name="T44" fmla="*/ 13 w 232"/>
                <a:gd name="T45" fmla="*/ 66 h 273"/>
                <a:gd name="T46" fmla="*/ 25 w 232"/>
                <a:gd name="T47" fmla="*/ 44 h 273"/>
                <a:gd name="T48" fmla="*/ 40 w 232"/>
                <a:gd name="T49" fmla="*/ 26 h 273"/>
                <a:gd name="T50" fmla="*/ 58 w 232"/>
                <a:gd name="T51" fmla="*/ 14 h 273"/>
                <a:gd name="T52" fmla="*/ 79 w 232"/>
                <a:gd name="T53" fmla="*/ 5 h 273"/>
                <a:gd name="T54" fmla="*/ 103 w 232"/>
                <a:gd name="T55" fmla="*/ 0 h 273"/>
                <a:gd name="T56" fmla="*/ 115 w 232"/>
                <a:gd name="T57" fmla="*/ 0 h 273"/>
                <a:gd name="T58" fmla="*/ 142 w 232"/>
                <a:gd name="T59" fmla="*/ 1 h 273"/>
                <a:gd name="T60" fmla="*/ 165 w 232"/>
                <a:gd name="T61" fmla="*/ 8 h 273"/>
                <a:gd name="T62" fmla="*/ 185 w 232"/>
                <a:gd name="T63" fmla="*/ 21 h 273"/>
                <a:gd name="T64" fmla="*/ 201 w 232"/>
                <a:gd name="T65" fmla="*/ 35 h 273"/>
                <a:gd name="T66" fmla="*/ 216 w 232"/>
                <a:gd name="T67" fmla="*/ 55 h 273"/>
                <a:gd name="T68" fmla="*/ 225 w 232"/>
                <a:gd name="T69" fmla="*/ 77 h 273"/>
                <a:gd name="T70" fmla="*/ 232 w 232"/>
                <a:gd name="T71" fmla="*/ 129 h 273"/>
                <a:gd name="T72" fmla="*/ 65 w 232"/>
                <a:gd name="T73" fmla="*/ 156 h 273"/>
                <a:gd name="T74" fmla="*/ 160 w 232"/>
                <a:gd name="T75" fmla="*/ 82 h 273"/>
                <a:gd name="T76" fmla="*/ 144 w 232"/>
                <a:gd name="T77" fmla="*/ 62 h 273"/>
                <a:gd name="T78" fmla="*/ 131 w 232"/>
                <a:gd name="T79" fmla="*/ 57 h 273"/>
                <a:gd name="T80" fmla="*/ 115 w 232"/>
                <a:gd name="T81" fmla="*/ 55 h 273"/>
                <a:gd name="T82" fmla="*/ 108 w 232"/>
                <a:gd name="T83" fmla="*/ 55 h 273"/>
                <a:gd name="T84" fmla="*/ 94 w 232"/>
                <a:gd name="T85" fmla="*/ 59 h 273"/>
                <a:gd name="T86" fmla="*/ 77 w 232"/>
                <a:gd name="T87" fmla="*/ 71 h 273"/>
                <a:gd name="T88" fmla="*/ 72 w 232"/>
                <a:gd name="T89" fmla="*/ 82 h 273"/>
                <a:gd name="T90" fmla="*/ 65 w 232"/>
                <a:gd name="T91" fmla="*/ 111 h 273"/>
                <a:gd name="T92" fmla="*/ 167 w 232"/>
                <a:gd name="T93" fmla="*/ 111 h 273"/>
                <a:gd name="T94" fmla="*/ 160 w 232"/>
                <a:gd name="T95" fmla="*/ 8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273">
                  <a:moveTo>
                    <a:pt x="65" y="156"/>
                  </a:moveTo>
                  <a:lnTo>
                    <a:pt x="65" y="156"/>
                  </a:lnTo>
                  <a:lnTo>
                    <a:pt x="67" y="168"/>
                  </a:lnTo>
                  <a:lnTo>
                    <a:pt x="68" y="181"/>
                  </a:lnTo>
                  <a:lnTo>
                    <a:pt x="74" y="190"/>
                  </a:lnTo>
                  <a:lnTo>
                    <a:pt x="81" y="199"/>
                  </a:lnTo>
                  <a:lnTo>
                    <a:pt x="88" y="206"/>
                  </a:lnTo>
                  <a:lnTo>
                    <a:pt x="99" y="212"/>
                  </a:lnTo>
                  <a:lnTo>
                    <a:pt x="110" y="215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42" y="215"/>
                  </a:lnTo>
                  <a:lnTo>
                    <a:pt x="158" y="210"/>
                  </a:lnTo>
                  <a:lnTo>
                    <a:pt x="171" y="203"/>
                  </a:lnTo>
                  <a:lnTo>
                    <a:pt x="183" y="192"/>
                  </a:lnTo>
                  <a:lnTo>
                    <a:pt x="225" y="231"/>
                  </a:lnTo>
                  <a:lnTo>
                    <a:pt x="225" y="231"/>
                  </a:lnTo>
                  <a:lnTo>
                    <a:pt x="214" y="240"/>
                  </a:lnTo>
                  <a:lnTo>
                    <a:pt x="203" y="249"/>
                  </a:lnTo>
                  <a:lnTo>
                    <a:pt x="192" y="256"/>
                  </a:lnTo>
                  <a:lnTo>
                    <a:pt x="182" y="262"/>
                  </a:lnTo>
                  <a:lnTo>
                    <a:pt x="169" y="267"/>
                  </a:lnTo>
                  <a:lnTo>
                    <a:pt x="155" y="269"/>
                  </a:lnTo>
                  <a:lnTo>
                    <a:pt x="140" y="273"/>
                  </a:lnTo>
                  <a:lnTo>
                    <a:pt x="122" y="273"/>
                  </a:lnTo>
                  <a:lnTo>
                    <a:pt x="122" y="273"/>
                  </a:lnTo>
                  <a:lnTo>
                    <a:pt x="99" y="271"/>
                  </a:lnTo>
                  <a:lnTo>
                    <a:pt x="77" y="265"/>
                  </a:lnTo>
                  <a:lnTo>
                    <a:pt x="67" y="262"/>
                  </a:lnTo>
                  <a:lnTo>
                    <a:pt x="56" y="258"/>
                  </a:lnTo>
                  <a:lnTo>
                    <a:pt x="47" y="251"/>
                  </a:lnTo>
                  <a:lnTo>
                    <a:pt x="38" y="244"/>
                  </a:lnTo>
                  <a:lnTo>
                    <a:pt x="29" y="237"/>
                  </a:lnTo>
                  <a:lnTo>
                    <a:pt x="22" y="226"/>
                  </a:lnTo>
                  <a:lnTo>
                    <a:pt x="16" y="215"/>
                  </a:lnTo>
                  <a:lnTo>
                    <a:pt x="11" y="203"/>
                  </a:lnTo>
                  <a:lnTo>
                    <a:pt x="6" y="188"/>
                  </a:lnTo>
                  <a:lnTo>
                    <a:pt x="2" y="172"/>
                  </a:lnTo>
                  <a:lnTo>
                    <a:pt x="0" y="15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20"/>
                  </a:lnTo>
                  <a:lnTo>
                    <a:pt x="2" y="106"/>
                  </a:lnTo>
                  <a:lnTo>
                    <a:pt x="4" y="91"/>
                  </a:lnTo>
                  <a:lnTo>
                    <a:pt x="7" y="77"/>
                  </a:lnTo>
                  <a:lnTo>
                    <a:pt x="13" y="66"/>
                  </a:lnTo>
                  <a:lnTo>
                    <a:pt x="18" y="53"/>
                  </a:lnTo>
                  <a:lnTo>
                    <a:pt x="25" y="44"/>
                  </a:lnTo>
                  <a:lnTo>
                    <a:pt x="33" y="35"/>
                  </a:lnTo>
                  <a:lnTo>
                    <a:pt x="40" y="26"/>
                  </a:lnTo>
                  <a:lnTo>
                    <a:pt x="49" y="19"/>
                  </a:lnTo>
                  <a:lnTo>
                    <a:pt x="58" y="14"/>
                  </a:lnTo>
                  <a:lnTo>
                    <a:pt x="68" y="8"/>
                  </a:lnTo>
                  <a:lnTo>
                    <a:pt x="79" y="5"/>
                  </a:lnTo>
                  <a:lnTo>
                    <a:pt x="92" y="1"/>
                  </a:lnTo>
                  <a:lnTo>
                    <a:pt x="103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2" y="1"/>
                  </a:lnTo>
                  <a:lnTo>
                    <a:pt x="155" y="5"/>
                  </a:lnTo>
                  <a:lnTo>
                    <a:pt x="165" y="8"/>
                  </a:lnTo>
                  <a:lnTo>
                    <a:pt x="176" y="14"/>
                  </a:lnTo>
                  <a:lnTo>
                    <a:pt x="185" y="21"/>
                  </a:lnTo>
                  <a:lnTo>
                    <a:pt x="194" y="28"/>
                  </a:lnTo>
                  <a:lnTo>
                    <a:pt x="201" y="35"/>
                  </a:lnTo>
                  <a:lnTo>
                    <a:pt x="209" y="44"/>
                  </a:lnTo>
                  <a:lnTo>
                    <a:pt x="216" y="55"/>
                  </a:lnTo>
                  <a:lnTo>
                    <a:pt x="219" y="64"/>
                  </a:lnTo>
                  <a:lnTo>
                    <a:pt x="225" y="77"/>
                  </a:lnTo>
                  <a:lnTo>
                    <a:pt x="230" y="102"/>
                  </a:lnTo>
                  <a:lnTo>
                    <a:pt x="232" y="129"/>
                  </a:lnTo>
                  <a:lnTo>
                    <a:pt x="232" y="156"/>
                  </a:lnTo>
                  <a:lnTo>
                    <a:pt x="65" y="156"/>
                  </a:lnTo>
                  <a:close/>
                  <a:moveTo>
                    <a:pt x="160" y="82"/>
                  </a:moveTo>
                  <a:lnTo>
                    <a:pt x="160" y="82"/>
                  </a:lnTo>
                  <a:lnTo>
                    <a:pt x="153" y="71"/>
                  </a:lnTo>
                  <a:lnTo>
                    <a:pt x="144" y="62"/>
                  </a:lnTo>
                  <a:lnTo>
                    <a:pt x="139" y="59"/>
                  </a:lnTo>
                  <a:lnTo>
                    <a:pt x="131" y="57"/>
                  </a:lnTo>
                  <a:lnTo>
                    <a:pt x="124" y="55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08" y="55"/>
                  </a:lnTo>
                  <a:lnTo>
                    <a:pt x="101" y="57"/>
                  </a:lnTo>
                  <a:lnTo>
                    <a:pt x="94" y="59"/>
                  </a:lnTo>
                  <a:lnTo>
                    <a:pt x="88" y="62"/>
                  </a:lnTo>
                  <a:lnTo>
                    <a:pt x="77" y="71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67" y="97"/>
                  </a:lnTo>
                  <a:lnTo>
                    <a:pt x="65" y="111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5" y="97"/>
                  </a:lnTo>
                  <a:lnTo>
                    <a:pt x="160" y="82"/>
                  </a:lnTo>
                  <a:lnTo>
                    <a:pt x="160" y="82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100"/>
            <p:cNvSpPr>
              <a:spLocks/>
            </p:cNvSpPr>
            <p:nvPr/>
          </p:nvSpPr>
          <p:spPr bwMode="auto">
            <a:xfrm>
              <a:off x="8148638" y="1476375"/>
              <a:ext cx="180975" cy="215900"/>
            </a:xfrm>
            <a:custGeom>
              <a:avLst/>
              <a:gdLst>
                <a:gd name="T0" fmla="*/ 113 w 226"/>
                <a:gd name="T1" fmla="*/ 273 h 273"/>
                <a:gd name="T2" fmla="*/ 68 w 226"/>
                <a:gd name="T3" fmla="*/ 269 h 273"/>
                <a:gd name="T4" fmla="*/ 39 w 226"/>
                <a:gd name="T5" fmla="*/ 262 h 273"/>
                <a:gd name="T6" fmla="*/ 12 w 226"/>
                <a:gd name="T7" fmla="*/ 246 h 273"/>
                <a:gd name="T8" fmla="*/ 43 w 226"/>
                <a:gd name="T9" fmla="*/ 190 h 273"/>
                <a:gd name="T10" fmla="*/ 52 w 226"/>
                <a:gd name="T11" fmla="*/ 197 h 273"/>
                <a:gd name="T12" fmla="*/ 70 w 226"/>
                <a:gd name="T13" fmla="*/ 208 h 273"/>
                <a:gd name="T14" fmla="*/ 97 w 226"/>
                <a:gd name="T15" fmla="*/ 215 h 273"/>
                <a:gd name="T16" fmla="*/ 115 w 226"/>
                <a:gd name="T17" fmla="*/ 215 h 273"/>
                <a:gd name="T18" fmla="*/ 140 w 226"/>
                <a:gd name="T19" fmla="*/ 212 h 273"/>
                <a:gd name="T20" fmla="*/ 153 w 226"/>
                <a:gd name="T21" fmla="*/ 206 h 273"/>
                <a:gd name="T22" fmla="*/ 160 w 226"/>
                <a:gd name="T23" fmla="*/ 195 h 273"/>
                <a:gd name="T24" fmla="*/ 162 w 226"/>
                <a:gd name="T25" fmla="*/ 188 h 273"/>
                <a:gd name="T26" fmla="*/ 156 w 226"/>
                <a:gd name="T27" fmla="*/ 172 h 273"/>
                <a:gd name="T28" fmla="*/ 147 w 226"/>
                <a:gd name="T29" fmla="*/ 167 h 273"/>
                <a:gd name="T30" fmla="*/ 90 w 226"/>
                <a:gd name="T31" fmla="*/ 159 h 273"/>
                <a:gd name="T32" fmla="*/ 74 w 226"/>
                <a:gd name="T33" fmla="*/ 156 h 273"/>
                <a:gd name="T34" fmla="*/ 45 w 226"/>
                <a:gd name="T35" fmla="*/ 147 h 273"/>
                <a:gd name="T36" fmla="*/ 25 w 226"/>
                <a:gd name="T37" fmla="*/ 129 h 273"/>
                <a:gd name="T38" fmla="*/ 14 w 226"/>
                <a:gd name="T39" fmla="*/ 102 h 273"/>
                <a:gd name="T40" fmla="*/ 14 w 226"/>
                <a:gd name="T41" fmla="*/ 84 h 273"/>
                <a:gd name="T42" fmla="*/ 16 w 226"/>
                <a:gd name="T43" fmla="*/ 64 h 273"/>
                <a:gd name="T44" fmla="*/ 21 w 226"/>
                <a:gd name="T45" fmla="*/ 48 h 273"/>
                <a:gd name="T46" fmla="*/ 45 w 226"/>
                <a:gd name="T47" fmla="*/ 21 h 273"/>
                <a:gd name="T48" fmla="*/ 77 w 226"/>
                <a:gd name="T49" fmla="*/ 5 h 273"/>
                <a:gd name="T50" fmla="*/ 117 w 226"/>
                <a:gd name="T51" fmla="*/ 0 h 273"/>
                <a:gd name="T52" fmla="*/ 147 w 226"/>
                <a:gd name="T53" fmla="*/ 1 h 273"/>
                <a:gd name="T54" fmla="*/ 174 w 226"/>
                <a:gd name="T55" fmla="*/ 7 h 273"/>
                <a:gd name="T56" fmla="*/ 197 w 226"/>
                <a:gd name="T57" fmla="*/ 16 h 273"/>
                <a:gd name="T58" fmla="*/ 219 w 226"/>
                <a:gd name="T59" fmla="*/ 30 h 273"/>
                <a:gd name="T60" fmla="*/ 178 w 226"/>
                <a:gd name="T61" fmla="*/ 71 h 273"/>
                <a:gd name="T62" fmla="*/ 165 w 226"/>
                <a:gd name="T63" fmla="*/ 64 h 273"/>
                <a:gd name="T64" fmla="*/ 133 w 226"/>
                <a:gd name="T65" fmla="*/ 55 h 273"/>
                <a:gd name="T66" fmla="*/ 115 w 226"/>
                <a:gd name="T67" fmla="*/ 53 h 273"/>
                <a:gd name="T68" fmla="*/ 99 w 226"/>
                <a:gd name="T69" fmla="*/ 57 h 273"/>
                <a:gd name="T70" fmla="*/ 86 w 226"/>
                <a:gd name="T71" fmla="*/ 62 h 273"/>
                <a:gd name="T72" fmla="*/ 79 w 226"/>
                <a:gd name="T73" fmla="*/ 70 h 273"/>
                <a:gd name="T74" fmla="*/ 77 w 226"/>
                <a:gd name="T75" fmla="*/ 80 h 273"/>
                <a:gd name="T76" fmla="*/ 79 w 226"/>
                <a:gd name="T77" fmla="*/ 89 h 273"/>
                <a:gd name="T78" fmla="*/ 92 w 226"/>
                <a:gd name="T79" fmla="*/ 100 h 273"/>
                <a:gd name="T80" fmla="*/ 147 w 226"/>
                <a:gd name="T81" fmla="*/ 107 h 273"/>
                <a:gd name="T82" fmla="*/ 165 w 226"/>
                <a:gd name="T83" fmla="*/ 109 h 273"/>
                <a:gd name="T84" fmla="*/ 196 w 226"/>
                <a:gd name="T85" fmla="*/ 122 h 273"/>
                <a:gd name="T86" fmla="*/ 215 w 226"/>
                <a:gd name="T87" fmla="*/ 141 h 273"/>
                <a:gd name="T88" fmla="*/ 224 w 226"/>
                <a:gd name="T89" fmla="*/ 168 h 273"/>
                <a:gd name="T90" fmla="*/ 226 w 226"/>
                <a:gd name="T91" fmla="*/ 185 h 273"/>
                <a:gd name="T92" fmla="*/ 224 w 226"/>
                <a:gd name="T93" fmla="*/ 206 h 273"/>
                <a:gd name="T94" fmla="*/ 217 w 226"/>
                <a:gd name="T95" fmla="*/ 224 h 273"/>
                <a:gd name="T96" fmla="*/ 206 w 226"/>
                <a:gd name="T97" fmla="*/ 238 h 273"/>
                <a:gd name="T98" fmla="*/ 176 w 226"/>
                <a:gd name="T99" fmla="*/ 260 h 273"/>
                <a:gd name="T100" fmla="*/ 136 w 226"/>
                <a:gd name="T101" fmla="*/ 271 h 273"/>
                <a:gd name="T102" fmla="*/ 113 w 226"/>
                <a:gd name="T103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" h="273">
                  <a:moveTo>
                    <a:pt x="113" y="273"/>
                  </a:moveTo>
                  <a:lnTo>
                    <a:pt x="113" y="273"/>
                  </a:lnTo>
                  <a:lnTo>
                    <a:pt x="83" y="271"/>
                  </a:lnTo>
                  <a:lnTo>
                    <a:pt x="68" y="269"/>
                  </a:lnTo>
                  <a:lnTo>
                    <a:pt x="54" y="265"/>
                  </a:lnTo>
                  <a:lnTo>
                    <a:pt x="39" y="262"/>
                  </a:lnTo>
                  <a:lnTo>
                    <a:pt x="25" y="255"/>
                  </a:lnTo>
                  <a:lnTo>
                    <a:pt x="12" y="246"/>
                  </a:lnTo>
                  <a:lnTo>
                    <a:pt x="0" y="235"/>
                  </a:lnTo>
                  <a:lnTo>
                    <a:pt x="43" y="190"/>
                  </a:lnTo>
                  <a:lnTo>
                    <a:pt x="43" y="190"/>
                  </a:lnTo>
                  <a:lnTo>
                    <a:pt x="52" y="197"/>
                  </a:lnTo>
                  <a:lnTo>
                    <a:pt x="61" y="204"/>
                  </a:lnTo>
                  <a:lnTo>
                    <a:pt x="70" y="208"/>
                  </a:lnTo>
                  <a:lnTo>
                    <a:pt x="79" y="212"/>
                  </a:lnTo>
                  <a:lnTo>
                    <a:pt x="97" y="215"/>
                  </a:lnTo>
                  <a:lnTo>
                    <a:pt x="115" y="215"/>
                  </a:lnTo>
                  <a:lnTo>
                    <a:pt x="115" y="215"/>
                  </a:lnTo>
                  <a:lnTo>
                    <a:pt x="131" y="213"/>
                  </a:lnTo>
                  <a:lnTo>
                    <a:pt x="140" y="212"/>
                  </a:lnTo>
                  <a:lnTo>
                    <a:pt x="147" y="210"/>
                  </a:lnTo>
                  <a:lnTo>
                    <a:pt x="153" y="206"/>
                  </a:lnTo>
                  <a:lnTo>
                    <a:pt x="158" y="201"/>
                  </a:lnTo>
                  <a:lnTo>
                    <a:pt x="160" y="195"/>
                  </a:lnTo>
                  <a:lnTo>
                    <a:pt x="162" y="188"/>
                  </a:lnTo>
                  <a:lnTo>
                    <a:pt x="162" y="188"/>
                  </a:lnTo>
                  <a:lnTo>
                    <a:pt x="160" y="179"/>
                  </a:lnTo>
                  <a:lnTo>
                    <a:pt x="156" y="172"/>
                  </a:lnTo>
                  <a:lnTo>
                    <a:pt x="151" y="168"/>
                  </a:lnTo>
                  <a:lnTo>
                    <a:pt x="147" y="167"/>
                  </a:lnTo>
                  <a:lnTo>
                    <a:pt x="133" y="163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74" y="156"/>
                  </a:lnTo>
                  <a:lnTo>
                    <a:pt x="59" y="152"/>
                  </a:lnTo>
                  <a:lnTo>
                    <a:pt x="45" y="147"/>
                  </a:lnTo>
                  <a:lnTo>
                    <a:pt x="34" y="138"/>
                  </a:lnTo>
                  <a:lnTo>
                    <a:pt x="25" y="129"/>
                  </a:lnTo>
                  <a:lnTo>
                    <a:pt x="20" y="116"/>
                  </a:lnTo>
                  <a:lnTo>
                    <a:pt x="14" y="102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75"/>
                  </a:lnTo>
                  <a:lnTo>
                    <a:pt x="16" y="64"/>
                  </a:lnTo>
                  <a:lnTo>
                    <a:pt x="18" y="55"/>
                  </a:lnTo>
                  <a:lnTo>
                    <a:pt x="21" y="48"/>
                  </a:lnTo>
                  <a:lnTo>
                    <a:pt x="32" y="34"/>
                  </a:lnTo>
                  <a:lnTo>
                    <a:pt x="45" y="21"/>
                  </a:lnTo>
                  <a:lnTo>
                    <a:pt x="59" y="12"/>
                  </a:lnTo>
                  <a:lnTo>
                    <a:pt x="77" y="5"/>
                  </a:lnTo>
                  <a:lnTo>
                    <a:pt x="97" y="1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47" y="1"/>
                  </a:lnTo>
                  <a:lnTo>
                    <a:pt x="160" y="3"/>
                  </a:lnTo>
                  <a:lnTo>
                    <a:pt x="174" y="7"/>
                  </a:lnTo>
                  <a:lnTo>
                    <a:pt x="187" y="10"/>
                  </a:lnTo>
                  <a:lnTo>
                    <a:pt x="197" y="16"/>
                  </a:lnTo>
                  <a:lnTo>
                    <a:pt x="208" y="23"/>
                  </a:lnTo>
                  <a:lnTo>
                    <a:pt x="219" y="30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1" y="68"/>
                  </a:lnTo>
                  <a:lnTo>
                    <a:pt x="165" y="64"/>
                  </a:lnTo>
                  <a:lnTo>
                    <a:pt x="149" y="59"/>
                  </a:lnTo>
                  <a:lnTo>
                    <a:pt x="133" y="55"/>
                  </a:lnTo>
                  <a:lnTo>
                    <a:pt x="115" y="53"/>
                  </a:lnTo>
                  <a:lnTo>
                    <a:pt x="115" y="53"/>
                  </a:lnTo>
                  <a:lnTo>
                    <a:pt x="106" y="55"/>
                  </a:lnTo>
                  <a:lnTo>
                    <a:pt x="99" y="57"/>
                  </a:lnTo>
                  <a:lnTo>
                    <a:pt x="92" y="59"/>
                  </a:lnTo>
                  <a:lnTo>
                    <a:pt x="86" y="62"/>
                  </a:lnTo>
                  <a:lnTo>
                    <a:pt x="83" y="66"/>
                  </a:lnTo>
                  <a:lnTo>
                    <a:pt x="79" y="70"/>
                  </a:lnTo>
                  <a:lnTo>
                    <a:pt x="77" y="75"/>
                  </a:lnTo>
                  <a:lnTo>
                    <a:pt x="77" y="80"/>
                  </a:lnTo>
                  <a:lnTo>
                    <a:pt x="77" y="80"/>
                  </a:lnTo>
                  <a:lnTo>
                    <a:pt x="79" y="89"/>
                  </a:lnTo>
                  <a:lnTo>
                    <a:pt x="84" y="95"/>
                  </a:lnTo>
                  <a:lnTo>
                    <a:pt x="92" y="100"/>
                  </a:lnTo>
                  <a:lnTo>
                    <a:pt x="106" y="104"/>
                  </a:lnTo>
                  <a:lnTo>
                    <a:pt x="147" y="107"/>
                  </a:lnTo>
                  <a:lnTo>
                    <a:pt x="147" y="107"/>
                  </a:lnTo>
                  <a:lnTo>
                    <a:pt x="165" y="109"/>
                  </a:lnTo>
                  <a:lnTo>
                    <a:pt x="181" y="114"/>
                  </a:lnTo>
                  <a:lnTo>
                    <a:pt x="196" y="122"/>
                  </a:lnTo>
                  <a:lnTo>
                    <a:pt x="206" y="131"/>
                  </a:lnTo>
                  <a:lnTo>
                    <a:pt x="215" y="141"/>
                  </a:lnTo>
                  <a:lnTo>
                    <a:pt x="221" y="154"/>
                  </a:lnTo>
                  <a:lnTo>
                    <a:pt x="224" y="168"/>
                  </a:lnTo>
                  <a:lnTo>
                    <a:pt x="226" y="185"/>
                  </a:lnTo>
                  <a:lnTo>
                    <a:pt x="226" y="185"/>
                  </a:lnTo>
                  <a:lnTo>
                    <a:pt x="226" y="195"/>
                  </a:lnTo>
                  <a:lnTo>
                    <a:pt x="224" y="206"/>
                  </a:lnTo>
                  <a:lnTo>
                    <a:pt x="221" y="215"/>
                  </a:lnTo>
                  <a:lnTo>
                    <a:pt x="217" y="224"/>
                  </a:lnTo>
                  <a:lnTo>
                    <a:pt x="214" y="231"/>
                  </a:lnTo>
                  <a:lnTo>
                    <a:pt x="206" y="238"/>
                  </a:lnTo>
                  <a:lnTo>
                    <a:pt x="194" y="251"/>
                  </a:lnTo>
                  <a:lnTo>
                    <a:pt x="176" y="260"/>
                  </a:lnTo>
                  <a:lnTo>
                    <a:pt x="158" y="267"/>
                  </a:lnTo>
                  <a:lnTo>
                    <a:pt x="136" y="271"/>
                  </a:lnTo>
                  <a:lnTo>
                    <a:pt x="113" y="273"/>
                  </a:lnTo>
                  <a:lnTo>
                    <a:pt x="113" y="273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101"/>
            <p:cNvSpPr>
              <a:spLocks/>
            </p:cNvSpPr>
            <p:nvPr/>
          </p:nvSpPr>
          <p:spPr bwMode="auto">
            <a:xfrm>
              <a:off x="8362951" y="1476375"/>
              <a:ext cx="163513" cy="215900"/>
            </a:xfrm>
            <a:custGeom>
              <a:avLst/>
              <a:gdLst>
                <a:gd name="T0" fmla="*/ 119 w 207"/>
                <a:gd name="T1" fmla="*/ 273 h 273"/>
                <a:gd name="T2" fmla="*/ 78 w 207"/>
                <a:gd name="T3" fmla="*/ 265 h 273"/>
                <a:gd name="T4" fmla="*/ 58 w 207"/>
                <a:gd name="T5" fmla="*/ 258 h 273"/>
                <a:gd name="T6" fmla="*/ 40 w 207"/>
                <a:gd name="T7" fmla="*/ 244 h 273"/>
                <a:gd name="T8" fmla="*/ 24 w 207"/>
                <a:gd name="T9" fmla="*/ 226 h 273"/>
                <a:gd name="T10" fmla="*/ 11 w 207"/>
                <a:gd name="T11" fmla="*/ 203 h 273"/>
                <a:gd name="T12" fmla="*/ 2 w 207"/>
                <a:gd name="T13" fmla="*/ 172 h 273"/>
                <a:gd name="T14" fmla="*/ 0 w 207"/>
                <a:gd name="T15" fmla="*/ 136 h 273"/>
                <a:gd name="T16" fmla="*/ 0 w 207"/>
                <a:gd name="T17" fmla="*/ 116 h 273"/>
                <a:gd name="T18" fmla="*/ 6 w 207"/>
                <a:gd name="T19" fmla="*/ 82 h 273"/>
                <a:gd name="T20" fmla="*/ 17 w 207"/>
                <a:gd name="T21" fmla="*/ 57 h 273"/>
                <a:gd name="T22" fmla="*/ 31 w 207"/>
                <a:gd name="T23" fmla="*/ 35 h 273"/>
                <a:gd name="T24" fmla="*/ 49 w 207"/>
                <a:gd name="T25" fmla="*/ 19 h 273"/>
                <a:gd name="T26" fmla="*/ 69 w 207"/>
                <a:gd name="T27" fmla="*/ 8 h 273"/>
                <a:gd name="T28" fmla="*/ 99 w 207"/>
                <a:gd name="T29" fmla="*/ 1 h 273"/>
                <a:gd name="T30" fmla="*/ 119 w 207"/>
                <a:gd name="T31" fmla="*/ 0 h 273"/>
                <a:gd name="T32" fmla="*/ 146 w 207"/>
                <a:gd name="T33" fmla="*/ 1 h 273"/>
                <a:gd name="T34" fmla="*/ 169 w 207"/>
                <a:gd name="T35" fmla="*/ 8 h 273"/>
                <a:gd name="T36" fmla="*/ 189 w 207"/>
                <a:gd name="T37" fmla="*/ 19 h 273"/>
                <a:gd name="T38" fmla="*/ 207 w 207"/>
                <a:gd name="T39" fmla="*/ 35 h 273"/>
                <a:gd name="T40" fmla="*/ 162 w 207"/>
                <a:gd name="T41" fmla="*/ 80 h 273"/>
                <a:gd name="T42" fmla="*/ 142 w 207"/>
                <a:gd name="T43" fmla="*/ 64 h 273"/>
                <a:gd name="T44" fmla="*/ 119 w 207"/>
                <a:gd name="T45" fmla="*/ 59 h 273"/>
                <a:gd name="T46" fmla="*/ 108 w 207"/>
                <a:gd name="T47" fmla="*/ 61 h 273"/>
                <a:gd name="T48" fmla="*/ 88 w 207"/>
                <a:gd name="T49" fmla="*/ 70 h 273"/>
                <a:gd name="T50" fmla="*/ 81 w 207"/>
                <a:gd name="T51" fmla="*/ 77 h 273"/>
                <a:gd name="T52" fmla="*/ 70 w 207"/>
                <a:gd name="T53" fmla="*/ 100 h 273"/>
                <a:gd name="T54" fmla="*/ 67 w 207"/>
                <a:gd name="T55" fmla="*/ 136 h 273"/>
                <a:gd name="T56" fmla="*/ 67 w 207"/>
                <a:gd name="T57" fmla="*/ 156 h 273"/>
                <a:gd name="T58" fmla="*/ 74 w 207"/>
                <a:gd name="T59" fmla="*/ 185 h 273"/>
                <a:gd name="T60" fmla="*/ 81 w 207"/>
                <a:gd name="T61" fmla="*/ 195 h 273"/>
                <a:gd name="T62" fmla="*/ 97 w 207"/>
                <a:gd name="T63" fmla="*/ 208 h 273"/>
                <a:gd name="T64" fmla="*/ 119 w 207"/>
                <a:gd name="T65" fmla="*/ 213 h 273"/>
                <a:gd name="T66" fmla="*/ 131 w 207"/>
                <a:gd name="T67" fmla="*/ 212 h 273"/>
                <a:gd name="T68" fmla="*/ 153 w 207"/>
                <a:gd name="T69" fmla="*/ 201 h 273"/>
                <a:gd name="T70" fmla="*/ 207 w 207"/>
                <a:gd name="T71" fmla="*/ 237 h 273"/>
                <a:gd name="T72" fmla="*/ 198 w 207"/>
                <a:gd name="T73" fmla="*/ 244 h 273"/>
                <a:gd name="T74" fmla="*/ 178 w 207"/>
                <a:gd name="T75" fmla="*/ 258 h 273"/>
                <a:gd name="T76" fmla="*/ 157 w 207"/>
                <a:gd name="T77" fmla="*/ 267 h 273"/>
                <a:gd name="T78" fmla="*/ 133 w 207"/>
                <a:gd name="T79" fmla="*/ 273 h 273"/>
                <a:gd name="T80" fmla="*/ 119 w 207"/>
                <a:gd name="T8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273">
                  <a:moveTo>
                    <a:pt x="119" y="273"/>
                  </a:moveTo>
                  <a:lnTo>
                    <a:pt x="119" y="273"/>
                  </a:lnTo>
                  <a:lnTo>
                    <a:pt x="99" y="271"/>
                  </a:lnTo>
                  <a:lnTo>
                    <a:pt x="78" y="265"/>
                  </a:lnTo>
                  <a:lnTo>
                    <a:pt x="69" y="262"/>
                  </a:lnTo>
                  <a:lnTo>
                    <a:pt x="58" y="258"/>
                  </a:lnTo>
                  <a:lnTo>
                    <a:pt x="49" y="251"/>
                  </a:lnTo>
                  <a:lnTo>
                    <a:pt x="40" y="244"/>
                  </a:lnTo>
                  <a:lnTo>
                    <a:pt x="31" y="237"/>
                  </a:lnTo>
                  <a:lnTo>
                    <a:pt x="24" y="226"/>
                  </a:lnTo>
                  <a:lnTo>
                    <a:pt x="17" y="215"/>
                  </a:lnTo>
                  <a:lnTo>
                    <a:pt x="11" y="203"/>
                  </a:lnTo>
                  <a:lnTo>
                    <a:pt x="6" y="188"/>
                  </a:lnTo>
                  <a:lnTo>
                    <a:pt x="2" y="172"/>
                  </a:lnTo>
                  <a:lnTo>
                    <a:pt x="0" y="15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16"/>
                  </a:lnTo>
                  <a:lnTo>
                    <a:pt x="2" y="98"/>
                  </a:lnTo>
                  <a:lnTo>
                    <a:pt x="6" y="82"/>
                  </a:lnTo>
                  <a:lnTo>
                    <a:pt x="11" y="70"/>
                  </a:lnTo>
                  <a:lnTo>
                    <a:pt x="17" y="57"/>
                  </a:lnTo>
                  <a:lnTo>
                    <a:pt x="24" y="44"/>
                  </a:lnTo>
                  <a:lnTo>
                    <a:pt x="31" y="35"/>
                  </a:lnTo>
                  <a:lnTo>
                    <a:pt x="40" y="26"/>
                  </a:lnTo>
                  <a:lnTo>
                    <a:pt x="49" y="19"/>
                  </a:lnTo>
                  <a:lnTo>
                    <a:pt x="58" y="14"/>
                  </a:lnTo>
                  <a:lnTo>
                    <a:pt x="69" y="8"/>
                  </a:lnTo>
                  <a:lnTo>
                    <a:pt x="78" y="5"/>
                  </a:lnTo>
                  <a:lnTo>
                    <a:pt x="99" y="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33" y="0"/>
                  </a:lnTo>
                  <a:lnTo>
                    <a:pt x="146" y="1"/>
                  </a:lnTo>
                  <a:lnTo>
                    <a:pt x="157" y="5"/>
                  </a:lnTo>
                  <a:lnTo>
                    <a:pt x="169" y="8"/>
                  </a:lnTo>
                  <a:lnTo>
                    <a:pt x="178" y="14"/>
                  </a:lnTo>
                  <a:lnTo>
                    <a:pt x="189" y="19"/>
                  </a:lnTo>
                  <a:lnTo>
                    <a:pt x="198" y="26"/>
                  </a:lnTo>
                  <a:lnTo>
                    <a:pt x="207" y="35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53" y="71"/>
                  </a:lnTo>
                  <a:lnTo>
                    <a:pt x="142" y="64"/>
                  </a:lnTo>
                  <a:lnTo>
                    <a:pt x="131" y="61"/>
                  </a:lnTo>
                  <a:lnTo>
                    <a:pt x="119" y="59"/>
                  </a:lnTo>
                  <a:lnTo>
                    <a:pt x="119" y="59"/>
                  </a:lnTo>
                  <a:lnTo>
                    <a:pt x="108" y="61"/>
                  </a:lnTo>
                  <a:lnTo>
                    <a:pt x="97" y="64"/>
                  </a:lnTo>
                  <a:lnTo>
                    <a:pt x="88" y="70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74" y="88"/>
                  </a:lnTo>
                  <a:lnTo>
                    <a:pt x="70" y="100"/>
                  </a:lnTo>
                  <a:lnTo>
                    <a:pt x="67" y="116"/>
                  </a:lnTo>
                  <a:lnTo>
                    <a:pt x="67" y="136"/>
                  </a:lnTo>
                  <a:lnTo>
                    <a:pt x="67" y="136"/>
                  </a:lnTo>
                  <a:lnTo>
                    <a:pt x="67" y="156"/>
                  </a:lnTo>
                  <a:lnTo>
                    <a:pt x="70" y="172"/>
                  </a:lnTo>
                  <a:lnTo>
                    <a:pt x="74" y="18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8" y="203"/>
                  </a:lnTo>
                  <a:lnTo>
                    <a:pt x="97" y="208"/>
                  </a:lnTo>
                  <a:lnTo>
                    <a:pt x="108" y="212"/>
                  </a:lnTo>
                  <a:lnTo>
                    <a:pt x="119" y="213"/>
                  </a:lnTo>
                  <a:lnTo>
                    <a:pt x="119" y="213"/>
                  </a:lnTo>
                  <a:lnTo>
                    <a:pt x="131" y="212"/>
                  </a:lnTo>
                  <a:lnTo>
                    <a:pt x="142" y="208"/>
                  </a:lnTo>
                  <a:lnTo>
                    <a:pt x="153" y="201"/>
                  </a:lnTo>
                  <a:lnTo>
                    <a:pt x="162" y="192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198" y="244"/>
                  </a:lnTo>
                  <a:lnTo>
                    <a:pt x="189" y="253"/>
                  </a:lnTo>
                  <a:lnTo>
                    <a:pt x="178" y="258"/>
                  </a:lnTo>
                  <a:lnTo>
                    <a:pt x="169" y="264"/>
                  </a:lnTo>
                  <a:lnTo>
                    <a:pt x="157" y="267"/>
                  </a:lnTo>
                  <a:lnTo>
                    <a:pt x="146" y="271"/>
                  </a:lnTo>
                  <a:lnTo>
                    <a:pt x="133" y="273"/>
                  </a:lnTo>
                  <a:lnTo>
                    <a:pt x="119" y="273"/>
                  </a:lnTo>
                  <a:lnTo>
                    <a:pt x="119" y="273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Rectangle 102"/>
            <p:cNvSpPr>
              <a:spLocks noChangeArrowheads="1"/>
            </p:cNvSpPr>
            <p:nvPr/>
          </p:nvSpPr>
          <p:spPr bwMode="auto">
            <a:xfrm>
              <a:off x="8567738" y="1630363"/>
              <a:ext cx="58738" cy="60325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103"/>
            <p:cNvSpPr>
              <a:spLocks/>
            </p:cNvSpPr>
            <p:nvPr/>
          </p:nvSpPr>
          <p:spPr bwMode="auto">
            <a:xfrm>
              <a:off x="8674101" y="1476375"/>
              <a:ext cx="163513" cy="215900"/>
            </a:xfrm>
            <a:custGeom>
              <a:avLst/>
              <a:gdLst>
                <a:gd name="T0" fmla="*/ 119 w 207"/>
                <a:gd name="T1" fmla="*/ 273 h 273"/>
                <a:gd name="T2" fmla="*/ 77 w 207"/>
                <a:gd name="T3" fmla="*/ 265 h 273"/>
                <a:gd name="T4" fmla="*/ 57 w 207"/>
                <a:gd name="T5" fmla="*/ 258 h 273"/>
                <a:gd name="T6" fmla="*/ 39 w 207"/>
                <a:gd name="T7" fmla="*/ 244 h 273"/>
                <a:gd name="T8" fmla="*/ 23 w 207"/>
                <a:gd name="T9" fmla="*/ 226 h 273"/>
                <a:gd name="T10" fmla="*/ 11 w 207"/>
                <a:gd name="T11" fmla="*/ 203 h 273"/>
                <a:gd name="T12" fmla="*/ 4 w 207"/>
                <a:gd name="T13" fmla="*/ 172 h 273"/>
                <a:gd name="T14" fmla="*/ 0 w 207"/>
                <a:gd name="T15" fmla="*/ 136 h 273"/>
                <a:gd name="T16" fmla="*/ 0 w 207"/>
                <a:gd name="T17" fmla="*/ 116 h 273"/>
                <a:gd name="T18" fmla="*/ 5 w 207"/>
                <a:gd name="T19" fmla="*/ 82 h 273"/>
                <a:gd name="T20" fmla="*/ 16 w 207"/>
                <a:gd name="T21" fmla="*/ 57 h 273"/>
                <a:gd name="T22" fmla="*/ 31 w 207"/>
                <a:gd name="T23" fmla="*/ 35 h 273"/>
                <a:gd name="T24" fmla="*/ 48 w 207"/>
                <a:gd name="T25" fmla="*/ 19 h 273"/>
                <a:gd name="T26" fmla="*/ 68 w 207"/>
                <a:gd name="T27" fmla="*/ 8 h 273"/>
                <a:gd name="T28" fmla="*/ 99 w 207"/>
                <a:gd name="T29" fmla="*/ 1 h 273"/>
                <a:gd name="T30" fmla="*/ 119 w 207"/>
                <a:gd name="T31" fmla="*/ 0 h 273"/>
                <a:gd name="T32" fmla="*/ 145 w 207"/>
                <a:gd name="T33" fmla="*/ 1 h 273"/>
                <a:gd name="T34" fmla="*/ 169 w 207"/>
                <a:gd name="T35" fmla="*/ 8 h 273"/>
                <a:gd name="T36" fmla="*/ 189 w 207"/>
                <a:gd name="T37" fmla="*/ 19 h 273"/>
                <a:gd name="T38" fmla="*/ 207 w 207"/>
                <a:gd name="T39" fmla="*/ 35 h 273"/>
                <a:gd name="T40" fmla="*/ 162 w 207"/>
                <a:gd name="T41" fmla="*/ 80 h 273"/>
                <a:gd name="T42" fmla="*/ 142 w 207"/>
                <a:gd name="T43" fmla="*/ 64 h 273"/>
                <a:gd name="T44" fmla="*/ 119 w 207"/>
                <a:gd name="T45" fmla="*/ 59 h 273"/>
                <a:gd name="T46" fmla="*/ 108 w 207"/>
                <a:gd name="T47" fmla="*/ 61 h 273"/>
                <a:gd name="T48" fmla="*/ 90 w 207"/>
                <a:gd name="T49" fmla="*/ 70 h 273"/>
                <a:gd name="T50" fmla="*/ 81 w 207"/>
                <a:gd name="T51" fmla="*/ 77 h 273"/>
                <a:gd name="T52" fmla="*/ 70 w 207"/>
                <a:gd name="T53" fmla="*/ 100 h 273"/>
                <a:gd name="T54" fmla="*/ 66 w 207"/>
                <a:gd name="T55" fmla="*/ 136 h 273"/>
                <a:gd name="T56" fmla="*/ 66 w 207"/>
                <a:gd name="T57" fmla="*/ 156 h 273"/>
                <a:gd name="T58" fmla="*/ 75 w 207"/>
                <a:gd name="T59" fmla="*/ 185 h 273"/>
                <a:gd name="T60" fmla="*/ 81 w 207"/>
                <a:gd name="T61" fmla="*/ 195 h 273"/>
                <a:gd name="T62" fmla="*/ 97 w 207"/>
                <a:gd name="T63" fmla="*/ 208 h 273"/>
                <a:gd name="T64" fmla="*/ 119 w 207"/>
                <a:gd name="T65" fmla="*/ 213 h 273"/>
                <a:gd name="T66" fmla="*/ 131 w 207"/>
                <a:gd name="T67" fmla="*/ 212 h 273"/>
                <a:gd name="T68" fmla="*/ 153 w 207"/>
                <a:gd name="T69" fmla="*/ 201 h 273"/>
                <a:gd name="T70" fmla="*/ 207 w 207"/>
                <a:gd name="T71" fmla="*/ 237 h 273"/>
                <a:gd name="T72" fmla="*/ 198 w 207"/>
                <a:gd name="T73" fmla="*/ 244 h 273"/>
                <a:gd name="T74" fmla="*/ 178 w 207"/>
                <a:gd name="T75" fmla="*/ 258 h 273"/>
                <a:gd name="T76" fmla="*/ 156 w 207"/>
                <a:gd name="T77" fmla="*/ 267 h 273"/>
                <a:gd name="T78" fmla="*/ 133 w 207"/>
                <a:gd name="T79" fmla="*/ 273 h 273"/>
                <a:gd name="T80" fmla="*/ 119 w 207"/>
                <a:gd name="T8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273">
                  <a:moveTo>
                    <a:pt x="119" y="273"/>
                  </a:moveTo>
                  <a:lnTo>
                    <a:pt x="119" y="273"/>
                  </a:lnTo>
                  <a:lnTo>
                    <a:pt x="99" y="271"/>
                  </a:lnTo>
                  <a:lnTo>
                    <a:pt x="77" y="265"/>
                  </a:lnTo>
                  <a:lnTo>
                    <a:pt x="68" y="262"/>
                  </a:lnTo>
                  <a:lnTo>
                    <a:pt x="57" y="258"/>
                  </a:lnTo>
                  <a:lnTo>
                    <a:pt x="48" y="251"/>
                  </a:lnTo>
                  <a:lnTo>
                    <a:pt x="39" y="244"/>
                  </a:lnTo>
                  <a:lnTo>
                    <a:pt x="31" y="237"/>
                  </a:lnTo>
                  <a:lnTo>
                    <a:pt x="23" y="226"/>
                  </a:lnTo>
                  <a:lnTo>
                    <a:pt x="16" y="215"/>
                  </a:lnTo>
                  <a:lnTo>
                    <a:pt x="11" y="203"/>
                  </a:lnTo>
                  <a:lnTo>
                    <a:pt x="5" y="188"/>
                  </a:lnTo>
                  <a:lnTo>
                    <a:pt x="4" y="172"/>
                  </a:lnTo>
                  <a:lnTo>
                    <a:pt x="0" y="15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16"/>
                  </a:lnTo>
                  <a:lnTo>
                    <a:pt x="4" y="98"/>
                  </a:lnTo>
                  <a:lnTo>
                    <a:pt x="5" y="82"/>
                  </a:lnTo>
                  <a:lnTo>
                    <a:pt x="11" y="70"/>
                  </a:lnTo>
                  <a:lnTo>
                    <a:pt x="16" y="57"/>
                  </a:lnTo>
                  <a:lnTo>
                    <a:pt x="23" y="44"/>
                  </a:lnTo>
                  <a:lnTo>
                    <a:pt x="31" y="35"/>
                  </a:lnTo>
                  <a:lnTo>
                    <a:pt x="39" y="26"/>
                  </a:lnTo>
                  <a:lnTo>
                    <a:pt x="48" y="19"/>
                  </a:lnTo>
                  <a:lnTo>
                    <a:pt x="57" y="14"/>
                  </a:lnTo>
                  <a:lnTo>
                    <a:pt x="68" y="8"/>
                  </a:lnTo>
                  <a:lnTo>
                    <a:pt x="77" y="5"/>
                  </a:lnTo>
                  <a:lnTo>
                    <a:pt x="99" y="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33" y="0"/>
                  </a:lnTo>
                  <a:lnTo>
                    <a:pt x="145" y="1"/>
                  </a:lnTo>
                  <a:lnTo>
                    <a:pt x="156" y="5"/>
                  </a:lnTo>
                  <a:lnTo>
                    <a:pt x="169" y="8"/>
                  </a:lnTo>
                  <a:lnTo>
                    <a:pt x="178" y="14"/>
                  </a:lnTo>
                  <a:lnTo>
                    <a:pt x="189" y="19"/>
                  </a:lnTo>
                  <a:lnTo>
                    <a:pt x="198" y="26"/>
                  </a:lnTo>
                  <a:lnTo>
                    <a:pt x="207" y="35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53" y="71"/>
                  </a:lnTo>
                  <a:lnTo>
                    <a:pt x="142" y="64"/>
                  </a:lnTo>
                  <a:lnTo>
                    <a:pt x="131" y="61"/>
                  </a:lnTo>
                  <a:lnTo>
                    <a:pt x="119" y="59"/>
                  </a:lnTo>
                  <a:lnTo>
                    <a:pt x="119" y="59"/>
                  </a:lnTo>
                  <a:lnTo>
                    <a:pt x="108" y="61"/>
                  </a:lnTo>
                  <a:lnTo>
                    <a:pt x="97" y="64"/>
                  </a:lnTo>
                  <a:lnTo>
                    <a:pt x="90" y="70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75" y="88"/>
                  </a:lnTo>
                  <a:lnTo>
                    <a:pt x="70" y="100"/>
                  </a:lnTo>
                  <a:lnTo>
                    <a:pt x="66" y="116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66" y="156"/>
                  </a:lnTo>
                  <a:lnTo>
                    <a:pt x="70" y="172"/>
                  </a:lnTo>
                  <a:lnTo>
                    <a:pt x="75" y="18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90" y="203"/>
                  </a:lnTo>
                  <a:lnTo>
                    <a:pt x="97" y="208"/>
                  </a:lnTo>
                  <a:lnTo>
                    <a:pt x="108" y="212"/>
                  </a:lnTo>
                  <a:lnTo>
                    <a:pt x="119" y="213"/>
                  </a:lnTo>
                  <a:lnTo>
                    <a:pt x="119" y="213"/>
                  </a:lnTo>
                  <a:lnTo>
                    <a:pt x="131" y="212"/>
                  </a:lnTo>
                  <a:lnTo>
                    <a:pt x="142" y="208"/>
                  </a:lnTo>
                  <a:lnTo>
                    <a:pt x="153" y="201"/>
                  </a:lnTo>
                  <a:lnTo>
                    <a:pt x="162" y="192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198" y="244"/>
                  </a:lnTo>
                  <a:lnTo>
                    <a:pt x="189" y="253"/>
                  </a:lnTo>
                  <a:lnTo>
                    <a:pt x="178" y="258"/>
                  </a:lnTo>
                  <a:lnTo>
                    <a:pt x="169" y="264"/>
                  </a:lnTo>
                  <a:lnTo>
                    <a:pt x="156" y="267"/>
                  </a:lnTo>
                  <a:lnTo>
                    <a:pt x="145" y="271"/>
                  </a:lnTo>
                  <a:lnTo>
                    <a:pt x="133" y="273"/>
                  </a:lnTo>
                  <a:lnTo>
                    <a:pt x="119" y="273"/>
                  </a:lnTo>
                  <a:lnTo>
                    <a:pt x="119" y="273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104"/>
            <p:cNvSpPr>
              <a:spLocks noEditPoints="1"/>
            </p:cNvSpPr>
            <p:nvPr/>
          </p:nvSpPr>
          <p:spPr bwMode="auto">
            <a:xfrm>
              <a:off x="8864601" y="1476375"/>
              <a:ext cx="179388" cy="215900"/>
            </a:xfrm>
            <a:custGeom>
              <a:avLst/>
              <a:gdLst>
                <a:gd name="T0" fmla="*/ 196 w 224"/>
                <a:gd name="T1" fmla="*/ 240 h 273"/>
                <a:gd name="T2" fmla="*/ 172 w 224"/>
                <a:gd name="T3" fmla="*/ 258 h 273"/>
                <a:gd name="T4" fmla="*/ 151 w 224"/>
                <a:gd name="T5" fmla="*/ 267 h 273"/>
                <a:gd name="T6" fmla="*/ 125 w 224"/>
                <a:gd name="T7" fmla="*/ 273 h 273"/>
                <a:gd name="T8" fmla="*/ 111 w 224"/>
                <a:gd name="T9" fmla="*/ 273 h 273"/>
                <a:gd name="T10" fmla="*/ 84 w 224"/>
                <a:gd name="T11" fmla="*/ 269 h 273"/>
                <a:gd name="T12" fmla="*/ 63 w 224"/>
                <a:gd name="T13" fmla="*/ 262 h 273"/>
                <a:gd name="T14" fmla="*/ 43 w 224"/>
                <a:gd name="T15" fmla="*/ 253 h 273"/>
                <a:gd name="T16" fmla="*/ 28 w 224"/>
                <a:gd name="T17" fmla="*/ 240 h 273"/>
                <a:gd name="T18" fmla="*/ 14 w 224"/>
                <a:gd name="T19" fmla="*/ 219 h 273"/>
                <a:gd name="T20" fmla="*/ 5 w 224"/>
                <a:gd name="T21" fmla="*/ 195 h 273"/>
                <a:gd name="T22" fmla="*/ 0 w 224"/>
                <a:gd name="T23" fmla="*/ 168 h 273"/>
                <a:gd name="T24" fmla="*/ 0 w 224"/>
                <a:gd name="T25" fmla="*/ 136 h 273"/>
                <a:gd name="T26" fmla="*/ 1 w 224"/>
                <a:gd name="T27" fmla="*/ 89 h 273"/>
                <a:gd name="T28" fmla="*/ 9 w 224"/>
                <a:gd name="T29" fmla="*/ 64 h 273"/>
                <a:gd name="T30" fmla="*/ 21 w 224"/>
                <a:gd name="T31" fmla="*/ 43 h 273"/>
                <a:gd name="T32" fmla="*/ 28 w 224"/>
                <a:gd name="T33" fmla="*/ 32 h 273"/>
                <a:gd name="T34" fmla="*/ 52 w 224"/>
                <a:gd name="T35" fmla="*/ 14 h 273"/>
                <a:gd name="T36" fmla="*/ 73 w 224"/>
                <a:gd name="T37" fmla="*/ 5 h 273"/>
                <a:gd name="T38" fmla="*/ 97 w 224"/>
                <a:gd name="T39" fmla="*/ 0 h 273"/>
                <a:gd name="T40" fmla="*/ 111 w 224"/>
                <a:gd name="T41" fmla="*/ 0 h 273"/>
                <a:gd name="T42" fmla="*/ 138 w 224"/>
                <a:gd name="T43" fmla="*/ 1 h 273"/>
                <a:gd name="T44" fmla="*/ 161 w 224"/>
                <a:gd name="T45" fmla="*/ 8 h 273"/>
                <a:gd name="T46" fmla="*/ 179 w 224"/>
                <a:gd name="T47" fmla="*/ 19 h 273"/>
                <a:gd name="T48" fmla="*/ 196 w 224"/>
                <a:gd name="T49" fmla="*/ 32 h 273"/>
                <a:gd name="T50" fmla="*/ 210 w 224"/>
                <a:gd name="T51" fmla="*/ 52 h 273"/>
                <a:gd name="T52" fmla="*/ 219 w 224"/>
                <a:gd name="T53" fmla="*/ 75 h 273"/>
                <a:gd name="T54" fmla="*/ 224 w 224"/>
                <a:gd name="T55" fmla="*/ 102 h 273"/>
                <a:gd name="T56" fmla="*/ 224 w 224"/>
                <a:gd name="T57" fmla="*/ 136 h 273"/>
                <a:gd name="T58" fmla="*/ 222 w 224"/>
                <a:gd name="T59" fmla="*/ 183 h 273"/>
                <a:gd name="T60" fmla="*/ 215 w 224"/>
                <a:gd name="T61" fmla="*/ 208 h 273"/>
                <a:gd name="T62" fmla="*/ 203 w 224"/>
                <a:gd name="T63" fmla="*/ 229 h 273"/>
                <a:gd name="T64" fmla="*/ 196 w 224"/>
                <a:gd name="T65" fmla="*/ 240 h 273"/>
                <a:gd name="T66" fmla="*/ 143 w 224"/>
                <a:gd name="T67" fmla="*/ 71 h 273"/>
                <a:gd name="T68" fmla="*/ 129 w 224"/>
                <a:gd name="T69" fmla="*/ 62 h 273"/>
                <a:gd name="T70" fmla="*/ 111 w 224"/>
                <a:gd name="T71" fmla="*/ 59 h 273"/>
                <a:gd name="T72" fmla="*/ 102 w 224"/>
                <a:gd name="T73" fmla="*/ 61 h 273"/>
                <a:gd name="T74" fmla="*/ 88 w 224"/>
                <a:gd name="T75" fmla="*/ 66 h 273"/>
                <a:gd name="T76" fmla="*/ 81 w 224"/>
                <a:gd name="T77" fmla="*/ 71 h 273"/>
                <a:gd name="T78" fmla="*/ 73 w 224"/>
                <a:gd name="T79" fmla="*/ 82 h 273"/>
                <a:gd name="T80" fmla="*/ 66 w 224"/>
                <a:gd name="T81" fmla="*/ 116 h 273"/>
                <a:gd name="T82" fmla="*/ 66 w 224"/>
                <a:gd name="T83" fmla="*/ 136 h 273"/>
                <a:gd name="T84" fmla="*/ 68 w 224"/>
                <a:gd name="T85" fmla="*/ 174 h 273"/>
                <a:gd name="T86" fmla="*/ 77 w 224"/>
                <a:gd name="T87" fmla="*/ 195 h 273"/>
                <a:gd name="T88" fmla="*/ 81 w 224"/>
                <a:gd name="T89" fmla="*/ 201 h 273"/>
                <a:gd name="T90" fmla="*/ 95 w 224"/>
                <a:gd name="T91" fmla="*/ 210 h 273"/>
                <a:gd name="T92" fmla="*/ 111 w 224"/>
                <a:gd name="T93" fmla="*/ 213 h 273"/>
                <a:gd name="T94" fmla="*/ 122 w 224"/>
                <a:gd name="T95" fmla="*/ 212 h 273"/>
                <a:gd name="T96" fmla="*/ 136 w 224"/>
                <a:gd name="T97" fmla="*/ 206 h 273"/>
                <a:gd name="T98" fmla="*/ 143 w 224"/>
                <a:gd name="T99" fmla="*/ 201 h 273"/>
                <a:gd name="T100" fmla="*/ 151 w 224"/>
                <a:gd name="T101" fmla="*/ 188 h 273"/>
                <a:gd name="T102" fmla="*/ 158 w 224"/>
                <a:gd name="T103" fmla="*/ 156 h 273"/>
                <a:gd name="T104" fmla="*/ 158 w 224"/>
                <a:gd name="T105" fmla="*/ 136 h 273"/>
                <a:gd name="T106" fmla="*/ 156 w 224"/>
                <a:gd name="T107" fmla="*/ 98 h 273"/>
                <a:gd name="T108" fmla="*/ 147 w 224"/>
                <a:gd name="T109" fmla="*/ 77 h 273"/>
                <a:gd name="T110" fmla="*/ 143 w 224"/>
                <a:gd name="T111" fmla="*/ 7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4" h="273">
                  <a:moveTo>
                    <a:pt x="196" y="240"/>
                  </a:moveTo>
                  <a:lnTo>
                    <a:pt x="196" y="240"/>
                  </a:lnTo>
                  <a:lnTo>
                    <a:pt x="179" y="253"/>
                  </a:lnTo>
                  <a:lnTo>
                    <a:pt x="172" y="258"/>
                  </a:lnTo>
                  <a:lnTo>
                    <a:pt x="161" y="262"/>
                  </a:lnTo>
                  <a:lnTo>
                    <a:pt x="151" y="267"/>
                  </a:lnTo>
                  <a:lnTo>
                    <a:pt x="138" y="269"/>
                  </a:lnTo>
                  <a:lnTo>
                    <a:pt x="125" y="273"/>
                  </a:lnTo>
                  <a:lnTo>
                    <a:pt x="111" y="273"/>
                  </a:lnTo>
                  <a:lnTo>
                    <a:pt x="111" y="273"/>
                  </a:lnTo>
                  <a:lnTo>
                    <a:pt x="97" y="273"/>
                  </a:lnTo>
                  <a:lnTo>
                    <a:pt x="84" y="269"/>
                  </a:lnTo>
                  <a:lnTo>
                    <a:pt x="73" y="267"/>
                  </a:lnTo>
                  <a:lnTo>
                    <a:pt x="63" y="262"/>
                  </a:lnTo>
                  <a:lnTo>
                    <a:pt x="52" y="258"/>
                  </a:lnTo>
                  <a:lnTo>
                    <a:pt x="43" y="253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1" y="229"/>
                  </a:lnTo>
                  <a:lnTo>
                    <a:pt x="14" y="219"/>
                  </a:lnTo>
                  <a:lnTo>
                    <a:pt x="9" y="208"/>
                  </a:lnTo>
                  <a:lnTo>
                    <a:pt x="5" y="195"/>
                  </a:lnTo>
                  <a:lnTo>
                    <a:pt x="1" y="183"/>
                  </a:lnTo>
                  <a:lnTo>
                    <a:pt x="0" y="168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02"/>
                  </a:lnTo>
                  <a:lnTo>
                    <a:pt x="1" y="89"/>
                  </a:lnTo>
                  <a:lnTo>
                    <a:pt x="5" y="75"/>
                  </a:lnTo>
                  <a:lnTo>
                    <a:pt x="9" y="64"/>
                  </a:lnTo>
                  <a:lnTo>
                    <a:pt x="14" y="52"/>
                  </a:lnTo>
                  <a:lnTo>
                    <a:pt x="21" y="43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43" y="19"/>
                  </a:lnTo>
                  <a:lnTo>
                    <a:pt x="52" y="14"/>
                  </a:lnTo>
                  <a:lnTo>
                    <a:pt x="63" y="8"/>
                  </a:lnTo>
                  <a:lnTo>
                    <a:pt x="73" y="5"/>
                  </a:lnTo>
                  <a:lnTo>
                    <a:pt x="84" y="1"/>
                  </a:lnTo>
                  <a:lnTo>
                    <a:pt x="97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25" y="0"/>
                  </a:lnTo>
                  <a:lnTo>
                    <a:pt x="138" y="1"/>
                  </a:lnTo>
                  <a:lnTo>
                    <a:pt x="151" y="5"/>
                  </a:lnTo>
                  <a:lnTo>
                    <a:pt x="161" y="8"/>
                  </a:lnTo>
                  <a:lnTo>
                    <a:pt x="172" y="14"/>
                  </a:lnTo>
                  <a:lnTo>
                    <a:pt x="179" y="19"/>
                  </a:lnTo>
                  <a:lnTo>
                    <a:pt x="196" y="32"/>
                  </a:lnTo>
                  <a:lnTo>
                    <a:pt x="196" y="32"/>
                  </a:lnTo>
                  <a:lnTo>
                    <a:pt x="203" y="43"/>
                  </a:lnTo>
                  <a:lnTo>
                    <a:pt x="210" y="52"/>
                  </a:lnTo>
                  <a:lnTo>
                    <a:pt x="215" y="64"/>
                  </a:lnTo>
                  <a:lnTo>
                    <a:pt x="219" y="75"/>
                  </a:lnTo>
                  <a:lnTo>
                    <a:pt x="222" y="89"/>
                  </a:lnTo>
                  <a:lnTo>
                    <a:pt x="224" y="102"/>
                  </a:lnTo>
                  <a:lnTo>
                    <a:pt x="224" y="136"/>
                  </a:lnTo>
                  <a:lnTo>
                    <a:pt x="224" y="136"/>
                  </a:lnTo>
                  <a:lnTo>
                    <a:pt x="224" y="168"/>
                  </a:lnTo>
                  <a:lnTo>
                    <a:pt x="222" y="183"/>
                  </a:lnTo>
                  <a:lnTo>
                    <a:pt x="219" y="197"/>
                  </a:lnTo>
                  <a:lnTo>
                    <a:pt x="215" y="208"/>
                  </a:lnTo>
                  <a:lnTo>
                    <a:pt x="210" y="219"/>
                  </a:lnTo>
                  <a:lnTo>
                    <a:pt x="203" y="229"/>
                  </a:lnTo>
                  <a:lnTo>
                    <a:pt x="196" y="240"/>
                  </a:lnTo>
                  <a:lnTo>
                    <a:pt x="196" y="240"/>
                  </a:lnTo>
                  <a:close/>
                  <a:moveTo>
                    <a:pt x="143" y="71"/>
                  </a:moveTo>
                  <a:lnTo>
                    <a:pt x="143" y="71"/>
                  </a:lnTo>
                  <a:lnTo>
                    <a:pt x="136" y="66"/>
                  </a:lnTo>
                  <a:lnTo>
                    <a:pt x="129" y="62"/>
                  </a:lnTo>
                  <a:lnTo>
                    <a:pt x="122" y="61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02" y="61"/>
                  </a:lnTo>
                  <a:lnTo>
                    <a:pt x="95" y="62"/>
                  </a:lnTo>
                  <a:lnTo>
                    <a:pt x="88" y="66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77" y="77"/>
                  </a:lnTo>
                  <a:lnTo>
                    <a:pt x="73" y="82"/>
                  </a:lnTo>
                  <a:lnTo>
                    <a:pt x="68" y="98"/>
                  </a:lnTo>
                  <a:lnTo>
                    <a:pt x="66" y="116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66" y="156"/>
                  </a:lnTo>
                  <a:lnTo>
                    <a:pt x="68" y="174"/>
                  </a:lnTo>
                  <a:lnTo>
                    <a:pt x="73" y="188"/>
                  </a:lnTo>
                  <a:lnTo>
                    <a:pt x="77" y="195"/>
                  </a:lnTo>
                  <a:lnTo>
                    <a:pt x="81" y="201"/>
                  </a:lnTo>
                  <a:lnTo>
                    <a:pt x="81" y="201"/>
                  </a:lnTo>
                  <a:lnTo>
                    <a:pt x="88" y="206"/>
                  </a:lnTo>
                  <a:lnTo>
                    <a:pt x="95" y="210"/>
                  </a:lnTo>
                  <a:lnTo>
                    <a:pt x="102" y="212"/>
                  </a:lnTo>
                  <a:lnTo>
                    <a:pt x="111" y="213"/>
                  </a:lnTo>
                  <a:lnTo>
                    <a:pt x="111" y="213"/>
                  </a:lnTo>
                  <a:lnTo>
                    <a:pt x="122" y="212"/>
                  </a:lnTo>
                  <a:lnTo>
                    <a:pt x="129" y="210"/>
                  </a:lnTo>
                  <a:lnTo>
                    <a:pt x="136" y="206"/>
                  </a:lnTo>
                  <a:lnTo>
                    <a:pt x="143" y="201"/>
                  </a:lnTo>
                  <a:lnTo>
                    <a:pt x="143" y="201"/>
                  </a:lnTo>
                  <a:lnTo>
                    <a:pt x="147" y="195"/>
                  </a:lnTo>
                  <a:lnTo>
                    <a:pt x="151" y="188"/>
                  </a:lnTo>
                  <a:lnTo>
                    <a:pt x="156" y="174"/>
                  </a:lnTo>
                  <a:lnTo>
                    <a:pt x="158" y="156"/>
                  </a:lnTo>
                  <a:lnTo>
                    <a:pt x="158" y="136"/>
                  </a:lnTo>
                  <a:lnTo>
                    <a:pt x="158" y="136"/>
                  </a:lnTo>
                  <a:lnTo>
                    <a:pt x="158" y="116"/>
                  </a:lnTo>
                  <a:lnTo>
                    <a:pt x="156" y="98"/>
                  </a:lnTo>
                  <a:lnTo>
                    <a:pt x="151" y="82"/>
                  </a:lnTo>
                  <a:lnTo>
                    <a:pt x="147" y="77"/>
                  </a:lnTo>
                  <a:lnTo>
                    <a:pt x="143" y="71"/>
                  </a:lnTo>
                  <a:lnTo>
                    <a:pt x="143" y="71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Freeform 105"/>
            <p:cNvSpPr>
              <a:spLocks/>
            </p:cNvSpPr>
            <p:nvPr/>
          </p:nvSpPr>
          <p:spPr bwMode="auto">
            <a:xfrm>
              <a:off x="9094788" y="1476375"/>
              <a:ext cx="300038" cy="214313"/>
            </a:xfrm>
            <a:custGeom>
              <a:avLst/>
              <a:gdLst>
                <a:gd name="T0" fmla="*/ 309 w 377"/>
                <a:gd name="T1" fmla="*/ 107 h 269"/>
                <a:gd name="T2" fmla="*/ 309 w 377"/>
                <a:gd name="T3" fmla="*/ 95 h 269"/>
                <a:gd name="T4" fmla="*/ 302 w 377"/>
                <a:gd name="T5" fmla="*/ 77 h 269"/>
                <a:gd name="T6" fmla="*/ 289 w 377"/>
                <a:gd name="T7" fmla="*/ 66 h 269"/>
                <a:gd name="T8" fmla="*/ 273 w 377"/>
                <a:gd name="T9" fmla="*/ 61 h 269"/>
                <a:gd name="T10" fmla="*/ 266 w 377"/>
                <a:gd name="T11" fmla="*/ 59 h 269"/>
                <a:gd name="T12" fmla="*/ 250 w 377"/>
                <a:gd name="T13" fmla="*/ 62 h 269"/>
                <a:gd name="T14" fmla="*/ 235 w 377"/>
                <a:gd name="T15" fmla="*/ 70 h 269"/>
                <a:gd name="T16" fmla="*/ 224 w 377"/>
                <a:gd name="T17" fmla="*/ 84 h 269"/>
                <a:gd name="T18" fmla="*/ 221 w 377"/>
                <a:gd name="T19" fmla="*/ 107 h 269"/>
                <a:gd name="T20" fmla="*/ 154 w 377"/>
                <a:gd name="T21" fmla="*/ 269 h 269"/>
                <a:gd name="T22" fmla="*/ 154 w 377"/>
                <a:gd name="T23" fmla="*/ 107 h 269"/>
                <a:gd name="T24" fmla="*/ 151 w 377"/>
                <a:gd name="T25" fmla="*/ 86 h 269"/>
                <a:gd name="T26" fmla="*/ 140 w 377"/>
                <a:gd name="T27" fmla="*/ 70 h 269"/>
                <a:gd name="T28" fmla="*/ 126 w 377"/>
                <a:gd name="T29" fmla="*/ 62 h 269"/>
                <a:gd name="T30" fmla="*/ 111 w 377"/>
                <a:gd name="T31" fmla="*/ 59 h 269"/>
                <a:gd name="T32" fmla="*/ 102 w 377"/>
                <a:gd name="T33" fmla="*/ 61 h 269"/>
                <a:gd name="T34" fmla="*/ 88 w 377"/>
                <a:gd name="T35" fmla="*/ 66 h 269"/>
                <a:gd name="T36" fmla="*/ 75 w 377"/>
                <a:gd name="T37" fmla="*/ 77 h 269"/>
                <a:gd name="T38" fmla="*/ 66 w 377"/>
                <a:gd name="T39" fmla="*/ 95 h 269"/>
                <a:gd name="T40" fmla="*/ 66 w 377"/>
                <a:gd name="T41" fmla="*/ 269 h 269"/>
                <a:gd name="T42" fmla="*/ 0 w 377"/>
                <a:gd name="T43" fmla="*/ 3 h 269"/>
                <a:gd name="T44" fmla="*/ 65 w 377"/>
                <a:gd name="T45" fmla="*/ 26 h 269"/>
                <a:gd name="T46" fmla="*/ 79 w 377"/>
                <a:gd name="T47" fmla="*/ 16 h 269"/>
                <a:gd name="T48" fmla="*/ 113 w 377"/>
                <a:gd name="T49" fmla="*/ 1 h 269"/>
                <a:gd name="T50" fmla="*/ 131 w 377"/>
                <a:gd name="T51" fmla="*/ 0 h 269"/>
                <a:gd name="T52" fmla="*/ 153 w 377"/>
                <a:gd name="T53" fmla="*/ 1 h 269"/>
                <a:gd name="T54" fmla="*/ 171 w 377"/>
                <a:gd name="T55" fmla="*/ 8 h 269"/>
                <a:gd name="T56" fmla="*/ 189 w 377"/>
                <a:gd name="T57" fmla="*/ 17 h 269"/>
                <a:gd name="T58" fmla="*/ 201 w 377"/>
                <a:gd name="T59" fmla="*/ 34 h 269"/>
                <a:gd name="T60" fmla="*/ 219 w 377"/>
                <a:gd name="T61" fmla="*/ 17 h 269"/>
                <a:gd name="T62" fmla="*/ 237 w 377"/>
                <a:gd name="T63" fmla="*/ 7 h 269"/>
                <a:gd name="T64" fmla="*/ 259 w 377"/>
                <a:gd name="T65" fmla="*/ 1 h 269"/>
                <a:gd name="T66" fmla="*/ 282 w 377"/>
                <a:gd name="T67" fmla="*/ 0 h 269"/>
                <a:gd name="T68" fmla="*/ 318 w 377"/>
                <a:gd name="T69" fmla="*/ 5 h 269"/>
                <a:gd name="T70" fmla="*/ 347 w 377"/>
                <a:gd name="T71" fmla="*/ 23 h 269"/>
                <a:gd name="T72" fmla="*/ 354 w 377"/>
                <a:gd name="T73" fmla="*/ 32 h 269"/>
                <a:gd name="T74" fmla="*/ 366 w 377"/>
                <a:gd name="T75" fmla="*/ 48 h 269"/>
                <a:gd name="T76" fmla="*/ 375 w 377"/>
                <a:gd name="T77" fmla="*/ 77 h 269"/>
                <a:gd name="T78" fmla="*/ 377 w 377"/>
                <a:gd name="T7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7" h="269">
                  <a:moveTo>
                    <a:pt x="309" y="269"/>
                  </a:moveTo>
                  <a:lnTo>
                    <a:pt x="309" y="107"/>
                  </a:lnTo>
                  <a:lnTo>
                    <a:pt x="309" y="107"/>
                  </a:lnTo>
                  <a:lnTo>
                    <a:pt x="309" y="95"/>
                  </a:lnTo>
                  <a:lnTo>
                    <a:pt x="305" y="86"/>
                  </a:lnTo>
                  <a:lnTo>
                    <a:pt x="302" y="77"/>
                  </a:lnTo>
                  <a:lnTo>
                    <a:pt x="296" y="70"/>
                  </a:lnTo>
                  <a:lnTo>
                    <a:pt x="289" y="66"/>
                  </a:lnTo>
                  <a:lnTo>
                    <a:pt x="282" y="62"/>
                  </a:lnTo>
                  <a:lnTo>
                    <a:pt x="273" y="61"/>
                  </a:lnTo>
                  <a:lnTo>
                    <a:pt x="266" y="59"/>
                  </a:lnTo>
                  <a:lnTo>
                    <a:pt x="266" y="59"/>
                  </a:lnTo>
                  <a:lnTo>
                    <a:pt x="259" y="61"/>
                  </a:lnTo>
                  <a:lnTo>
                    <a:pt x="250" y="62"/>
                  </a:lnTo>
                  <a:lnTo>
                    <a:pt x="242" y="64"/>
                  </a:lnTo>
                  <a:lnTo>
                    <a:pt x="235" y="70"/>
                  </a:lnTo>
                  <a:lnTo>
                    <a:pt x="230" y="77"/>
                  </a:lnTo>
                  <a:lnTo>
                    <a:pt x="224" y="84"/>
                  </a:lnTo>
                  <a:lnTo>
                    <a:pt x="223" y="95"/>
                  </a:lnTo>
                  <a:lnTo>
                    <a:pt x="221" y="107"/>
                  </a:lnTo>
                  <a:lnTo>
                    <a:pt x="221" y="269"/>
                  </a:lnTo>
                  <a:lnTo>
                    <a:pt x="154" y="269"/>
                  </a:lnTo>
                  <a:lnTo>
                    <a:pt x="154" y="107"/>
                  </a:lnTo>
                  <a:lnTo>
                    <a:pt x="154" y="107"/>
                  </a:lnTo>
                  <a:lnTo>
                    <a:pt x="154" y="95"/>
                  </a:lnTo>
                  <a:lnTo>
                    <a:pt x="151" y="86"/>
                  </a:lnTo>
                  <a:lnTo>
                    <a:pt x="145" y="77"/>
                  </a:lnTo>
                  <a:lnTo>
                    <a:pt x="140" y="70"/>
                  </a:lnTo>
                  <a:lnTo>
                    <a:pt x="133" y="66"/>
                  </a:lnTo>
                  <a:lnTo>
                    <a:pt x="126" y="62"/>
                  </a:lnTo>
                  <a:lnTo>
                    <a:pt x="118" y="61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02" y="61"/>
                  </a:lnTo>
                  <a:lnTo>
                    <a:pt x="95" y="62"/>
                  </a:lnTo>
                  <a:lnTo>
                    <a:pt x="88" y="66"/>
                  </a:lnTo>
                  <a:lnTo>
                    <a:pt x="81" y="70"/>
                  </a:lnTo>
                  <a:lnTo>
                    <a:pt x="75" y="77"/>
                  </a:lnTo>
                  <a:lnTo>
                    <a:pt x="70" y="86"/>
                  </a:lnTo>
                  <a:lnTo>
                    <a:pt x="66" y="95"/>
                  </a:lnTo>
                  <a:lnTo>
                    <a:pt x="66" y="107"/>
                  </a:lnTo>
                  <a:lnTo>
                    <a:pt x="66" y="269"/>
                  </a:lnTo>
                  <a:lnTo>
                    <a:pt x="0" y="269"/>
                  </a:lnTo>
                  <a:lnTo>
                    <a:pt x="0" y="3"/>
                  </a:lnTo>
                  <a:lnTo>
                    <a:pt x="65" y="3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79" y="16"/>
                  </a:lnTo>
                  <a:lnTo>
                    <a:pt x="95" y="7"/>
                  </a:lnTo>
                  <a:lnTo>
                    <a:pt x="113" y="1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42" y="0"/>
                  </a:lnTo>
                  <a:lnTo>
                    <a:pt x="153" y="1"/>
                  </a:lnTo>
                  <a:lnTo>
                    <a:pt x="162" y="5"/>
                  </a:lnTo>
                  <a:lnTo>
                    <a:pt x="171" y="8"/>
                  </a:lnTo>
                  <a:lnTo>
                    <a:pt x="180" y="12"/>
                  </a:lnTo>
                  <a:lnTo>
                    <a:pt x="189" y="17"/>
                  </a:lnTo>
                  <a:lnTo>
                    <a:pt x="196" y="25"/>
                  </a:lnTo>
                  <a:lnTo>
                    <a:pt x="201" y="34"/>
                  </a:lnTo>
                  <a:lnTo>
                    <a:pt x="201" y="34"/>
                  </a:lnTo>
                  <a:lnTo>
                    <a:pt x="219" y="17"/>
                  </a:lnTo>
                  <a:lnTo>
                    <a:pt x="228" y="12"/>
                  </a:lnTo>
                  <a:lnTo>
                    <a:pt x="237" y="7"/>
                  </a:lnTo>
                  <a:lnTo>
                    <a:pt x="248" y="3"/>
                  </a:lnTo>
                  <a:lnTo>
                    <a:pt x="259" y="1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302" y="1"/>
                  </a:lnTo>
                  <a:lnTo>
                    <a:pt x="318" y="5"/>
                  </a:lnTo>
                  <a:lnTo>
                    <a:pt x="334" y="14"/>
                  </a:lnTo>
                  <a:lnTo>
                    <a:pt x="347" y="23"/>
                  </a:lnTo>
                  <a:lnTo>
                    <a:pt x="347" y="23"/>
                  </a:lnTo>
                  <a:lnTo>
                    <a:pt x="354" y="32"/>
                  </a:lnTo>
                  <a:lnTo>
                    <a:pt x="361" y="39"/>
                  </a:lnTo>
                  <a:lnTo>
                    <a:pt x="366" y="48"/>
                  </a:lnTo>
                  <a:lnTo>
                    <a:pt x="370" y="59"/>
                  </a:lnTo>
                  <a:lnTo>
                    <a:pt x="375" y="77"/>
                  </a:lnTo>
                  <a:lnTo>
                    <a:pt x="377" y="98"/>
                  </a:lnTo>
                  <a:lnTo>
                    <a:pt x="377" y="269"/>
                  </a:lnTo>
                  <a:lnTo>
                    <a:pt x="309" y="269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Rectangle 106"/>
            <p:cNvSpPr>
              <a:spLocks noChangeArrowheads="1"/>
            </p:cNvSpPr>
            <p:nvPr/>
          </p:nvSpPr>
          <p:spPr bwMode="auto">
            <a:xfrm>
              <a:off x="9448801" y="1630363"/>
              <a:ext cx="60325" cy="60325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Freeform 107"/>
            <p:cNvSpPr>
              <a:spLocks noEditPoints="1"/>
            </p:cNvSpPr>
            <p:nvPr/>
          </p:nvSpPr>
          <p:spPr bwMode="auto">
            <a:xfrm>
              <a:off x="9566276" y="1400175"/>
              <a:ext cx="177800" cy="292100"/>
            </a:xfrm>
            <a:custGeom>
              <a:avLst/>
              <a:gdLst>
                <a:gd name="T0" fmla="*/ 195 w 222"/>
                <a:gd name="T1" fmla="*/ 343 h 369"/>
                <a:gd name="T2" fmla="*/ 167 w 222"/>
                <a:gd name="T3" fmla="*/ 361 h 369"/>
                <a:gd name="T4" fmla="*/ 131 w 222"/>
                <a:gd name="T5" fmla="*/ 369 h 369"/>
                <a:gd name="T6" fmla="*/ 111 w 222"/>
                <a:gd name="T7" fmla="*/ 367 h 369"/>
                <a:gd name="T8" fmla="*/ 79 w 222"/>
                <a:gd name="T9" fmla="*/ 352 h 369"/>
                <a:gd name="T10" fmla="*/ 64 w 222"/>
                <a:gd name="T11" fmla="*/ 365 h 369"/>
                <a:gd name="T12" fmla="*/ 0 w 222"/>
                <a:gd name="T13" fmla="*/ 0 h 369"/>
                <a:gd name="T14" fmla="*/ 66 w 222"/>
                <a:gd name="T15" fmla="*/ 122 h 369"/>
                <a:gd name="T16" fmla="*/ 79 w 222"/>
                <a:gd name="T17" fmla="*/ 110 h 369"/>
                <a:gd name="T18" fmla="*/ 111 w 222"/>
                <a:gd name="T19" fmla="*/ 97 h 369"/>
                <a:gd name="T20" fmla="*/ 131 w 222"/>
                <a:gd name="T21" fmla="*/ 96 h 369"/>
                <a:gd name="T22" fmla="*/ 167 w 222"/>
                <a:gd name="T23" fmla="*/ 101 h 369"/>
                <a:gd name="T24" fmla="*/ 195 w 222"/>
                <a:gd name="T25" fmla="*/ 119 h 369"/>
                <a:gd name="T26" fmla="*/ 203 w 222"/>
                <a:gd name="T27" fmla="*/ 130 h 369"/>
                <a:gd name="T28" fmla="*/ 215 w 222"/>
                <a:gd name="T29" fmla="*/ 155 h 369"/>
                <a:gd name="T30" fmla="*/ 221 w 222"/>
                <a:gd name="T31" fmla="*/ 184 h 369"/>
                <a:gd name="T32" fmla="*/ 222 w 222"/>
                <a:gd name="T33" fmla="*/ 232 h 369"/>
                <a:gd name="T34" fmla="*/ 222 w 222"/>
                <a:gd name="T35" fmla="*/ 264 h 369"/>
                <a:gd name="T36" fmla="*/ 219 w 222"/>
                <a:gd name="T37" fmla="*/ 295 h 369"/>
                <a:gd name="T38" fmla="*/ 210 w 222"/>
                <a:gd name="T39" fmla="*/ 322 h 369"/>
                <a:gd name="T40" fmla="*/ 195 w 222"/>
                <a:gd name="T41" fmla="*/ 343 h 369"/>
                <a:gd name="T42" fmla="*/ 111 w 222"/>
                <a:gd name="T43" fmla="*/ 155 h 369"/>
                <a:gd name="T44" fmla="*/ 97 w 222"/>
                <a:gd name="T45" fmla="*/ 157 h 369"/>
                <a:gd name="T46" fmla="*/ 79 w 222"/>
                <a:gd name="T47" fmla="*/ 167 h 369"/>
                <a:gd name="T48" fmla="*/ 70 w 222"/>
                <a:gd name="T49" fmla="*/ 189 h 369"/>
                <a:gd name="T50" fmla="*/ 66 w 222"/>
                <a:gd name="T51" fmla="*/ 232 h 369"/>
                <a:gd name="T52" fmla="*/ 68 w 222"/>
                <a:gd name="T53" fmla="*/ 263 h 369"/>
                <a:gd name="T54" fmla="*/ 73 w 222"/>
                <a:gd name="T55" fmla="*/ 286 h 369"/>
                <a:gd name="T56" fmla="*/ 88 w 222"/>
                <a:gd name="T57" fmla="*/ 302 h 369"/>
                <a:gd name="T58" fmla="*/ 111 w 222"/>
                <a:gd name="T59" fmla="*/ 309 h 369"/>
                <a:gd name="T60" fmla="*/ 124 w 222"/>
                <a:gd name="T61" fmla="*/ 308 h 369"/>
                <a:gd name="T62" fmla="*/ 143 w 222"/>
                <a:gd name="T63" fmla="*/ 295 h 369"/>
                <a:gd name="T64" fmla="*/ 152 w 222"/>
                <a:gd name="T65" fmla="*/ 275 h 369"/>
                <a:gd name="T66" fmla="*/ 156 w 222"/>
                <a:gd name="T67" fmla="*/ 232 h 369"/>
                <a:gd name="T68" fmla="*/ 154 w 222"/>
                <a:gd name="T69" fmla="*/ 202 h 369"/>
                <a:gd name="T70" fmla="*/ 149 w 222"/>
                <a:gd name="T71" fmla="*/ 178 h 369"/>
                <a:gd name="T72" fmla="*/ 134 w 222"/>
                <a:gd name="T73" fmla="*/ 162 h 369"/>
                <a:gd name="T74" fmla="*/ 111 w 222"/>
                <a:gd name="T75" fmla="*/ 15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" h="369">
                  <a:moveTo>
                    <a:pt x="195" y="343"/>
                  </a:moveTo>
                  <a:lnTo>
                    <a:pt x="195" y="343"/>
                  </a:lnTo>
                  <a:lnTo>
                    <a:pt x="183" y="354"/>
                  </a:lnTo>
                  <a:lnTo>
                    <a:pt x="167" y="361"/>
                  </a:lnTo>
                  <a:lnTo>
                    <a:pt x="149" y="367"/>
                  </a:lnTo>
                  <a:lnTo>
                    <a:pt x="131" y="369"/>
                  </a:lnTo>
                  <a:lnTo>
                    <a:pt x="131" y="369"/>
                  </a:lnTo>
                  <a:lnTo>
                    <a:pt x="111" y="367"/>
                  </a:lnTo>
                  <a:lnTo>
                    <a:pt x="93" y="361"/>
                  </a:lnTo>
                  <a:lnTo>
                    <a:pt x="79" y="352"/>
                  </a:lnTo>
                  <a:lnTo>
                    <a:pt x="64" y="340"/>
                  </a:lnTo>
                  <a:lnTo>
                    <a:pt x="64" y="365"/>
                  </a:lnTo>
                  <a:lnTo>
                    <a:pt x="0" y="36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79" y="110"/>
                  </a:lnTo>
                  <a:lnTo>
                    <a:pt x="95" y="101"/>
                  </a:lnTo>
                  <a:lnTo>
                    <a:pt x="111" y="97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49" y="97"/>
                  </a:lnTo>
                  <a:lnTo>
                    <a:pt x="167" y="101"/>
                  </a:lnTo>
                  <a:lnTo>
                    <a:pt x="183" y="110"/>
                  </a:lnTo>
                  <a:lnTo>
                    <a:pt x="195" y="119"/>
                  </a:lnTo>
                  <a:lnTo>
                    <a:pt x="195" y="119"/>
                  </a:lnTo>
                  <a:lnTo>
                    <a:pt x="203" y="130"/>
                  </a:lnTo>
                  <a:lnTo>
                    <a:pt x="210" y="142"/>
                  </a:lnTo>
                  <a:lnTo>
                    <a:pt x="215" y="155"/>
                  </a:lnTo>
                  <a:lnTo>
                    <a:pt x="219" y="169"/>
                  </a:lnTo>
                  <a:lnTo>
                    <a:pt x="221" y="184"/>
                  </a:lnTo>
                  <a:lnTo>
                    <a:pt x="222" y="200"/>
                  </a:lnTo>
                  <a:lnTo>
                    <a:pt x="222" y="232"/>
                  </a:lnTo>
                  <a:lnTo>
                    <a:pt x="222" y="232"/>
                  </a:lnTo>
                  <a:lnTo>
                    <a:pt x="222" y="264"/>
                  </a:lnTo>
                  <a:lnTo>
                    <a:pt x="221" y="281"/>
                  </a:lnTo>
                  <a:lnTo>
                    <a:pt x="219" y="295"/>
                  </a:lnTo>
                  <a:lnTo>
                    <a:pt x="215" y="309"/>
                  </a:lnTo>
                  <a:lnTo>
                    <a:pt x="210" y="322"/>
                  </a:lnTo>
                  <a:lnTo>
                    <a:pt x="203" y="334"/>
                  </a:lnTo>
                  <a:lnTo>
                    <a:pt x="195" y="343"/>
                  </a:lnTo>
                  <a:lnTo>
                    <a:pt x="195" y="343"/>
                  </a:lnTo>
                  <a:close/>
                  <a:moveTo>
                    <a:pt x="111" y="155"/>
                  </a:moveTo>
                  <a:lnTo>
                    <a:pt x="111" y="155"/>
                  </a:lnTo>
                  <a:lnTo>
                    <a:pt x="97" y="157"/>
                  </a:lnTo>
                  <a:lnTo>
                    <a:pt x="88" y="162"/>
                  </a:lnTo>
                  <a:lnTo>
                    <a:pt x="79" y="167"/>
                  </a:lnTo>
                  <a:lnTo>
                    <a:pt x="73" y="178"/>
                  </a:lnTo>
                  <a:lnTo>
                    <a:pt x="70" y="189"/>
                  </a:lnTo>
                  <a:lnTo>
                    <a:pt x="68" y="202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8" y="263"/>
                  </a:lnTo>
                  <a:lnTo>
                    <a:pt x="70" y="275"/>
                  </a:lnTo>
                  <a:lnTo>
                    <a:pt x="73" y="286"/>
                  </a:lnTo>
                  <a:lnTo>
                    <a:pt x="79" y="295"/>
                  </a:lnTo>
                  <a:lnTo>
                    <a:pt x="88" y="302"/>
                  </a:lnTo>
                  <a:lnTo>
                    <a:pt x="97" y="308"/>
                  </a:lnTo>
                  <a:lnTo>
                    <a:pt x="111" y="309"/>
                  </a:lnTo>
                  <a:lnTo>
                    <a:pt x="111" y="309"/>
                  </a:lnTo>
                  <a:lnTo>
                    <a:pt x="124" y="308"/>
                  </a:lnTo>
                  <a:lnTo>
                    <a:pt x="134" y="302"/>
                  </a:lnTo>
                  <a:lnTo>
                    <a:pt x="143" y="295"/>
                  </a:lnTo>
                  <a:lnTo>
                    <a:pt x="149" y="286"/>
                  </a:lnTo>
                  <a:lnTo>
                    <a:pt x="152" y="275"/>
                  </a:lnTo>
                  <a:lnTo>
                    <a:pt x="154" y="263"/>
                  </a:lnTo>
                  <a:lnTo>
                    <a:pt x="156" y="232"/>
                  </a:lnTo>
                  <a:lnTo>
                    <a:pt x="156" y="232"/>
                  </a:lnTo>
                  <a:lnTo>
                    <a:pt x="154" y="202"/>
                  </a:lnTo>
                  <a:lnTo>
                    <a:pt x="152" y="189"/>
                  </a:lnTo>
                  <a:lnTo>
                    <a:pt x="149" y="178"/>
                  </a:lnTo>
                  <a:lnTo>
                    <a:pt x="143" y="167"/>
                  </a:lnTo>
                  <a:lnTo>
                    <a:pt x="134" y="162"/>
                  </a:lnTo>
                  <a:lnTo>
                    <a:pt x="124" y="157"/>
                  </a:lnTo>
                  <a:lnTo>
                    <a:pt x="111" y="155"/>
                  </a:lnTo>
                  <a:lnTo>
                    <a:pt x="111" y="155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Freeform 108"/>
            <p:cNvSpPr>
              <a:spLocks/>
            </p:cNvSpPr>
            <p:nvPr/>
          </p:nvSpPr>
          <p:spPr bwMode="auto">
            <a:xfrm>
              <a:off x="9793288" y="1476375"/>
              <a:ext cx="155575" cy="214313"/>
            </a:xfrm>
            <a:custGeom>
              <a:avLst/>
              <a:gdLst>
                <a:gd name="T0" fmla="*/ 146 w 196"/>
                <a:gd name="T1" fmla="*/ 75 h 269"/>
                <a:gd name="T2" fmla="*/ 146 w 196"/>
                <a:gd name="T3" fmla="*/ 75 h 269"/>
                <a:gd name="T4" fmla="*/ 139 w 196"/>
                <a:gd name="T5" fmla="*/ 68 h 269"/>
                <a:gd name="T6" fmla="*/ 131 w 196"/>
                <a:gd name="T7" fmla="*/ 64 h 269"/>
                <a:gd name="T8" fmla="*/ 122 w 196"/>
                <a:gd name="T9" fmla="*/ 61 h 269"/>
                <a:gd name="T10" fmla="*/ 110 w 196"/>
                <a:gd name="T11" fmla="*/ 59 h 269"/>
                <a:gd name="T12" fmla="*/ 110 w 196"/>
                <a:gd name="T13" fmla="*/ 59 h 269"/>
                <a:gd name="T14" fmla="*/ 103 w 196"/>
                <a:gd name="T15" fmla="*/ 61 h 269"/>
                <a:gd name="T16" fmla="*/ 95 w 196"/>
                <a:gd name="T17" fmla="*/ 62 h 269"/>
                <a:gd name="T18" fmla="*/ 88 w 196"/>
                <a:gd name="T19" fmla="*/ 66 h 269"/>
                <a:gd name="T20" fmla="*/ 81 w 196"/>
                <a:gd name="T21" fmla="*/ 71 h 269"/>
                <a:gd name="T22" fmla="*/ 76 w 196"/>
                <a:gd name="T23" fmla="*/ 79 h 269"/>
                <a:gd name="T24" fmla="*/ 72 w 196"/>
                <a:gd name="T25" fmla="*/ 86 h 269"/>
                <a:gd name="T26" fmla="*/ 68 w 196"/>
                <a:gd name="T27" fmla="*/ 97 h 269"/>
                <a:gd name="T28" fmla="*/ 67 w 196"/>
                <a:gd name="T29" fmla="*/ 109 h 269"/>
                <a:gd name="T30" fmla="*/ 67 w 196"/>
                <a:gd name="T31" fmla="*/ 269 h 269"/>
                <a:gd name="T32" fmla="*/ 0 w 196"/>
                <a:gd name="T33" fmla="*/ 269 h 269"/>
                <a:gd name="T34" fmla="*/ 0 w 196"/>
                <a:gd name="T35" fmla="*/ 3 h 269"/>
                <a:gd name="T36" fmla="*/ 67 w 196"/>
                <a:gd name="T37" fmla="*/ 3 h 269"/>
                <a:gd name="T38" fmla="*/ 67 w 196"/>
                <a:gd name="T39" fmla="*/ 28 h 269"/>
                <a:gd name="T40" fmla="*/ 67 w 196"/>
                <a:gd name="T41" fmla="*/ 28 h 269"/>
                <a:gd name="T42" fmla="*/ 77 w 196"/>
                <a:gd name="T43" fmla="*/ 17 h 269"/>
                <a:gd name="T44" fmla="*/ 94 w 196"/>
                <a:gd name="T45" fmla="*/ 8 h 269"/>
                <a:gd name="T46" fmla="*/ 112 w 196"/>
                <a:gd name="T47" fmla="*/ 1 h 269"/>
                <a:gd name="T48" fmla="*/ 122 w 196"/>
                <a:gd name="T49" fmla="*/ 0 h 269"/>
                <a:gd name="T50" fmla="*/ 133 w 196"/>
                <a:gd name="T51" fmla="*/ 0 h 269"/>
                <a:gd name="T52" fmla="*/ 133 w 196"/>
                <a:gd name="T53" fmla="*/ 0 h 269"/>
                <a:gd name="T54" fmla="*/ 151 w 196"/>
                <a:gd name="T55" fmla="*/ 1 h 269"/>
                <a:gd name="T56" fmla="*/ 167 w 196"/>
                <a:gd name="T57" fmla="*/ 5 h 269"/>
                <a:gd name="T58" fmla="*/ 182 w 196"/>
                <a:gd name="T59" fmla="*/ 12 h 269"/>
                <a:gd name="T60" fmla="*/ 196 w 196"/>
                <a:gd name="T61" fmla="*/ 25 h 269"/>
                <a:gd name="T62" fmla="*/ 146 w 196"/>
                <a:gd name="T63" fmla="*/ 7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269">
                  <a:moveTo>
                    <a:pt x="146" y="75"/>
                  </a:moveTo>
                  <a:lnTo>
                    <a:pt x="146" y="75"/>
                  </a:lnTo>
                  <a:lnTo>
                    <a:pt x="139" y="68"/>
                  </a:lnTo>
                  <a:lnTo>
                    <a:pt x="131" y="64"/>
                  </a:lnTo>
                  <a:lnTo>
                    <a:pt x="122" y="61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3" y="61"/>
                  </a:lnTo>
                  <a:lnTo>
                    <a:pt x="95" y="62"/>
                  </a:lnTo>
                  <a:lnTo>
                    <a:pt x="88" y="66"/>
                  </a:lnTo>
                  <a:lnTo>
                    <a:pt x="81" y="71"/>
                  </a:lnTo>
                  <a:lnTo>
                    <a:pt x="76" y="79"/>
                  </a:lnTo>
                  <a:lnTo>
                    <a:pt x="72" y="86"/>
                  </a:lnTo>
                  <a:lnTo>
                    <a:pt x="68" y="97"/>
                  </a:lnTo>
                  <a:lnTo>
                    <a:pt x="67" y="109"/>
                  </a:lnTo>
                  <a:lnTo>
                    <a:pt x="67" y="269"/>
                  </a:lnTo>
                  <a:lnTo>
                    <a:pt x="0" y="269"/>
                  </a:lnTo>
                  <a:lnTo>
                    <a:pt x="0" y="3"/>
                  </a:lnTo>
                  <a:lnTo>
                    <a:pt x="67" y="3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77" y="17"/>
                  </a:lnTo>
                  <a:lnTo>
                    <a:pt x="94" y="8"/>
                  </a:lnTo>
                  <a:lnTo>
                    <a:pt x="112" y="1"/>
                  </a:lnTo>
                  <a:lnTo>
                    <a:pt x="12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51" y="1"/>
                  </a:lnTo>
                  <a:lnTo>
                    <a:pt x="167" y="5"/>
                  </a:lnTo>
                  <a:lnTo>
                    <a:pt x="182" y="12"/>
                  </a:lnTo>
                  <a:lnTo>
                    <a:pt x="196" y="25"/>
                  </a:lnTo>
                  <a:lnTo>
                    <a:pt x="146" y="75"/>
                  </a:lnTo>
                  <a:close/>
                </a:path>
              </a:pathLst>
            </a:custGeom>
            <a:solidFill>
              <a:srgbClr val="005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66" name="TextBox 5"/>
          <p:cNvSpPr txBox="1"/>
          <p:nvPr userDrawn="1"/>
        </p:nvSpPr>
        <p:spPr>
          <a:xfrm>
            <a:off x="2662659" y="5658464"/>
            <a:ext cx="686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70C0"/>
                </a:solidFill>
                <a:latin typeface="Century Gothic" panose="020B0502020202020204" pitchFamily="34" charset="0"/>
                <a:cs typeface="Arial"/>
              </a:rPr>
              <a:t>Rodovia</a:t>
            </a: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Century Gothic" panose="020B0502020202020204" pitchFamily="34" charset="0"/>
                <a:cs typeface="Arial"/>
              </a:rPr>
              <a:t>Admar</a:t>
            </a: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  <a:cs typeface="Arial"/>
              </a:rPr>
              <a:t> Gonzaga, 2765 - </a:t>
            </a:r>
            <a:r>
              <a:rPr lang="en-US" sz="1400" dirty="0" err="1">
                <a:solidFill>
                  <a:srgbClr val="0070C0"/>
                </a:solidFill>
                <a:latin typeface="Century Gothic" panose="020B0502020202020204" pitchFamily="34" charset="0"/>
                <a:cs typeface="Arial"/>
              </a:rPr>
              <a:t>Itacorubi</a:t>
            </a: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  <a:cs typeface="Arial"/>
              </a:rPr>
              <a:t> - 88034-001 - </a:t>
            </a:r>
            <a:r>
              <a:rPr lang="en-US" sz="1400" dirty="0" err="1">
                <a:solidFill>
                  <a:srgbClr val="0070C0"/>
                </a:solidFill>
                <a:latin typeface="Century Gothic" panose="020B0502020202020204" pitchFamily="34" charset="0"/>
                <a:cs typeface="Arial"/>
              </a:rPr>
              <a:t>Florianópolis</a:t>
            </a: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  <a:cs typeface="Arial"/>
              </a:rPr>
              <a:t>, SC</a:t>
            </a:r>
          </a:p>
        </p:txBody>
      </p:sp>
    </p:spTree>
    <p:extLst>
      <p:ext uri="{BB962C8B-B14F-4D97-AF65-F5344CB8AC3E}">
        <p14:creationId xmlns:p14="http://schemas.microsoft.com/office/powerpoint/2010/main" val="192898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 S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37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60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56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0" y="6484295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7C5D9FA0-68F3-450F-A0E0-5B0A92F4772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548" y="6580130"/>
            <a:ext cx="495804" cy="2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6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66" r:id="rId3"/>
    <p:sldLayoutId id="2147483671" r:id="rId4"/>
    <p:sldLayoutId id="2147483677" r:id="rId5"/>
    <p:sldLayoutId id="2147483675" r:id="rId6"/>
    <p:sldLayoutId id="214748366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u.ae/en" TargetMode="Externa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wmf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212899" y="784851"/>
            <a:ext cx="4454525" cy="2017713"/>
          </a:xfrm>
        </p:spPr>
        <p:txBody>
          <a:bodyPr/>
          <a:lstStyle/>
          <a:p>
            <a:r>
              <a:rPr lang="pt-BR" sz="4400" dirty="0">
                <a:solidFill>
                  <a:schemeClr val="bg1"/>
                </a:solidFill>
              </a:rPr>
              <a:t>Emirados Árabes Unidos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426661" y="5418380"/>
            <a:ext cx="4466139" cy="8112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2400" b="1" i="1" dirty="0">
                <a:solidFill>
                  <a:srgbClr val="0070C0"/>
                </a:solidFill>
              </a:rPr>
              <a:t>Mario Cezar de Aguiar</a:t>
            </a:r>
            <a:r>
              <a:rPr lang="pt-BR" sz="1050" b="1" i="1" dirty="0">
                <a:solidFill>
                  <a:srgbClr val="0070C0"/>
                </a:solidFill>
              </a:rPr>
              <a:t> </a:t>
            </a:r>
            <a:r>
              <a:rPr lang="pt-BR" sz="1050" dirty="0">
                <a:solidFill>
                  <a:srgbClr val="0070C0"/>
                </a:solidFill>
              </a:rPr>
              <a:t>   </a:t>
            </a:r>
          </a:p>
          <a:p>
            <a:pPr marL="0" indent="0">
              <a:buNone/>
            </a:pPr>
            <a:r>
              <a:rPr lang="pt-BR" sz="1600" i="1" dirty="0">
                <a:solidFill>
                  <a:srgbClr val="0070C0"/>
                </a:solidFill>
              </a:rPr>
              <a:t>Presidente do Sistema Federação das Indústrias do Estado de Santa Catarina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9235592-DAF1-436D-9FFA-30036AD4BFAC}"/>
              </a:ext>
            </a:extLst>
          </p:cNvPr>
          <p:cNvSpPr txBox="1">
            <a:spLocks/>
          </p:cNvSpPr>
          <p:nvPr/>
        </p:nvSpPr>
        <p:spPr>
          <a:xfrm>
            <a:off x="1272221" y="2498194"/>
            <a:ext cx="5252357" cy="2018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sz="2400" b="0" dirty="0"/>
              <a:t>Missão Empresarial CNI  </a:t>
            </a:r>
            <a:br>
              <a:rPr lang="pt-BR" sz="2400" b="0" dirty="0"/>
            </a:br>
            <a:r>
              <a:rPr lang="pt-BR" sz="2400" b="0" dirty="0"/>
              <a:t>Expo2020 – Dubai EAU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5C7CB8-FB5E-4D15-AEFC-0F88C8737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16"/>
          <a:stretch/>
        </p:blipFill>
        <p:spPr>
          <a:xfrm>
            <a:off x="8483386" y="650250"/>
            <a:ext cx="3990110" cy="6812284"/>
          </a:xfrm>
          <a:prstGeom prst="rect">
            <a:avLst/>
          </a:prstGeom>
        </p:spPr>
      </p:pic>
      <p:pic>
        <p:nvPicPr>
          <p:cNvPr id="5" name="Imagem 4" descr="Bandeira vermelha e branca&#10;&#10;Descrição gerada automaticamente">
            <a:extLst>
              <a:ext uri="{FF2B5EF4-FFF2-40B4-BE49-F238E27FC236}">
                <a16:creationId xmlns:a16="http://schemas.microsoft.com/office/drawing/2014/main" id="{B1A87E7B-FBDD-4AC5-B2DD-CB09E4D11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00" y="784851"/>
            <a:ext cx="3911303" cy="68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6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35A2A7E-9672-43BE-89A6-8E70902359C4}"/>
              </a:ext>
            </a:extLst>
          </p:cNvPr>
          <p:cNvSpPr/>
          <p:nvPr/>
        </p:nvSpPr>
        <p:spPr>
          <a:xfrm>
            <a:off x="4500081" y="-1"/>
            <a:ext cx="7691919" cy="6489701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6D92AD-0706-40E0-B312-E3734DF5358D}"/>
              </a:ext>
            </a:extLst>
          </p:cNvPr>
          <p:cNvSpPr txBox="1"/>
          <p:nvPr/>
        </p:nvSpPr>
        <p:spPr>
          <a:xfrm>
            <a:off x="752710" y="4296984"/>
            <a:ext cx="2989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i="1" dirty="0">
                <a:solidFill>
                  <a:srgbClr val="005CAA"/>
                </a:solidFill>
              </a:rPr>
              <a:t>IMPORTAÇÕES</a:t>
            </a:r>
            <a:endParaRPr lang="pt-BR" sz="1800" b="0" i="1" dirty="0">
              <a:solidFill>
                <a:srgbClr val="005CAA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A400C61-949E-4BF7-87C8-D50A63DAEC95}"/>
              </a:ext>
            </a:extLst>
          </p:cNvPr>
          <p:cNvSpPr txBox="1"/>
          <p:nvPr/>
        </p:nvSpPr>
        <p:spPr>
          <a:xfrm>
            <a:off x="841464" y="1302435"/>
            <a:ext cx="3051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i="1" dirty="0">
                <a:solidFill>
                  <a:srgbClr val="005CAA"/>
                </a:solidFill>
              </a:rPr>
              <a:t>EVOLUÇÃO DAS </a:t>
            </a:r>
            <a:r>
              <a:rPr lang="pt-BR" sz="2800" b="1" i="1" dirty="0">
                <a:solidFill>
                  <a:srgbClr val="005CAA"/>
                </a:solidFill>
              </a:rPr>
              <a:t>EXPORTAÇÕES E... </a:t>
            </a:r>
            <a:endParaRPr lang="pt-BR" sz="1800" b="0" i="1" dirty="0">
              <a:solidFill>
                <a:srgbClr val="005CAA"/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608395E-9A0D-4B37-9E92-D3C513EB2F06}"/>
              </a:ext>
            </a:extLst>
          </p:cNvPr>
          <p:cNvCxnSpPr>
            <a:cxnSpLocks/>
          </p:cNvCxnSpPr>
          <p:nvPr/>
        </p:nvCxnSpPr>
        <p:spPr>
          <a:xfrm flipH="1">
            <a:off x="-71918" y="3277966"/>
            <a:ext cx="457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7333B22E-FF8F-418F-A2D3-A2A1CE515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50" t="29278" r="1598" b="18731"/>
          <a:stretch/>
        </p:blipFill>
        <p:spPr>
          <a:xfrm>
            <a:off x="4662393" y="3510166"/>
            <a:ext cx="7211409" cy="262007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DE1E79A-95FA-4CC4-B33F-5DFD173F8D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51" t="25507" r="1323" b="22439"/>
          <a:stretch/>
        </p:blipFill>
        <p:spPr>
          <a:xfrm>
            <a:off x="4500080" y="152025"/>
            <a:ext cx="7373723" cy="2759273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3EBA1E09-DB06-472F-B1AD-CF4F1C0A7E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40" t="24599" r="17849" b="22521"/>
          <a:stretch/>
        </p:blipFill>
        <p:spPr>
          <a:xfrm>
            <a:off x="5431331" y="1244455"/>
            <a:ext cx="426999" cy="394528"/>
          </a:xfrm>
          <a:prstGeom prst="rect">
            <a:avLst/>
          </a:prstGeom>
        </p:spPr>
      </p:pic>
      <p:sp>
        <p:nvSpPr>
          <p:cNvPr id="73" name="CaixaDeTexto 72">
            <a:extLst>
              <a:ext uri="{FF2B5EF4-FFF2-40B4-BE49-F238E27FC236}">
                <a16:creationId xmlns:a16="http://schemas.microsoft.com/office/drawing/2014/main" id="{9F08A64B-50C6-49E4-96D6-84F8F3222DFE}"/>
              </a:ext>
            </a:extLst>
          </p:cNvPr>
          <p:cNvSpPr txBox="1"/>
          <p:nvPr/>
        </p:nvSpPr>
        <p:spPr>
          <a:xfrm>
            <a:off x="5851820" y="1346176"/>
            <a:ext cx="1681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</a:rPr>
              <a:t>Produtos minerais </a:t>
            </a:r>
          </a:p>
        </p:txBody>
      </p:sp>
      <p:pic>
        <p:nvPicPr>
          <p:cNvPr id="74" name="Imagem 73">
            <a:extLst>
              <a:ext uri="{FF2B5EF4-FFF2-40B4-BE49-F238E27FC236}">
                <a16:creationId xmlns:a16="http://schemas.microsoft.com/office/drawing/2014/main" id="{CCB6070A-7783-43C6-B0D0-922CD75CF3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05" t="22852" r="22067" b="24684"/>
          <a:stretch/>
        </p:blipFill>
        <p:spPr>
          <a:xfrm>
            <a:off x="6684881" y="438652"/>
            <a:ext cx="406378" cy="385031"/>
          </a:xfrm>
          <a:prstGeom prst="rect">
            <a:avLst/>
          </a:prstGeom>
        </p:spPr>
      </p:pic>
      <p:sp>
        <p:nvSpPr>
          <p:cNvPr id="75" name="CaixaDeTexto 74">
            <a:extLst>
              <a:ext uri="{FF2B5EF4-FFF2-40B4-BE49-F238E27FC236}">
                <a16:creationId xmlns:a16="http://schemas.microsoft.com/office/drawing/2014/main" id="{0D562B5F-14BE-43EB-8E89-498D2510DE14}"/>
              </a:ext>
            </a:extLst>
          </p:cNvPr>
          <p:cNvSpPr txBox="1"/>
          <p:nvPr/>
        </p:nvSpPr>
        <p:spPr>
          <a:xfrm>
            <a:off x="7091258" y="478333"/>
            <a:ext cx="1780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</a:rPr>
              <a:t>Metais preciosos</a:t>
            </a:r>
          </a:p>
        </p:txBody>
      </p:sp>
      <p:pic>
        <p:nvPicPr>
          <p:cNvPr id="77" name="Imagem 76">
            <a:extLst>
              <a:ext uri="{FF2B5EF4-FFF2-40B4-BE49-F238E27FC236}">
                <a16:creationId xmlns:a16="http://schemas.microsoft.com/office/drawing/2014/main" id="{2B87F785-6A8E-4F86-A532-61D5E0E5D4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05" t="22852" r="22067" b="24684"/>
          <a:stretch/>
        </p:blipFill>
        <p:spPr>
          <a:xfrm>
            <a:off x="5417141" y="4344784"/>
            <a:ext cx="332997" cy="315505"/>
          </a:xfrm>
          <a:prstGeom prst="rect">
            <a:avLst/>
          </a:prstGeom>
        </p:spPr>
      </p:pic>
      <p:sp>
        <p:nvSpPr>
          <p:cNvPr id="78" name="CaixaDeTexto 77">
            <a:extLst>
              <a:ext uri="{FF2B5EF4-FFF2-40B4-BE49-F238E27FC236}">
                <a16:creationId xmlns:a16="http://schemas.microsoft.com/office/drawing/2014/main" id="{898CB680-1A15-4186-83F1-5080E3E8A7A3}"/>
              </a:ext>
            </a:extLst>
          </p:cNvPr>
          <p:cNvSpPr txBox="1"/>
          <p:nvPr/>
        </p:nvSpPr>
        <p:spPr>
          <a:xfrm>
            <a:off x="5750138" y="4384465"/>
            <a:ext cx="17801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</a:rPr>
              <a:t>Metais preciosos</a:t>
            </a:r>
          </a:p>
        </p:txBody>
      </p:sp>
      <p:pic>
        <p:nvPicPr>
          <p:cNvPr id="80" name="Imagem 79">
            <a:extLst>
              <a:ext uri="{FF2B5EF4-FFF2-40B4-BE49-F238E27FC236}">
                <a16:creationId xmlns:a16="http://schemas.microsoft.com/office/drawing/2014/main" id="{74B1ED42-1578-486F-8FE1-292F34C906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889" t="14176" r="17314" b="18943"/>
          <a:stretch/>
        </p:blipFill>
        <p:spPr>
          <a:xfrm>
            <a:off x="5402755" y="5257021"/>
            <a:ext cx="370517" cy="347081"/>
          </a:xfrm>
          <a:prstGeom prst="rect">
            <a:avLst/>
          </a:prstGeom>
        </p:spPr>
      </p:pic>
      <p:sp>
        <p:nvSpPr>
          <p:cNvPr id="81" name="CaixaDeTexto 80">
            <a:extLst>
              <a:ext uri="{FF2B5EF4-FFF2-40B4-BE49-F238E27FC236}">
                <a16:creationId xmlns:a16="http://schemas.microsoft.com/office/drawing/2014/main" id="{A7039558-4A71-48C0-8CBC-2569511DD00B}"/>
              </a:ext>
            </a:extLst>
          </p:cNvPr>
          <p:cNvSpPr txBox="1"/>
          <p:nvPr/>
        </p:nvSpPr>
        <p:spPr>
          <a:xfrm>
            <a:off x="5750138" y="5321075"/>
            <a:ext cx="11767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</a:rPr>
              <a:t>Maquinário</a:t>
            </a:r>
          </a:p>
        </p:txBody>
      </p:sp>
      <p:pic>
        <p:nvPicPr>
          <p:cNvPr id="83" name="Imagem 82">
            <a:extLst>
              <a:ext uri="{FF2B5EF4-FFF2-40B4-BE49-F238E27FC236}">
                <a16:creationId xmlns:a16="http://schemas.microsoft.com/office/drawing/2014/main" id="{4E5AE4DD-2CD4-4860-B41C-51F9E87A2B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538" t="15900" r="26567" b="29122"/>
          <a:stretch/>
        </p:blipFill>
        <p:spPr>
          <a:xfrm>
            <a:off x="7297308" y="3661353"/>
            <a:ext cx="325291" cy="329629"/>
          </a:xfrm>
          <a:prstGeom prst="rect">
            <a:avLst/>
          </a:prstGeom>
        </p:spPr>
      </p:pic>
      <p:sp>
        <p:nvSpPr>
          <p:cNvPr id="84" name="CaixaDeTexto 83">
            <a:extLst>
              <a:ext uri="{FF2B5EF4-FFF2-40B4-BE49-F238E27FC236}">
                <a16:creationId xmlns:a16="http://schemas.microsoft.com/office/drawing/2014/main" id="{8BA4264A-D23A-495B-8707-D42F45C32FDE}"/>
              </a:ext>
            </a:extLst>
          </p:cNvPr>
          <p:cNvSpPr txBox="1"/>
          <p:nvPr/>
        </p:nvSpPr>
        <p:spPr>
          <a:xfrm>
            <a:off x="7591473" y="3689929"/>
            <a:ext cx="11767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</a:rPr>
              <a:t>Veículos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DB2BB4D8-FF6F-424A-A9F1-5B24A033EE6E}"/>
              </a:ext>
            </a:extLst>
          </p:cNvPr>
          <p:cNvCxnSpPr/>
          <p:nvPr/>
        </p:nvCxnSpPr>
        <p:spPr>
          <a:xfrm flipH="1" flipV="1">
            <a:off x="8384345" y="647111"/>
            <a:ext cx="1392701" cy="1906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703949B1-906A-4362-8505-5610846E5A13}"/>
              </a:ext>
            </a:extLst>
          </p:cNvPr>
          <p:cNvCxnSpPr>
            <a:cxnSpLocks/>
          </p:cNvCxnSpPr>
          <p:nvPr/>
        </p:nvCxnSpPr>
        <p:spPr>
          <a:xfrm flipH="1" flipV="1">
            <a:off x="7004920" y="1633636"/>
            <a:ext cx="1401099" cy="6489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4FBC0CA0-12A5-4540-A6CE-FFBE1154A20D}"/>
              </a:ext>
            </a:extLst>
          </p:cNvPr>
          <p:cNvCxnSpPr/>
          <p:nvPr/>
        </p:nvCxnSpPr>
        <p:spPr>
          <a:xfrm flipH="1" flipV="1">
            <a:off x="8462945" y="3791062"/>
            <a:ext cx="1392701" cy="1906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8211EC29-0909-460D-8EC4-4F5484F260D8}"/>
              </a:ext>
            </a:extLst>
          </p:cNvPr>
          <p:cNvCxnSpPr>
            <a:cxnSpLocks/>
          </p:cNvCxnSpPr>
          <p:nvPr/>
        </p:nvCxnSpPr>
        <p:spPr>
          <a:xfrm flipH="1" flipV="1">
            <a:off x="7062557" y="4500547"/>
            <a:ext cx="1698089" cy="3688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6C72FF74-82B8-4D53-813C-60417341D8D1}"/>
              </a:ext>
            </a:extLst>
          </p:cNvPr>
          <p:cNvCxnSpPr>
            <a:cxnSpLocks/>
          </p:cNvCxnSpPr>
          <p:nvPr/>
        </p:nvCxnSpPr>
        <p:spPr>
          <a:xfrm flipH="1" flipV="1">
            <a:off x="6626470" y="5430561"/>
            <a:ext cx="1988975" cy="20848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075D681A-D6AE-4348-BF30-87863EB07B9D}"/>
              </a:ext>
            </a:extLst>
          </p:cNvPr>
          <p:cNvCxnSpPr>
            <a:cxnSpLocks/>
          </p:cNvCxnSpPr>
          <p:nvPr/>
        </p:nvCxnSpPr>
        <p:spPr>
          <a:xfrm flipH="1">
            <a:off x="4500080" y="3277966"/>
            <a:ext cx="7691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m 24" descr="Ícone&#10;&#10;Descrição gerada automaticamente com confiança média">
            <a:extLst>
              <a:ext uri="{FF2B5EF4-FFF2-40B4-BE49-F238E27FC236}">
                <a16:creationId xmlns:a16="http://schemas.microsoft.com/office/drawing/2014/main" id="{F52CB08E-E132-42D0-BB46-7E8BB669CE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8" y="267683"/>
            <a:ext cx="801705" cy="402425"/>
          </a:xfrm>
          <a:prstGeom prst="rect">
            <a:avLst/>
          </a:prstGeom>
        </p:spPr>
      </p:pic>
      <p:sp>
        <p:nvSpPr>
          <p:cNvPr id="26" name="Google Shape;106;gfb21fa3c9f_0_24">
            <a:extLst>
              <a:ext uri="{FF2B5EF4-FFF2-40B4-BE49-F238E27FC236}">
                <a16:creationId xmlns:a16="http://schemas.microsoft.com/office/drawing/2014/main" id="{080B34A5-07F5-4F08-AAD4-3AB4925E7E14}"/>
              </a:ext>
            </a:extLst>
          </p:cNvPr>
          <p:cNvSpPr txBox="1"/>
          <p:nvPr/>
        </p:nvSpPr>
        <p:spPr>
          <a:xfrm>
            <a:off x="1138603" y="282197"/>
            <a:ext cx="4079499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16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Emirados Árabes Unidos </a:t>
            </a:r>
            <a:endParaRPr sz="16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824FAFD-381D-4A18-AF95-010F77957B3F}"/>
              </a:ext>
            </a:extLst>
          </p:cNvPr>
          <p:cNvSpPr txBox="1"/>
          <p:nvPr/>
        </p:nvSpPr>
        <p:spPr>
          <a:xfrm>
            <a:off x="213062" y="6550223"/>
            <a:ext cx="59525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Observatório de Complexidade Econômica https://oec.world/e</a:t>
            </a:r>
          </a:p>
        </p:txBody>
      </p:sp>
    </p:spTree>
    <p:extLst>
      <p:ext uri="{BB962C8B-B14F-4D97-AF65-F5344CB8AC3E}">
        <p14:creationId xmlns:p14="http://schemas.microsoft.com/office/powerpoint/2010/main" val="2363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4DC8709-E840-4AC2-BFD6-18EE03C2B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2049" y="-19850"/>
            <a:ext cx="9781423" cy="6510663"/>
          </a:xfrm>
          <a:prstGeom prst="rect">
            <a:avLst/>
          </a:prstGeom>
        </p:spPr>
      </p:pic>
      <p:sp>
        <p:nvSpPr>
          <p:cNvPr id="6" name="Paralelogramo 5">
            <a:extLst>
              <a:ext uri="{FF2B5EF4-FFF2-40B4-BE49-F238E27FC236}">
                <a16:creationId xmlns:a16="http://schemas.microsoft.com/office/drawing/2014/main" id="{B1C76B43-EC5B-4C5E-B783-071095A81FF6}"/>
              </a:ext>
            </a:extLst>
          </p:cNvPr>
          <p:cNvSpPr/>
          <p:nvPr/>
        </p:nvSpPr>
        <p:spPr>
          <a:xfrm>
            <a:off x="-2523744" y="-19850"/>
            <a:ext cx="8222017" cy="6510663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AE08F3-F33D-41E9-9885-FE7408F5B574}"/>
              </a:ext>
            </a:extLst>
          </p:cNvPr>
          <p:cNvSpPr/>
          <p:nvPr/>
        </p:nvSpPr>
        <p:spPr>
          <a:xfrm>
            <a:off x="510603" y="1952897"/>
            <a:ext cx="41049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i="1" dirty="0">
                <a:solidFill>
                  <a:schemeClr val="bg1"/>
                </a:solidFill>
              </a:rPr>
              <a:t>OPORTUNIDADES</a:t>
            </a:r>
          </a:p>
          <a:p>
            <a:endParaRPr lang="pt-BR" sz="4000" b="1" i="1" dirty="0">
              <a:solidFill>
                <a:schemeClr val="bg1"/>
              </a:solidFill>
            </a:endParaRPr>
          </a:p>
          <a:p>
            <a:r>
              <a:rPr lang="pt-BR" sz="3200" i="1" dirty="0">
                <a:solidFill>
                  <a:schemeClr val="bg1"/>
                </a:solidFill>
              </a:rPr>
              <a:t>SETORES COM POTENCIAL DE NEGÓCIOS </a:t>
            </a:r>
          </a:p>
          <a:p>
            <a:endParaRPr lang="pt-BR" sz="3200" i="1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A2AAD24-8A2E-4525-A916-9D48729372FE}"/>
              </a:ext>
            </a:extLst>
          </p:cNvPr>
          <p:cNvSpPr/>
          <p:nvPr/>
        </p:nvSpPr>
        <p:spPr>
          <a:xfrm flipV="1">
            <a:off x="-493776" y="2760327"/>
            <a:ext cx="2670048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7 7.40741E-7 L 0.09909 7.40741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ítulo 1">
            <a:extLst>
              <a:ext uri="{FF2B5EF4-FFF2-40B4-BE49-F238E27FC236}">
                <a16:creationId xmlns:a16="http://schemas.microsoft.com/office/drawing/2014/main" id="{B96CC650-2D72-427F-966C-F6AAB5EC1675}"/>
              </a:ext>
            </a:extLst>
          </p:cNvPr>
          <p:cNvSpPr txBox="1">
            <a:spLocks/>
          </p:cNvSpPr>
          <p:nvPr/>
        </p:nvSpPr>
        <p:spPr>
          <a:xfrm>
            <a:off x="408894" y="306171"/>
            <a:ext cx="9856077" cy="11572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sz="3600" i="1" dirty="0"/>
              <a:t>IMPORTAÇÕES </a:t>
            </a:r>
            <a:br>
              <a:rPr lang="pt-BR" sz="3600" i="1" dirty="0"/>
            </a:br>
            <a:r>
              <a:rPr lang="pt-BR" sz="2100" b="0" i="1" dirty="0"/>
              <a:t>CRESCENTES EM SEGMENTOS DIVERSOS, COM ESTABILIDADE DE PARTICIPAÇÃO</a:t>
            </a:r>
            <a:endParaRPr lang="pt-BR" sz="3600" b="0" i="1" dirty="0"/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DB530598-266F-4DD9-9004-B9C3CAC6C766}"/>
              </a:ext>
            </a:extLst>
          </p:cNvPr>
          <p:cNvSpPr txBox="1"/>
          <p:nvPr/>
        </p:nvSpPr>
        <p:spPr>
          <a:xfrm>
            <a:off x="1815754" y="1545949"/>
            <a:ext cx="744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 que os EAU importaram entre 1995 e 2019? (Valor nominal </a:t>
            </a:r>
            <a:r>
              <a:rPr lang="pt-BR" sz="1600" dirty="0">
                <a:ea typeface="Calibri"/>
                <a:cs typeface="Calibri"/>
                <a:sym typeface="Calibri"/>
              </a:rPr>
              <a:t>USD$ Bi</a:t>
            </a:r>
            <a:r>
              <a:rPr lang="pt-BR" sz="1600" dirty="0"/>
              <a:t>) </a:t>
            </a:r>
          </a:p>
        </p:txBody>
      </p:sp>
      <p:pic>
        <p:nvPicPr>
          <p:cNvPr id="84" name="Imagem 83">
            <a:extLst>
              <a:ext uri="{FF2B5EF4-FFF2-40B4-BE49-F238E27FC236}">
                <a16:creationId xmlns:a16="http://schemas.microsoft.com/office/drawing/2014/main" id="{8E79E803-F3A6-448F-9C23-B4AAB10B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23"/>
          <a:stretch/>
        </p:blipFill>
        <p:spPr>
          <a:xfrm>
            <a:off x="1172592" y="1935808"/>
            <a:ext cx="9608078" cy="4143742"/>
          </a:xfrm>
          <a:prstGeom prst="rect">
            <a:avLst/>
          </a:prstGeom>
        </p:spPr>
      </p:pic>
      <p:sp>
        <p:nvSpPr>
          <p:cNvPr id="85" name="CaixaDeTexto 84">
            <a:extLst>
              <a:ext uri="{FF2B5EF4-FFF2-40B4-BE49-F238E27FC236}">
                <a16:creationId xmlns:a16="http://schemas.microsoft.com/office/drawing/2014/main" id="{54388449-1928-4040-AD92-BA713F1A2CF2}"/>
              </a:ext>
            </a:extLst>
          </p:cNvPr>
          <p:cNvSpPr txBox="1"/>
          <p:nvPr/>
        </p:nvSpPr>
        <p:spPr>
          <a:xfrm>
            <a:off x="213061" y="6550223"/>
            <a:ext cx="32053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Atlas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Economic</a:t>
            </a:r>
            <a:r>
              <a:rPr lang="pt-BR" sz="900" dirty="0"/>
              <a:t> </a:t>
            </a:r>
            <a:r>
              <a:rPr lang="pt-BR" sz="900" dirty="0" err="1"/>
              <a:t>Complexity</a:t>
            </a:r>
            <a:r>
              <a:rPr lang="pt-BR" sz="900" dirty="0"/>
              <a:t> (Harvard)</a:t>
            </a:r>
          </a:p>
        </p:txBody>
      </p:sp>
    </p:spTree>
    <p:extLst>
      <p:ext uri="{BB962C8B-B14F-4D97-AF65-F5344CB8AC3E}">
        <p14:creationId xmlns:p14="http://schemas.microsoft.com/office/powerpoint/2010/main" val="4195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BAA2916-5588-4E2E-879E-1DC77973FAE1}"/>
              </a:ext>
            </a:extLst>
          </p:cNvPr>
          <p:cNvGraphicFramePr>
            <a:graphicFrameLocks/>
          </p:cNvGraphicFramePr>
          <p:nvPr/>
        </p:nvGraphicFramePr>
        <p:xfrm>
          <a:off x="3625503" y="585439"/>
          <a:ext cx="9508746" cy="596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B28B007-4B22-494F-93B2-44BF0B58653C}"/>
              </a:ext>
            </a:extLst>
          </p:cNvPr>
          <p:cNvSpPr txBox="1"/>
          <p:nvPr/>
        </p:nvSpPr>
        <p:spPr>
          <a:xfrm>
            <a:off x="822764" y="3060558"/>
            <a:ext cx="2304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*Países Participantes: Arábia Saudita, </a:t>
            </a:r>
            <a:r>
              <a:rPr lang="pt-BR" sz="1000" dirty="0">
                <a:solidFill>
                  <a:schemeClr val="dk1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Argélia, </a:t>
            </a:r>
            <a:r>
              <a:rPr lang="pt-BR" sz="1000" dirty="0"/>
              <a:t>Bahrein, Catar, Egito, Iêmen, Iraque, Jordânia, Kuwait, Líbano, </a:t>
            </a:r>
            <a:r>
              <a:rPr lang="pt-BR" sz="1000" dirty="0">
                <a:solidFill>
                  <a:schemeClr val="dk1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Líbia, Marrocos,</a:t>
            </a:r>
            <a:r>
              <a:rPr lang="pt-BR" sz="1000" dirty="0"/>
              <a:t> Omã, Palestina,</a:t>
            </a:r>
            <a:r>
              <a:rPr lang="pt-BR" sz="1000" dirty="0">
                <a:solidFill>
                  <a:schemeClr val="dk1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 </a:t>
            </a:r>
            <a:r>
              <a:rPr lang="pt-BR" sz="1000" dirty="0"/>
              <a:t>Síria, </a:t>
            </a:r>
            <a:r>
              <a:rPr lang="pt-BR" sz="1000" dirty="0">
                <a:solidFill>
                  <a:schemeClr val="dk1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Sudão</a:t>
            </a:r>
            <a:r>
              <a:rPr lang="pt-BR" sz="1000" dirty="0"/>
              <a:t>, Tunísia</a:t>
            </a:r>
            <a:r>
              <a:rPr lang="pt-BR" sz="1000" dirty="0">
                <a:solidFill>
                  <a:schemeClr val="dk1"/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.</a:t>
            </a:r>
            <a:r>
              <a:rPr lang="pt-BR" sz="1000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0D7044E-D2B9-4153-B77E-4CCE965D73AE}"/>
              </a:ext>
            </a:extLst>
          </p:cNvPr>
          <p:cNvSpPr txBox="1"/>
          <p:nvPr/>
        </p:nvSpPr>
        <p:spPr>
          <a:xfrm>
            <a:off x="799754" y="6551341"/>
            <a:ext cx="13676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Trademap.org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286E35D-77CF-4A90-9DA1-3F0761F15D50}"/>
              </a:ext>
            </a:extLst>
          </p:cNvPr>
          <p:cNvSpPr/>
          <p:nvPr/>
        </p:nvSpPr>
        <p:spPr>
          <a:xfrm>
            <a:off x="4572000" y="2572719"/>
            <a:ext cx="3413801" cy="2634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33A691-1BA1-4A6D-B4DA-826BA9F02D51}"/>
              </a:ext>
            </a:extLst>
          </p:cNvPr>
          <p:cNvSpPr txBox="1"/>
          <p:nvPr/>
        </p:nvSpPr>
        <p:spPr>
          <a:xfrm>
            <a:off x="4122550" y="2572719"/>
            <a:ext cx="40675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5CAA"/>
                </a:solidFill>
              </a:rPr>
              <a:t>Equipamentos de automação, médico-hospitalar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1EB8AC2-EE1D-47F7-8BDA-F4B87BDCC0F2}"/>
              </a:ext>
            </a:extLst>
          </p:cNvPr>
          <p:cNvSpPr/>
          <p:nvPr/>
        </p:nvSpPr>
        <p:spPr>
          <a:xfrm>
            <a:off x="7764651" y="2942531"/>
            <a:ext cx="252361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C3E479B-5398-4B13-9F39-FC9D5E172B03}"/>
              </a:ext>
            </a:extLst>
          </p:cNvPr>
          <p:cNvSpPr/>
          <p:nvPr/>
        </p:nvSpPr>
        <p:spPr>
          <a:xfrm>
            <a:off x="5982346" y="5439905"/>
            <a:ext cx="2003455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FA23DA0-6BC9-4E20-AB92-8CF39125C925}"/>
              </a:ext>
            </a:extLst>
          </p:cNvPr>
          <p:cNvSpPr txBox="1"/>
          <p:nvPr/>
        </p:nvSpPr>
        <p:spPr>
          <a:xfrm>
            <a:off x="6096000" y="5393855"/>
            <a:ext cx="61707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5CAA"/>
                </a:solidFill>
              </a:rPr>
              <a:t>Produtos Farmacêuticos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1662E4-47EB-46A2-ACD2-440DD9D0C361}"/>
              </a:ext>
            </a:extLst>
          </p:cNvPr>
          <p:cNvSpPr txBox="1"/>
          <p:nvPr/>
        </p:nvSpPr>
        <p:spPr>
          <a:xfrm>
            <a:off x="6984073" y="306659"/>
            <a:ext cx="3281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1" dirty="0">
                <a:solidFill>
                  <a:srgbClr val="0070C0"/>
                </a:solidFill>
              </a:rPr>
              <a:t>15 principais produtos 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2B17AFD-E6A0-45B7-96F6-D3578DDD638B}"/>
              </a:ext>
            </a:extLst>
          </p:cNvPr>
          <p:cNvSpPr txBox="1">
            <a:spLocks/>
          </p:cNvSpPr>
          <p:nvPr/>
        </p:nvSpPr>
        <p:spPr>
          <a:xfrm>
            <a:off x="822764" y="548430"/>
            <a:ext cx="4360298" cy="2561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sz="3200" i="1" dirty="0"/>
              <a:t>Integração Regional </a:t>
            </a:r>
          </a:p>
          <a:p>
            <a:r>
              <a:rPr lang="pt-BR" sz="3200" b="0" i="1" dirty="0"/>
              <a:t>Exportações EAU</a:t>
            </a:r>
          </a:p>
          <a:p>
            <a:r>
              <a:rPr lang="pt-BR" sz="3200" b="0" i="1" dirty="0"/>
              <a:t>Para o GAFTA*</a:t>
            </a:r>
            <a:br>
              <a:rPr lang="pt-BR" sz="2800" b="0" dirty="0"/>
            </a:br>
            <a:endParaRPr lang="pt-BR" sz="3600" i="1" dirty="0"/>
          </a:p>
        </p:txBody>
      </p:sp>
      <p:pic>
        <p:nvPicPr>
          <p:cNvPr id="17" name="Imagem 16" descr="Ícone&#10;&#10;Descrição gerada automaticamente com confiança média">
            <a:extLst>
              <a:ext uri="{FF2B5EF4-FFF2-40B4-BE49-F238E27FC236}">
                <a16:creationId xmlns:a16="http://schemas.microsoft.com/office/drawing/2014/main" id="{32793687-C8A0-4957-90A2-748E4D538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" y="306659"/>
            <a:ext cx="1008666" cy="5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735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fb3a5a722a_0_23"/>
          <p:cNvPicPr preferRelativeResize="0"/>
          <p:nvPr/>
        </p:nvPicPr>
        <p:blipFill rotWithShape="1">
          <a:blip r:embed="rId3">
            <a:alphaModFix/>
          </a:blip>
          <a:srcRect l="3598" t="2050" r="5682" b="10689"/>
          <a:stretch/>
        </p:blipFill>
        <p:spPr>
          <a:xfrm>
            <a:off x="3573128" y="1008064"/>
            <a:ext cx="3370597" cy="4193894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fb3a5a722a_0_23"/>
          <p:cNvSpPr txBox="1"/>
          <p:nvPr/>
        </p:nvSpPr>
        <p:spPr>
          <a:xfrm>
            <a:off x="359917" y="6534865"/>
            <a:ext cx="3990047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dk1"/>
                </a:solidFill>
              </a:rPr>
              <a:t>Fonte:  </a:t>
            </a:r>
            <a:r>
              <a:rPr lang="pt-BR" sz="900" dirty="0" err="1">
                <a:solidFill>
                  <a:schemeClr val="dk1"/>
                </a:solidFill>
              </a:rPr>
              <a:t>ApexBrasil</a:t>
            </a:r>
            <a:r>
              <a:rPr lang="pt-BR" sz="900" dirty="0">
                <a:solidFill>
                  <a:schemeClr val="dk1"/>
                </a:solidFill>
              </a:rPr>
              <a:t>. Perfil EAU/</a:t>
            </a:r>
            <a:r>
              <a:rPr lang="pt-BR" sz="900" dirty="0" err="1">
                <a:solidFill>
                  <a:schemeClr val="dk1"/>
                </a:solidFill>
              </a:rPr>
              <a:t>Ago</a:t>
            </a:r>
            <a:r>
              <a:rPr lang="pt-BR" sz="900" dirty="0">
                <a:solidFill>
                  <a:schemeClr val="dk1"/>
                </a:solidFill>
              </a:rPr>
              <a:t>/</a:t>
            </a:r>
            <a:r>
              <a:rPr lang="pt-BR" sz="900" dirty="0">
                <a:solidFill>
                  <a:srgbClr val="333333"/>
                </a:solidFill>
                <a:highlight>
                  <a:schemeClr val="lt1"/>
                </a:highlight>
              </a:rPr>
              <a:t>21.</a:t>
            </a:r>
            <a:endParaRPr sz="9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87A843A-47F6-48CC-9DDD-56FCB10A57CB}"/>
              </a:ext>
            </a:extLst>
          </p:cNvPr>
          <p:cNvSpPr txBox="1">
            <a:spLocks/>
          </p:cNvSpPr>
          <p:nvPr/>
        </p:nvSpPr>
        <p:spPr>
          <a:xfrm>
            <a:off x="359917" y="836613"/>
            <a:ext cx="2516633" cy="21447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sz="3600" b="0" i="1" dirty="0"/>
              <a:t>Relação Comercial </a:t>
            </a:r>
            <a:r>
              <a:rPr lang="pt-BR" sz="3600" i="1" dirty="0"/>
              <a:t>BR X EAU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70B7D91-2728-45FB-80EE-C5FB8A9AD0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5" t="2423" r="3052" b="10114"/>
          <a:stretch/>
        </p:blipFill>
        <p:spPr>
          <a:xfrm>
            <a:off x="7506628" y="960440"/>
            <a:ext cx="3990047" cy="482434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BEDD10A-E0A7-4933-BEE9-A9DCD7D77177}"/>
              </a:ext>
            </a:extLst>
          </p:cNvPr>
          <p:cNvSpPr/>
          <p:nvPr/>
        </p:nvSpPr>
        <p:spPr>
          <a:xfrm>
            <a:off x="9772650" y="960439"/>
            <a:ext cx="119062" cy="2254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6F90177-6F0F-4D3F-9FB7-EE0EE50AEA9A}"/>
              </a:ext>
            </a:extLst>
          </p:cNvPr>
          <p:cNvSpPr/>
          <p:nvPr/>
        </p:nvSpPr>
        <p:spPr>
          <a:xfrm rot="486216">
            <a:off x="5554003" y="960439"/>
            <a:ext cx="119062" cy="2254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aixaDeTexto 84">
            <a:extLst>
              <a:ext uri="{FF2B5EF4-FFF2-40B4-BE49-F238E27FC236}">
                <a16:creationId xmlns:a16="http://schemas.microsoft.com/office/drawing/2014/main" id="{54388449-1928-4040-AD92-BA713F1A2CF2}"/>
              </a:ext>
            </a:extLst>
          </p:cNvPr>
          <p:cNvSpPr txBox="1"/>
          <p:nvPr/>
        </p:nvSpPr>
        <p:spPr>
          <a:xfrm>
            <a:off x="213061" y="6550223"/>
            <a:ext cx="32053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Atlas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Economic</a:t>
            </a:r>
            <a:r>
              <a:rPr lang="pt-BR" sz="900" dirty="0"/>
              <a:t> </a:t>
            </a:r>
            <a:r>
              <a:rPr lang="pt-BR" sz="900" dirty="0" err="1"/>
              <a:t>Complexity</a:t>
            </a:r>
            <a:r>
              <a:rPr lang="pt-BR" sz="900" dirty="0"/>
              <a:t> (Harvard)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8080A16-1F4B-40AB-8E07-A50FBA83D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5" t="27477" r="31115" b="22721"/>
          <a:stretch/>
        </p:blipFill>
        <p:spPr>
          <a:xfrm>
            <a:off x="1078029" y="1779483"/>
            <a:ext cx="10655166" cy="468501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DEF6D0D5-6BFF-4E0F-B745-535F171C7158}"/>
              </a:ext>
            </a:extLst>
          </p:cNvPr>
          <p:cNvSpPr txBox="1">
            <a:spLocks/>
          </p:cNvSpPr>
          <p:nvPr/>
        </p:nvSpPr>
        <p:spPr>
          <a:xfrm>
            <a:off x="372277" y="570917"/>
            <a:ext cx="2985286" cy="192601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pt-BR" sz="2000" b="0" i="1" dirty="0"/>
              <a:t>EVOLUÇÃO DAS </a:t>
            </a:r>
            <a:r>
              <a:rPr lang="pt-BR" sz="2800" i="1" dirty="0"/>
              <a:t>IMPORTAÇÕES DO BRASIL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FBE041F-4388-485E-867C-F318D810728C}"/>
              </a:ext>
            </a:extLst>
          </p:cNvPr>
          <p:cNvSpPr/>
          <p:nvPr/>
        </p:nvSpPr>
        <p:spPr>
          <a:xfrm>
            <a:off x="2202180" y="1463632"/>
            <a:ext cx="9661207" cy="392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DDCD364-F30B-468E-8F90-EBD65AC4B7DA}"/>
              </a:ext>
            </a:extLst>
          </p:cNvPr>
          <p:cNvSpPr txBox="1"/>
          <p:nvPr/>
        </p:nvSpPr>
        <p:spPr>
          <a:xfrm>
            <a:off x="2427271" y="1410151"/>
            <a:ext cx="899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os EAU importaram do Brasil entre 1995 e 2019? (Valor nominal </a:t>
            </a:r>
            <a:r>
              <a:rPr lang="pt-BR" dirty="0">
                <a:ea typeface="Calibri"/>
                <a:cs typeface="Calibri"/>
                <a:sym typeface="Calibri"/>
              </a:rPr>
              <a:t>USD$ Bi) 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15A19E9-101C-49D2-8AE0-6D4CD6CEAFFE}"/>
              </a:ext>
            </a:extLst>
          </p:cNvPr>
          <p:cNvSpPr txBox="1"/>
          <p:nvPr/>
        </p:nvSpPr>
        <p:spPr>
          <a:xfrm>
            <a:off x="5899320" y="1843865"/>
            <a:ext cx="168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5"/>
                </a:solidFill>
              </a:rPr>
              <a:t>Maquinário</a:t>
            </a:r>
            <a:endParaRPr lang="pt-BR" sz="1100" b="1" dirty="0">
              <a:solidFill>
                <a:schemeClr val="accent5"/>
              </a:solidFill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6DFDE49B-40FA-4567-A1A4-3CC62C8E2A0C}"/>
              </a:ext>
            </a:extLst>
          </p:cNvPr>
          <p:cNvCxnSpPr>
            <a:cxnSpLocks/>
          </p:cNvCxnSpPr>
          <p:nvPr/>
        </p:nvCxnSpPr>
        <p:spPr>
          <a:xfrm flipH="1">
            <a:off x="6427100" y="2336715"/>
            <a:ext cx="3265301" cy="2035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3D8A0A0-2F3C-4F4A-B475-B212176ACB13}"/>
              </a:ext>
            </a:extLst>
          </p:cNvPr>
          <p:cNvCxnSpPr>
            <a:cxnSpLocks/>
          </p:cNvCxnSpPr>
          <p:nvPr/>
        </p:nvCxnSpPr>
        <p:spPr>
          <a:xfrm flipH="1">
            <a:off x="7205139" y="3017177"/>
            <a:ext cx="1303341" cy="477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C16750F-3A40-4E9F-AACB-EC14705D8A38}"/>
              </a:ext>
            </a:extLst>
          </p:cNvPr>
          <p:cNvSpPr txBox="1"/>
          <p:nvPr/>
        </p:nvSpPr>
        <p:spPr>
          <a:xfrm>
            <a:off x="6316516" y="2918272"/>
            <a:ext cx="168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5"/>
                </a:solidFill>
              </a:rPr>
              <a:t>Metais</a:t>
            </a:r>
            <a:endParaRPr lang="pt-BR" sz="1100" b="1" dirty="0">
              <a:solidFill>
                <a:schemeClr val="accent5"/>
              </a:solidFill>
            </a:endParaRP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B058657-6B4D-4709-9930-50DDD2685B8F}"/>
              </a:ext>
            </a:extLst>
          </p:cNvPr>
          <p:cNvCxnSpPr>
            <a:cxnSpLocks/>
          </p:cNvCxnSpPr>
          <p:nvPr/>
        </p:nvCxnSpPr>
        <p:spPr>
          <a:xfrm flipH="1" flipV="1">
            <a:off x="6374881" y="3634846"/>
            <a:ext cx="1423204" cy="3104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B961B39-277F-40B5-9C43-A336A6F2CE8F}"/>
              </a:ext>
            </a:extLst>
          </p:cNvPr>
          <p:cNvSpPr txBox="1"/>
          <p:nvPr/>
        </p:nvSpPr>
        <p:spPr>
          <a:xfrm>
            <a:off x="5524075" y="3440684"/>
            <a:ext cx="168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5"/>
                </a:solidFill>
              </a:rPr>
              <a:t>Pedras</a:t>
            </a:r>
            <a:endParaRPr lang="pt-BR" sz="1100" b="1" dirty="0">
              <a:solidFill>
                <a:schemeClr val="accent5"/>
              </a:solidFill>
            </a:endParaRP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04B5530B-0A0E-46BA-B59E-71E36C088450}"/>
              </a:ext>
            </a:extLst>
          </p:cNvPr>
          <p:cNvCxnSpPr>
            <a:cxnSpLocks/>
          </p:cNvCxnSpPr>
          <p:nvPr/>
        </p:nvCxnSpPr>
        <p:spPr>
          <a:xfrm flipH="1" flipV="1">
            <a:off x="7338702" y="2051849"/>
            <a:ext cx="2339554" cy="94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812D2F9-06F2-43C0-B4EF-761197FBC3D3}"/>
              </a:ext>
            </a:extLst>
          </p:cNvPr>
          <p:cNvSpPr txBox="1"/>
          <p:nvPr/>
        </p:nvSpPr>
        <p:spPr>
          <a:xfrm>
            <a:off x="5383869" y="2388980"/>
            <a:ext cx="168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5"/>
                </a:solidFill>
              </a:rPr>
              <a:t>Veículos</a:t>
            </a:r>
            <a:endParaRPr lang="pt-BR" sz="11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81D8F-573F-46E8-9A88-81C653AE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12" y="-145643"/>
            <a:ext cx="9256377" cy="1325563"/>
          </a:xfrm>
        </p:spPr>
        <p:txBody>
          <a:bodyPr>
            <a:noAutofit/>
          </a:bodyPr>
          <a:lstStyle/>
          <a:p>
            <a:r>
              <a:rPr lang="pt-BR" sz="2000" dirty="0"/>
              <a:t>Principais Produtos Industriais importados pelos EAU </a:t>
            </a:r>
            <a:br>
              <a:rPr lang="pt-BR" sz="2000" dirty="0"/>
            </a:br>
            <a:r>
              <a:rPr lang="pt-BR" sz="2000" dirty="0"/>
              <a:t>do mercado global e a participação brasileira </a:t>
            </a:r>
            <a:r>
              <a:rPr lang="pt-BR" sz="1600" b="0" dirty="0"/>
              <a:t>(excl. pedras preciosas)</a:t>
            </a:r>
            <a:endParaRPr lang="pt-BR" sz="1800" b="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DF1D113-0CC3-4317-8641-424DDF9B1411}"/>
              </a:ext>
            </a:extLst>
          </p:cNvPr>
          <p:cNvSpPr txBox="1"/>
          <p:nvPr/>
        </p:nvSpPr>
        <p:spPr>
          <a:xfrm>
            <a:off x="239366" y="6582102"/>
            <a:ext cx="4260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err="1"/>
              <a:t>International</a:t>
            </a:r>
            <a:r>
              <a:rPr lang="pt-BR" sz="1100" dirty="0"/>
              <a:t> Trade Center - ITC (2021)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Gráfico 6">
                <a:extLst>
                  <a:ext uri="{FF2B5EF4-FFF2-40B4-BE49-F238E27FC236}">
                    <a16:creationId xmlns:a16="http://schemas.microsoft.com/office/drawing/2014/main" id="{013B0649-4E7E-4ED4-B95E-14B7BC75DE3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97574398"/>
                  </p:ext>
                </p:extLst>
              </p:nvPr>
            </p:nvGraphicFramePr>
            <p:xfrm>
              <a:off x="0" y="860833"/>
              <a:ext cx="12192000" cy="569236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013B0649-4E7E-4ED4-B95E-14B7BC75DE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60833"/>
                <a:ext cx="12192000" cy="569236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DD0D80E9-5936-4706-8A1B-0214EC8F6F1E}"/>
              </a:ext>
            </a:extLst>
          </p:cNvPr>
          <p:cNvSpPr txBox="1"/>
          <p:nvPr/>
        </p:nvSpPr>
        <p:spPr>
          <a:xfrm>
            <a:off x="1270222" y="2722112"/>
            <a:ext cx="107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0,08</a:t>
            </a:r>
            <a:r>
              <a:rPr lang="pt-BR" sz="24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38E4D33-5E78-4D4A-B7D6-61289ACB7825}"/>
              </a:ext>
            </a:extLst>
          </p:cNvPr>
          <p:cNvSpPr txBox="1"/>
          <p:nvPr/>
        </p:nvSpPr>
        <p:spPr>
          <a:xfrm>
            <a:off x="4187986" y="2783667"/>
            <a:ext cx="107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0,15</a:t>
            </a:r>
            <a:r>
              <a:rPr lang="pt-BR" sz="24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8242416-F119-4E34-B1E9-AA56F3981A17}"/>
              </a:ext>
            </a:extLst>
          </p:cNvPr>
          <p:cNvSpPr txBox="1"/>
          <p:nvPr/>
        </p:nvSpPr>
        <p:spPr>
          <a:xfrm>
            <a:off x="7070109" y="2176609"/>
            <a:ext cx="128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0,17</a:t>
            </a:r>
            <a:r>
              <a:rPr lang="pt-BR" sz="24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461247E-0E9F-4C23-B011-66EE0177D422}"/>
              </a:ext>
            </a:extLst>
          </p:cNvPr>
          <p:cNvSpPr txBox="1"/>
          <p:nvPr/>
        </p:nvSpPr>
        <p:spPr>
          <a:xfrm>
            <a:off x="9119275" y="1129793"/>
            <a:ext cx="96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0,51</a:t>
            </a:r>
            <a:r>
              <a:rPr lang="pt-BR" sz="2000" b="1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FF99030-915E-4403-BC6E-B346C28484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" r="1172"/>
          <a:stretch/>
        </p:blipFill>
        <p:spPr>
          <a:xfrm>
            <a:off x="1379385" y="2308214"/>
            <a:ext cx="585408" cy="41389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8520495-73F8-4757-865C-C1C61986A0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" r="1172"/>
          <a:stretch/>
        </p:blipFill>
        <p:spPr>
          <a:xfrm>
            <a:off x="9945773" y="1155892"/>
            <a:ext cx="524470" cy="37081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BE1B9EC-A265-45A6-A233-1C005D5353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" r="1172"/>
          <a:stretch/>
        </p:blipFill>
        <p:spPr>
          <a:xfrm>
            <a:off x="11523374" y="1192632"/>
            <a:ext cx="341906" cy="24173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E2BD9AB6-B430-417D-8B13-81367706BE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" r="1172"/>
          <a:stretch/>
        </p:blipFill>
        <p:spPr>
          <a:xfrm>
            <a:off x="4356598" y="2357185"/>
            <a:ext cx="585408" cy="413898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7C7F7941-B28A-434A-A7EE-86CEB3A87F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" r="1172"/>
          <a:stretch/>
        </p:blipFill>
        <p:spPr>
          <a:xfrm>
            <a:off x="7172723" y="1774694"/>
            <a:ext cx="585408" cy="413898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32035C11-C453-49A0-852E-09379BEA952A}"/>
              </a:ext>
            </a:extLst>
          </p:cNvPr>
          <p:cNvSpPr txBox="1"/>
          <p:nvPr/>
        </p:nvSpPr>
        <p:spPr>
          <a:xfrm>
            <a:off x="9123411" y="2583612"/>
            <a:ext cx="96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1,21</a:t>
            </a:r>
            <a:r>
              <a:rPr lang="pt-BR" sz="2000" b="1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809F5DEA-E41B-4561-AEB0-5ACFF9F3FB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" r="1172"/>
          <a:stretch/>
        </p:blipFill>
        <p:spPr>
          <a:xfrm>
            <a:off x="9930511" y="2643189"/>
            <a:ext cx="481643" cy="340533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E8F7F16B-FB85-4C85-85FF-4A7415580A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" r="1172"/>
          <a:stretch/>
        </p:blipFill>
        <p:spPr>
          <a:xfrm>
            <a:off x="11504170" y="1129793"/>
            <a:ext cx="524470" cy="370813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16EF3E92-CFA4-4B1D-B0AD-B3AFA831E1E0}"/>
              </a:ext>
            </a:extLst>
          </p:cNvPr>
          <p:cNvSpPr txBox="1"/>
          <p:nvPr/>
        </p:nvSpPr>
        <p:spPr>
          <a:xfrm>
            <a:off x="10671783" y="1100496"/>
            <a:ext cx="96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0,13</a:t>
            </a:r>
            <a:r>
              <a:rPr lang="pt-BR" sz="20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CBC2742-EE0D-48F3-B840-E8766B215481}"/>
              </a:ext>
            </a:extLst>
          </p:cNvPr>
          <p:cNvSpPr txBox="1"/>
          <p:nvPr/>
        </p:nvSpPr>
        <p:spPr>
          <a:xfrm>
            <a:off x="10735527" y="2583612"/>
            <a:ext cx="96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1,27</a:t>
            </a:r>
            <a:r>
              <a:rPr lang="pt-BR" sz="2000" b="1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F09B2848-1303-46B2-8821-BDB1559DE0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" r="1172"/>
          <a:stretch/>
        </p:blipFill>
        <p:spPr>
          <a:xfrm>
            <a:off x="11542627" y="2643189"/>
            <a:ext cx="481643" cy="340533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0F8025B2-7ADF-432C-9348-D31E7B004579}"/>
              </a:ext>
            </a:extLst>
          </p:cNvPr>
          <p:cNvSpPr txBox="1"/>
          <p:nvPr/>
        </p:nvSpPr>
        <p:spPr>
          <a:xfrm>
            <a:off x="10772775" y="3922164"/>
            <a:ext cx="750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1,21</a:t>
            </a:r>
            <a:r>
              <a:rPr lang="pt-BR" sz="1600" b="1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F95B12D6-4822-45E5-8F33-55B838D932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" r="1172"/>
          <a:stretch/>
        </p:blipFill>
        <p:spPr>
          <a:xfrm>
            <a:off x="11453591" y="3975012"/>
            <a:ext cx="404096" cy="285706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1E2C0B0B-12FD-4A97-85EA-DBC0986747B1}"/>
              </a:ext>
            </a:extLst>
          </p:cNvPr>
          <p:cNvSpPr txBox="1"/>
          <p:nvPr/>
        </p:nvSpPr>
        <p:spPr>
          <a:xfrm>
            <a:off x="9195174" y="4097008"/>
            <a:ext cx="750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0,24</a:t>
            </a:r>
            <a:r>
              <a:rPr lang="pt-BR" sz="1600" b="1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C76E9F90-986D-430C-BF14-6D182F20B2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" r="1172"/>
          <a:stretch/>
        </p:blipFill>
        <p:spPr>
          <a:xfrm>
            <a:off x="9875990" y="4149856"/>
            <a:ext cx="404096" cy="285706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5E3DDEB9-5AA4-4524-A7CA-23D57DB56ECF}"/>
              </a:ext>
            </a:extLst>
          </p:cNvPr>
          <p:cNvSpPr txBox="1"/>
          <p:nvPr/>
        </p:nvSpPr>
        <p:spPr>
          <a:xfrm>
            <a:off x="9195174" y="5371460"/>
            <a:ext cx="750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0,05</a:t>
            </a:r>
            <a:r>
              <a:rPr lang="pt-BR" sz="1600" b="1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1D591B5E-C44B-4577-9085-02044C64F5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" r="1172"/>
          <a:stretch/>
        </p:blipFill>
        <p:spPr>
          <a:xfrm>
            <a:off x="9875990" y="5424308"/>
            <a:ext cx="404096" cy="285706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64F0501A-4BDC-4F0B-B5D7-325C61C0C019}"/>
              </a:ext>
            </a:extLst>
          </p:cNvPr>
          <p:cNvSpPr txBox="1"/>
          <p:nvPr/>
        </p:nvSpPr>
        <p:spPr>
          <a:xfrm>
            <a:off x="11408148" y="5118607"/>
            <a:ext cx="750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0,05</a:t>
            </a:r>
            <a:r>
              <a:rPr lang="pt-BR" sz="1600" b="1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0F269835-1D6C-4204-A7D6-B0A8811111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" r="1172"/>
          <a:stretch/>
        </p:blipFill>
        <p:spPr>
          <a:xfrm>
            <a:off x="11581400" y="5590590"/>
            <a:ext cx="404096" cy="285706"/>
          </a:xfrm>
          <a:prstGeom prst="rect">
            <a:avLst/>
          </a:prstGeom>
        </p:spPr>
      </p:pic>
      <p:sp>
        <p:nvSpPr>
          <p:cNvPr id="51" name="CaixaDeTexto 50">
            <a:extLst>
              <a:ext uri="{FF2B5EF4-FFF2-40B4-BE49-F238E27FC236}">
                <a16:creationId xmlns:a16="http://schemas.microsoft.com/office/drawing/2014/main" id="{4507C869-901C-4856-A41C-D2BA4616F6CA}"/>
              </a:ext>
            </a:extLst>
          </p:cNvPr>
          <p:cNvSpPr txBox="1"/>
          <p:nvPr/>
        </p:nvSpPr>
        <p:spPr>
          <a:xfrm>
            <a:off x="10624296" y="5145978"/>
            <a:ext cx="750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0,19</a:t>
            </a:r>
            <a:r>
              <a:rPr lang="pt-BR" sz="1600" b="1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260027F7-A563-42F8-AB4A-C4F9857A43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" r="1172"/>
          <a:stretch/>
        </p:blipFill>
        <p:spPr>
          <a:xfrm>
            <a:off x="10797548" y="5617961"/>
            <a:ext cx="404096" cy="285706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id="{9D9A5695-EA5A-449F-BA7E-F7993AE24B29}"/>
              </a:ext>
            </a:extLst>
          </p:cNvPr>
          <p:cNvSpPr txBox="1"/>
          <p:nvPr/>
        </p:nvSpPr>
        <p:spPr>
          <a:xfrm>
            <a:off x="6963887" y="4687200"/>
            <a:ext cx="107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0,22</a:t>
            </a:r>
            <a:r>
              <a:rPr lang="pt-BR" sz="2400" b="1" dirty="0">
                <a:solidFill>
                  <a:schemeClr val="bg1"/>
                </a:solidFill>
              </a:rPr>
              <a:t>%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28579B6A-37DD-4B26-AB6B-0648CC0175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" r="1172"/>
          <a:stretch/>
        </p:blipFill>
        <p:spPr>
          <a:xfrm>
            <a:off x="7132499" y="4260718"/>
            <a:ext cx="585408" cy="413898"/>
          </a:xfrm>
          <a:prstGeom prst="rect">
            <a:avLst/>
          </a:prstGeom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44886684-4CB6-48C5-8805-79F5604137E4}"/>
              </a:ext>
            </a:extLst>
          </p:cNvPr>
          <p:cNvSpPr txBox="1"/>
          <p:nvPr/>
        </p:nvSpPr>
        <p:spPr>
          <a:xfrm>
            <a:off x="2253282" y="6051532"/>
            <a:ext cx="1075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9C597CDC-1AE7-416F-857D-1BEEF2484221}"/>
              </a:ext>
            </a:extLst>
          </p:cNvPr>
          <p:cNvSpPr txBox="1"/>
          <p:nvPr/>
        </p:nvSpPr>
        <p:spPr>
          <a:xfrm>
            <a:off x="5161402" y="6066146"/>
            <a:ext cx="1075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8769473A-7007-43C9-BDD2-CDDF370EF76D}"/>
              </a:ext>
            </a:extLst>
          </p:cNvPr>
          <p:cNvSpPr txBox="1"/>
          <p:nvPr/>
        </p:nvSpPr>
        <p:spPr>
          <a:xfrm>
            <a:off x="7644772" y="6072844"/>
            <a:ext cx="1075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0107B81D-E00A-4EA3-A749-BCEA0C0D6CF8}"/>
              </a:ext>
            </a:extLst>
          </p:cNvPr>
          <p:cNvSpPr txBox="1"/>
          <p:nvPr/>
        </p:nvSpPr>
        <p:spPr>
          <a:xfrm>
            <a:off x="7580116" y="3498316"/>
            <a:ext cx="1075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36ADCB0C-E8E9-4B59-ADB1-26CCA16B2893}"/>
              </a:ext>
            </a:extLst>
          </p:cNvPr>
          <p:cNvSpPr txBox="1"/>
          <p:nvPr/>
        </p:nvSpPr>
        <p:spPr>
          <a:xfrm>
            <a:off x="10046783" y="2083665"/>
            <a:ext cx="10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7A700A8-3DD6-46F2-B780-F302341B5CB9}"/>
              </a:ext>
            </a:extLst>
          </p:cNvPr>
          <p:cNvSpPr txBox="1"/>
          <p:nvPr/>
        </p:nvSpPr>
        <p:spPr>
          <a:xfrm>
            <a:off x="10034357" y="3515531"/>
            <a:ext cx="1075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84CA65E8-8BA8-406F-9409-AED08A273C21}"/>
              </a:ext>
            </a:extLst>
          </p:cNvPr>
          <p:cNvSpPr txBox="1"/>
          <p:nvPr/>
        </p:nvSpPr>
        <p:spPr>
          <a:xfrm>
            <a:off x="11664683" y="2100849"/>
            <a:ext cx="1075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B27434CD-EC47-449C-B6E3-0C747AB5BCAF}"/>
              </a:ext>
            </a:extLst>
          </p:cNvPr>
          <p:cNvSpPr txBox="1"/>
          <p:nvPr/>
        </p:nvSpPr>
        <p:spPr>
          <a:xfrm>
            <a:off x="11677580" y="3499569"/>
            <a:ext cx="107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4BBB9019-3575-46F6-A057-F6BC59AC685C}"/>
              </a:ext>
            </a:extLst>
          </p:cNvPr>
          <p:cNvSpPr txBox="1"/>
          <p:nvPr/>
        </p:nvSpPr>
        <p:spPr>
          <a:xfrm>
            <a:off x="11364735" y="4637504"/>
            <a:ext cx="1075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B69DDE4C-86A1-4182-A9BE-6662652B8F43}"/>
              </a:ext>
            </a:extLst>
          </p:cNvPr>
          <p:cNvSpPr txBox="1"/>
          <p:nvPr/>
        </p:nvSpPr>
        <p:spPr>
          <a:xfrm>
            <a:off x="11139925" y="6223559"/>
            <a:ext cx="1075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60E27BF-7E07-4D3D-B3CB-320E8D803739}"/>
              </a:ext>
            </a:extLst>
          </p:cNvPr>
          <p:cNvSpPr txBox="1"/>
          <p:nvPr/>
        </p:nvSpPr>
        <p:spPr>
          <a:xfrm>
            <a:off x="11865280" y="6234217"/>
            <a:ext cx="10753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E3339AB6-6F8D-49D5-B941-06E402ABBB78}"/>
              </a:ext>
            </a:extLst>
          </p:cNvPr>
          <p:cNvSpPr txBox="1"/>
          <p:nvPr/>
        </p:nvSpPr>
        <p:spPr>
          <a:xfrm>
            <a:off x="10072764" y="4907817"/>
            <a:ext cx="1075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BAB46606-7912-433B-8FF7-F302B3E1A915}"/>
              </a:ext>
            </a:extLst>
          </p:cNvPr>
          <p:cNvSpPr txBox="1"/>
          <p:nvPr/>
        </p:nvSpPr>
        <p:spPr>
          <a:xfrm>
            <a:off x="10016809" y="6165991"/>
            <a:ext cx="1075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</a:p>
        </p:txBody>
      </p:sp>
    </p:spTree>
    <p:extLst>
      <p:ext uri="{BB962C8B-B14F-4D97-AF65-F5344CB8AC3E}">
        <p14:creationId xmlns:p14="http://schemas.microsoft.com/office/powerpoint/2010/main" val="210776790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gf6948ade25_0_5"/>
          <p:cNvPicPr preferRelativeResize="0"/>
          <p:nvPr/>
        </p:nvPicPr>
        <p:blipFill rotWithShape="1">
          <a:blip r:embed="rId3">
            <a:alphaModFix/>
          </a:blip>
          <a:srcRect l="2625" t="1520" r="2477" b="3238"/>
          <a:stretch/>
        </p:blipFill>
        <p:spPr>
          <a:xfrm>
            <a:off x="3380984" y="1060635"/>
            <a:ext cx="8610600" cy="516255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f6948ade25_0_5"/>
          <p:cNvSpPr/>
          <p:nvPr/>
        </p:nvSpPr>
        <p:spPr>
          <a:xfrm>
            <a:off x="509255" y="836613"/>
            <a:ext cx="2997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1" u="none" strike="noStrike" cap="none" dirty="0">
                <a:solidFill>
                  <a:srgbClr val="005CAA"/>
                </a:solidFill>
                <a:ea typeface="Calibri"/>
                <a:cs typeface="Calibri"/>
                <a:sym typeface="Calibri"/>
              </a:rPr>
              <a:t>Países que cresceram </a:t>
            </a:r>
            <a:r>
              <a:rPr lang="pt-BR" sz="2000" i="1" u="none" strike="noStrike" cap="none" dirty="0">
                <a:solidFill>
                  <a:srgbClr val="005CAA"/>
                </a:solidFill>
                <a:ea typeface="Calibri"/>
                <a:cs typeface="Calibri"/>
                <a:sym typeface="Calibri"/>
              </a:rPr>
              <a:t>em Valor nominal (USD$ Bi) nas</a:t>
            </a:r>
            <a:r>
              <a:rPr lang="pt-BR" sz="2000" b="1" i="1" u="none" strike="noStrike" cap="none" dirty="0">
                <a:solidFill>
                  <a:srgbClr val="005CAA"/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2400" b="1" i="1" u="none" strike="noStrike" cap="none" dirty="0">
                <a:solidFill>
                  <a:srgbClr val="005CAA"/>
                </a:solidFill>
                <a:ea typeface="Calibri"/>
                <a:cs typeface="Calibri"/>
                <a:sym typeface="Calibri"/>
              </a:rPr>
              <a:t>Importações </a:t>
            </a:r>
            <a:r>
              <a:rPr lang="pt-BR" sz="2400" i="1" u="none" strike="noStrike" cap="none" dirty="0">
                <a:solidFill>
                  <a:srgbClr val="005CAA"/>
                </a:solidFill>
                <a:ea typeface="Calibri"/>
                <a:cs typeface="Calibri"/>
                <a:sym typeface="Calibri"/>
              </a:rPr>
              <a:t>dos EAU nos últimos </a:t>
            </a:r>
            <a:br>
              <a:rPr lang="pt-BR" sz="2400" i="1" u="none" strike="noStrike" cap="none" dirty="0">
                <a:solidFill>
                  <a:srgbClr val="005CAA"/>
                </a:solidFill>
                <a:ea typeface="Calibri"/>
                <a:cs typeface="Calibri"/>
                <a:sym typeface="Calibri"/>
              </a:rPr>
            </a:br>
            <a:r>
              <a:rPr lang="pt-BR" sz="2400" i="1" u="none" strike="noStrike" cap="none" dirty="0">
                <a:solidFill>
                  <a:srgbClr val="005CAA"/>
                </a:solidFill>
                <a:ea typeface="Calibri"/>
                <a:cs typeface="Calibri"/>
                <a:sym typeface="Calibri"/>
              </a:rPr>
              <a:t>20 anos</a:t>
            </a:r>
            <a:endParaRPr sz="1400" i="1" u="none" strike="noStrike" cap="none" dirty="0">
              <a:solidFill>
                <a:srgbClr val="005CAA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C1970B-A1E8-47EB-A865-30B40BA13F44}"/>
              </a:ext>
            </a:extLst>
          </p:cNvPr>
          <p:cNvSpPr txBox="1"/>
          <p:nvPr/>
        </p:nvSpPr>
        <p:spPr>
          <a:xfrm>
            <a:off x="213061" y="6550223"/>
            <a:ext cx="32053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Atlas </a:t>
            </a:r>
            <a:r>
              <a:rPr lang="pt-BR" sz="900" dirty="0" err="1"/>
              <a:t>of</a:t>
            </a:r>
            <a:r>
              <a:rPr lang="pt-BR" sz="900" dirty="0"/>
              <a:t> </a:t>
            </a:r>
            <a:r>
              <a:rPr lang="pt-BR" sz="900" dirty="0" err="1"/>
              <a:t>Economic</a:t>
            </a:r>
            <a:r>
              <a:rPr lang="pt-BR" sz="900" dirty="0"/>
              <a:t> </a:t>
            </a:r>
            <a:r>
              <a:rPr lang="pt-BR" sz="900" dirty="0" err="1"/>
              <a:t>Complexity</a:t>
            </a:r>
            <a:r>
              <a:rPr lang="pt-BR" sz="900" dirty="0"/>
              <a:t> (Harvard)</a:t>
            </a:r>
          </a:p>
        </p:txBody>
      </p:sp>
    </p:spTree>
    <p:extLst>
      <p:ext uri="{BB962C8B-B14F-4D97-AF65-F5344CB8AC3E}">
        <p14:creationId xmlns:p14="http://schemas.microsoft.com/office/powerpoint/2010/main" val="126318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D0F3362-1F2F-4540-BC36-4B1314611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084347"/>
              </p:ext>
            </p:extLst>
          </p:nvPr>
        </p:nvGraphicFramePr>
        <p:xfrm>
          <a:off x="4462832" y="597955"/>
          <a:ext cx="7595818" cy="468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r:id="rId4" imgW="10933200" imgH="6742800" progId="">
                  <p:embed/>
                </p:oleObj>
              </mc:Choice>
              <mc:Fallback>
                <p:oleObj r:id="rId4" imgW="10933200" imgH="6742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2832" y="597955"/>
                        <a:ext cx="7595818" cy="468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" name="Google Shape;539;gfb3a5a722a_0_9"/>
          <p:cNvSpPr txBox="1"/>
          <p:nvPr/>
        </p:nvSpPr>
        <p:spPr>
          <a:xfrm>
            <a:off x="193952" y="6534865"/>
            <a:ext cx="5138304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dk1"/>
                </a:solidFill>
              </a:rPr>
              <a:t>Fonte: </a:t>
            </a:r>
            <a:r>
              <a:rPr lang="pt-BR" sz="900" dirty="0" err="1">
                <a:solidFill>
                  <a:schemeClr val="dk1"/>
                </a:solidFill>
              </a:rPr>
              <a:t>ApexBrasil</a:t>
            </a:r>
            <a:r>
              <a:rPr lang="pt-BR" sz="900" dirty="0">
                <a:solidFill>
                  <a:schemeClr val="dk1"/>
                </a:solidFill>
              </a:rPr>
              <a:t>. Perfil EAU. Agosto</a:t>
            </a:r>
            <a:r>
              <a:rPr lang="pt-BR" sz="900" dirty="0">
                <a:solidFill>
                  <a:srgbClr val="333333"/>
                </a:solidFill>
                <a:highlight>
                  <a:schemeClr val="lt1"/>
                </a:highlight>
              </a:rPr>
              <a:t> 2021.</a:t>
            </a:r>
            <a:endParaRPr sz="900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9417342-C8B8-44A6-B5A9-A5BB8B7FE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767906"/>
              </p:ext>
            </p:extLst>
          </p:nvPr>
        </p:nvGraphicFramePr>
        <p:xfrm>
          <a:off x="4685870" y="5883317"/>
          <a:ext cx="1612719" cy="2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r:id="rId6" imgW="3123720" imgH="495000" progId="">
                  <p:embed/>
                </p:oleObj>
              </mc:Choice>
              <mc:Fallback>
                <p:oleObj r:id="rId6" imgW="3123720" imgH="495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85870" y="5883317"/>
                        <a:ext cx="1612719" cy="2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Google Shape;346;gf6948ade25_0_5">
            <a:extLst>
              <a:ext uri="{FF2B5EF4-FFF2-40B4-BE49-F238E27FC236}">
                <a16:creationId xmlns:a16="http://schemas.microsoft.com/office/drawing/2014/main" id="{7DBE5CAF-274C-41AF-96D4-84948F5CB475}"/>
              </a:ext>
            </a:extLst>
          </p:cNvPr>
          <p:cNvSpPr/>
          <p:nvPr/>
        </p:nvSpPr>
        <p:spPr>
          <a:xfrm>
            <a:off x="598485" y="461117"/>
            <a:ext cx="2899414" cy="7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pt-BR" sz="2400" b="1" i="1" dirty="0">
                <a:solidFill>
                  <a:srgbClr val="005CAA"/>
                </a:solidFill>
                <a:ea typeface="Arial"/>
                <a:cs typeface="Calibri"/>
                <a:sym typeface="Calibri"/>
              </a:rPr>
              <a:t>Mapa de Oportunidades Comerciais APEX EAU - Brasil</a:t>
            </a:r>
            <a:endParaRPr sz="1400" i="1" u="none" strike="noStrike" cap="none" dirty="0">
              <a:solidFill>
                <a:srgbClr val="005CAA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Google Shape;346;gf6948ade25_0_5">
            <a:extLst>
              <a:ext uri="{FF2B5EF4-FFF2-40B4-BE49-F238E27FC236}">
                <a16:creationId xmlns:a16="http://schemas.microsoft.com/office/drawing/2014/main" id="{22611050-EFAA-415A-8073-91CA910719E8}"/>
              </a:ext>
            </a:extLst>
          </p:cNvPr>
          <p:cNvSpPr/>
          <p:nvPr/>
        </p:nvSpPr>
        <p:spPr>
          <a:xfrm>
            <a:off x="598485" y="2232378"/>
            <a:ext cx="2899414" cy="118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i="1" dirty="0">
                <a:solidFill>
                  <a:srgbClr val="005CAA"/>
                </a:solidFill>
                <a:ea typeface="Calibri"/>
                <a:cs typeface="Calibri"/>
                <a:sym typeface="Calibri"/>
              </a:rPr>
              <a:t>Tarifa de Importação </a:t>
            </a:r>
            <a:r>
              <a:rPr lang="pt-BR" sz="2400" b="1" i="1" dirty="0">
                <a:solidFill>
                  <a:srgbClr val="005CAA"/>
                </a:solidFill>
                <a:ea typeface="Calibri"/>
                <a:cs typeface="Calibri"/>
                <a:sym typeface="Calibri"/>
              </a:rPr>
              <a:t>Média = 5%</a:t>
            </a:r>
            <a:endParaRPr lang="pt-BR" sz="2400" b="1" i="1" u="none" strike="noStrike" cap="none" dirty="0">
              <a:solidFill>
                <a:srgbClr val="005CAA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46;gf6948ade25_0_5">
            <a:extLst>
              <a:ext uri="{FF2B5EF4-FFF2-40B4-BE49-F238E27FC236}">
                <a16:creationId xmlns:a16="http://schemas.microsoft.com/office/drawing/2014/main" id="{B854F426-7CB6-428D-BFB0-A22E8C382978}"/>
              </a:ext>
            </a:extLst>
          </p:cNvPr>
          <p:cNvSpPr/>
          <p:nvPr/>
        </p:nvSpPr>
        <p:spPr>
          <a:xfrm>
            <a:off x="500599" y="4121494"/>
            <a:ext cx="2997300" cy="178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000" i="1" u="none" strike="noStrike" cap="none" dirty="0">
                <a:solidFill>
                  <a:srgbClr val="005CAA"/>
                </a:solidFill>
                <a:ea typeface="Calibri"/>
                <a:cs typeface="Calibri"/>
                <a:sym typeface="Calibri"/>
              </a:rPr>
              <a:t>Não há barreiras tarifárias, aduaneiras ou administrativas</a:t>
            </a:r>
          </a:p>
        </p:txBody>
      </p:sp>
    </p:spTree>
    <p:extLst>
      <p:ext uri="{BB962C8B-B14F-4D97-AF65-F5344CB8AC3E}">
        <p14:creationId xmlns:p14="http://schemas.microsoft.com/office/powerpoint/2010/main" val="3275411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4DC8709-E840-4AC2-BFD6-18EE03C2B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550" y="1463"/>
            <a:ext cx="11541923" cy="6493917"/>
          </a:xfrm>
          <a:prstGeom prst="rect">
            <a:avLst/>
          </a:prstGeom>
        </p:spPr>
      </p:pic>
      <p:sp>
        <p:nvSpPr>
          <p:cNvPr id="6" name="Paralelogramo 5">
            <a:extLst>
              <a:ext uri="{FF2B5EF4-FFF2-40B4-BE49-F238E27FC236}">
                <a16:creationId xmlns:a16="http://schemas.microsoft.com/office/drawing/2014/main" id="{B1C76B43-EC5B-4C5E-B783-071095A81FF6}"/>
              </a:ext>
            </a:extLst>
          </p:cNvPr>
          <p:cNvSpPr/>
          <p:nvPr/>
        </p:nvSpPr>
        <p:spPr>
          <a:xfrm>
            <a:off x="-2523744" y="-19850"/>
            <a:ext cx="8222017" cy="6510663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AE08F3-F33D-41E9-9885-FE7408F5B574}"/>
              </a:ext>
            </a:extLst>
          </p:cNvPr>
          <p:cNvSpPr/>
          <p:nvPr/>
        </p:nvSpPr>
        <p:spPr>
          <a:xfrm>
            <a:off x="510603" y="1952897"/>
            <a:ext cx="41049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i="1" dirty="0">
                <a:solidFill>
                  <a:schemeClr val="bg1"/>
                </a:solidFill>
              </a:rPr>
              <a:t>EXEMPLOS</a:t>
            </a:r>
          </a:p>
          <a:p>
            <a:endParaRPr lang="pt-BR" sz="3600" b="1" i="1" dirty="0">
              <a:solidFill>
                <a:schemeClr val="bg1"/>
              </a:solidFill>
            </a:endParaRPr>
          </a:p>
          <a:p>
            <a:r>
              <a:rPr lang="pt-BR" sz="3600" i="1" dirty="0">
                <a:solidFill>
                  <a:schemeClr val="bg1"/>
                </a:solidFill>
              </a:rPr>
              <a:t>Oportunidades</a:t>
            </a:r>
          </a:p>
          <a:p>
            <a:endParaRPr lang="pt-BR" sz="3200" i="1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A2AAD24-8A2E-4525-A916-9D48729372FE}"/>
              </a:ext>
            </a:extLst>
          </p:cNvPr>
          <p:cNvSpPr/>
          <p:nvPr/>
        </p:nvSpPr>
        <p:spPr>
          <a:xfrm flipV="1">
            <a:off x="-493776" y="2760327"/>
            <a:ext cx="2670048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-1.11111E-6 L 0.09909 -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9E3C39-32FE-4255-8EC6-906D348AA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6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7B970F3-447C-447F-9866-774BF4AF5CBB}"/>
              </a:ext>
            </a:extLst>
          </p:cNvPr>
          <p:cNvSpPr txBox="1"/>
          <p:nvPr/>
        </p:nvSpPr>
        <p:spPr>
          <a:xfrm>
            <a:off x="1630104" y="801502"/>
            <a:ext cx="683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>
                <a:solidFill>
                  <a:schemeClr val="accent5"/>
                </a:solidFill>
                <a:latin typeface="+mj-lt"/>
              </a:rPr>
              <a:t>Tubos de Ferro – USD $1,01Bi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42C774-93F1-4B34-8CD5-C80D7FBB3EC9}"/>
              </a:ext>
            </a:extLst>
          </p:cNvPr>
          <p:cNvSpPr txBox="1"/>
          <p:nvPr/>
        </p:nvSpPr>
        <p:spPr>
          <a:xfrm>
            <a:off x="213062" y="6550223"/>
            <a:ext cx="59525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Observatório de Complexidade Econômica https://oec.world/e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44270D0-0338-4CDE-8FF4-C39780557FB5}"/>
              </a:ext>
            </a:extLst>
          </p:cNvPr>
          <p:cNvGrpSpPr/>
          <p:nvPr/>
        </p:nvGrpSpPr>
        <p:grpSpPr>
          <a:xfrm>
            <a:off x="-1230474" y="1962364"/>
            <a:ext cx="14373547" cy="4455752"/>
            <a:chOff x="-89913" y="2416629"/>
            <a:chExt cx="12161022" cy="3662439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A6A181FB-344F-487F-BFAF-AE4FDC4EFB14}"/>
                </a:ext>
              </a:extLst>
            </p:cNvPr>
            <p:cNvGrpSpPr/>
            <p:nvPr/>
          </p:nvGrpSpPr>
          <p:grpSpPr>
            <a:xfrm>
              <a:off x="-89913" y="2416629"/>
              <a:ext cx="11274380" cy="3662439"/>
              <a:chOff x="-89913" y="2416629"/>
              <a:chExt cx="11274380" cy="3662439"/>
            </a:xfrm>
          </p:grpSpPr>
          <p:pic>
            <p:nvPicPr>
              <p:cNvPr id="3" name="Imagem 2">
                <a:extLst>
                  <a:ext uri="{FF2B5EF4-FFF2-40B4-BE49-F238E27FC236}">
                    <a16:creationId xmlns:a16="http://schemas.microsoft.com/office/drawing/2014/main" id="{EA6E190B-C945-4CA9-82E1-BB779613DB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5268" t="28561" r="1544" b="18009"/>
              <a:stretch/>
            </p:blipFill>
            <p:spPr>
              <a:xfrm>
                <a:off x="1042307" y="2416630"/>
                <a:ext cx="10142160" cy="3662438"/>
              </a:xfrm>
              <a:prstGeom prst="rect">
                <a:avLst/>
              </a:prstGeom>
            </p:spPr>
          </p:pic>
          <p:grpSp>
            <p:nvGrpSpPr>
              <p:cNvPr id="24" name="Agrupar 23">
                <a:extLst>
                  <a:ext uri="{FF2B5EF4-FFF2-40B4-BE49-F238E27FC236}">
                    <a16:creationId xmlns:a16="http://schemas.microsoft.com/office/drawing/2014/main" id="{3596D43B-4144-4FE7-AD18-D899C3CC7504}"/>
                  </a:ext>
                </a:extLst>
              </p:cNvPr>
              <p:cNvGrpSpPr/>
              <p:nvPr/>
            </p:nvGrpSpPr>
            <p:grpSpPr>
              <a:xfrm>
                <a:off x="-89913" y="2416629"/>
                <a:ext cx="11089607" cy="3348318"/>
                <a:chOff x="-89913" y="2416629"/>
                <a:chExt cx="11089607" cy="3348318"/>
              </a:xfrm>
            </p:grpSpPr>
            <p:sp>
              <p:nvSpPr>
                <p:cNvPr id="5" name="Elipse 4">
                  <a:extLst>
                    <a:ext uri="{FF2B5EF4-FFF2-40B4-BE49-F238E27FC236}">
                      <a16:creationId xmlns:a16="http://schemas.microsoft.com/office/drawing/2014/main" id="{04AB2C1C-96DB-41AC-AA21-03C3280DBA4C}"/>
                    </a:ext>
                  </a:extLst>
                </p:cNvPr>
                <p:cNvSpPr/>
                <p:nvPr/>
              </p:nvSpPr>
              <p:spPr>
                <a:xfrm>
                  <a:off x="5241472" y="3069771"/>
                  <a:ext cx="506186" cy="489858"/>
                </a:xfrm>
                <a:prstGeom prst="ellipse">
                  <a:avLst/>
                </a:prstGeom>
                <a:noFill/>
                <a:ln w="571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" name="Elipse 9">
                  <a:extLst>
                    <a:ext uri="{FF2B5EF4-FFF2-40B4-BE49-F238E27FC236}">
                      <a16:creationId xmlns:a16="http://schemas.microsoft.com/office/drawing/2014/main" id="{683E0963-EFE4-4D5A-9F41-977C53880046}"/>
                    </a:ext>
                  </a:extLst>
                </p:cNvPr>
                <p:cNvSpPr/>
                <p:nvPr/>
              </p:nvSpPr>
              <p:spPr>
                <a:xfrm>
                  <a:off x="9472298" y="4235504"/>
                  <a:ext cx="1386201" cy="1529443"/>
                </a:xfrm>
                <a:prstGeom prst="ellipse">
                  <a:avLst/>
                </a:prstGeom>
                <a:noFill/>
                <a:ln w="571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76B786A1-DD9D-4EC4-ADFA-0B5C3C2B605E}"/>
                    </a:ext>
                  </a:extLst>
                </p:cNvPr>
                <p:cNvSpPr/>
                <p:nvPr/>
              </p:nvSpPr>
              <p:spPr>
                <a:xfrm>
                  <a:off x="1042307" y="2416629"/>
                  <a:ext cx="5053693" cy="324105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C4F9D6BD-FF50-4FFF-A6D6-B1FC2E7512BF}"/>
                    </a:ext>
                  </a:extLst>
                </p:cNvPr>
                <p:cNvSpPr txBox="1"/>
                <p:nvPr/>
              </p:nvSpPr>
              <p:spPr>
                <a:xfrm>
                  <a:off x="-89913" y="2416629"/>
                  <a:ext cx="697480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600" dirty="0">
                      <a:solidFill>
                        <a:schemeClr val="bg1"/>
                      </a:solidFill>
                    </a:rPr>
                    <a:t>Importações EAU 2019</a:t>
                  </a:r>
                </a:p>
              </p:txBody>
            </p:sp>
            <p:sp>
              <p:nvSpPr>
                <p:cNvPr id="21" name="Retângulo 20">
                  <a:extLst>
                    <a:ext uri="{FF2B5EF4-FFF2-40B4-BE49-F238E27FC236}">
                      <a16:creationId xmlns:a16="http://schemas.microsoft.com/office/drawing/2014/main" id="{D4DFBE00-5399-4164-A013-E237D9F3665B}"/>
                    </a:ext>
                  </a:extLst>
                </p:cNvPr>
                <p:cNvSpPr/>
                <p:nvPr/>
              </p:nvSpPr>
              <p:spPr>
                <a:xfrm>
                  <a:off x="6167718" y="2416629"/>
                  <a:ext cx="4831976" cy="338554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33C730C-CE3A-4CC3-B196-F7B3CD32A7C1}"/>
                </a:ext>
              </a:extLst>
            </p:cNvPr>
            <p:cNvSpPr txBox="1"/>
            <p:nvPr/>
          </p:nvSpPr>
          <p:spPr>
            <a:xfrm>
              <a:off x="5096302" y="2416629"/>
              <a:ext cx="6974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Importações |Tubos de ferro | EAU 2019</a:t>
              </a:r>
            </a:p>
          </p:txBody>
        </p:sp>
      </p:grpSp>
      <p:pic>
        <p:nvPicPr>
          <p:cNvPr id="27" name="Imagem 26" descr="Ícone&#10;&#10;Descrição gerada automaticamente com confiança média">
            <a:extLst>
              <a:ext uri="{FF2B5EF4-FFF2-40B4-BE49-F238E27FC236}">
                <a16:creationId xmlns:a16="http://schemas.microsoft.com/office/drawing/2014/main" id="{85868074-F43B-4CB4-8035-00BC9FA4A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" y="306659"/>
            <a:ext cx="1008666" cy="506311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3F1378E3-BC2C-464E-80FB-A2D4D9DE533E}"/>
              </a:ext>
            </a:extLst>
          </p:cNvPr>
          <p:cNvSpPr txBox="1"/>
          <p:nvPr/>
        </p:nvSpPr>
        <p:spPr>
          <a:xfrm>
            <a:off x="1618411" y="340057"/>
            <a:ext cx="7716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  <a:latin typeface="+mj-lt"/>
              </a:rPr>
              <a:t>Importações dos EAU | Participação por origem </a:t>
            </a:r>
          </a:p>
        </p:txBody>
      </p:sp>
    </p:spTree>
    <p:extLst>
      <p:ext uri="{BB962C8B-B14F-4D97-AF65-F5344CB8AC3E}">
        <p14:creationId xmlns:p14="http://schemas.microsoft.com/office/powerpoint/2010/main" val="1332872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5415B09D-5D4A-4F0C-96DE-A7658311161E}"/>
              </a:ext>
            </a:extLst>
          </p:cNvPr>
          <p:cNvGrpSpPr/>
          <p:nvPr/>
        </p:nvGrpSpPr>
        <p:grpSpPr>
          <a:xfrm>
            <a:off x="95037" y="1906607"/>
            <a:ext cx="12096963" cy="4623037"/>
            <a:chOff x="1050471" y="2444940"/>
            <a:chExt cx="10140045" cy="3771741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83A58383-C9E2-4872-BC7A-C45B702B6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402" t="28164" r="1830" b="18083"/>
            <a:stretch/>
          </p:blipFill>
          <p:spPr>
            <a:xfrm>
              <a:off x="1050471" y="2444940"/>
              <a:ext cx="10091057" cy="3684600"/>
            </a:xfrm>
            <a:prstGeom prst="rect">
              <a:avLst/>
            </a:prstGeom>
          </p:spPr>
        </p:pic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C6C25F8-6FE6-479A-8088-215CE2AA41F9}"/>
                </a:ext>
              </a:extLst>
            </p:cNvPr>
            <p:cNvSpPr/>
            <p:nvPr/>
          </p:nvSpPr>
          <p:spPr>
            <a:xfrm>
              <a:off x="4246366" y="3793477"/>
              <a:ext cx="848147" cy="51726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9C577415-CF1E-4689-9E85-E3F474952F04}"/>
                </a:ext>
              </a:extLst>
            </p:cNvPr>
            <p:cNvSpPr/>
            <p:nvPr/>
          </p:nvSpPr>
          <p:spPr>
            <a:xfrm flipV="1">
              <a:off x="10907486" y="5894613"/>
              <a:ext cx="283030" cy="32206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B970F3-447C-447F-9866-774BF4AF5CBB}"/>
              </a:ext>
            </a:extLst>
          </p:cNvPr>
          <p:cNvSpPr txBox="1"/>
          <p:nvPr/>
        </p:nvSpPr>
        <p:spPr>
          <a:xfrm>
            <a:off x="1739900" y="857476"/>
            <a:ext cx="926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>
                <a:solidFill>
                  <a:schemeClr val="accent5"/>
                </a:solidFill>
                <a:latin typeface="+mj-lt"/>
              </a:rPr>
              <a:t>Partes de veículos – USD $839Mi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44270D0-0338-4CDE-8FF4-C39780557FB5}"/>
              </a:ext>
            </a:extLst>
          </p:cNvPr>
          <p:cNvGrpSpPr/>
          <p:nvPr/>
        </p:nvGrpSpPr>
        <p:grpSpPr>
          <a:xfrm>
            <a:off x="-1243174" y="1962361"/>
            <a:ext cx="14373547" cy="411887"/>
            <a:chOff x="-89913" y="2416629"/>
            <a:chExt cx="12161022" cy="338554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3596D43B-4144-4FE7-AD18-D899C3CC7504}"/>
                </a:ext>
              </a:extLst>
            </p:cNvPr>
            <p:cNvGrpSpPr/>
            <p:nvPr/>
          </p:nvGrpSpPr>
          <p:grpSpPr>
            <a:xfrm>
              <a:off x="-89913" y="2416629"/>
              <a:ext cx="11089607" cy="338554"/>
              <a:chOff x="-89913" y="2416629"/>
              <a:chExt cx="11089607" cy="338554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6B786A1-DD9D-4EC4-ADFA-0B5C3C2B605E}"/>
                  </a:ext>
                </a:extLst>
              </p:cNvPr>
              <p:cNvSpPr/>
              <p:nvPr/>
            </p:nvSpPr>
            <p:spPr>
              <a:xfrm>
                <a:off x="1042307" y="2416629"/>
                <a:ext cx="5053693" cy="3241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F9D6BD-FF50-4FFF-A6D6-B1FC2E7512BF}"/>
                  </a:ext>
                </a:extLst>
              </p:cNvPr>
              <p:cNvSpPr txBox="1"/>
              <p:nvPr/>
            </p:nvSpPr>
            <p:spPr>
              <a:xfrm>
                <a:off x="-89913" y="2416629"/>
                <a:ext cx="69748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Importações EAU 2019</a:t>
                </a: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4DFBE00-5399-4164-A013-E237D9F3665B}"/>
                  </a:ext>
                </a:extLst>
              </p:cNvPr>
              <p:cNvSpPr/>
              <p:nvPr/>
            </p:nvSpPr>
            <p:spPr>
              <a:xfrm>
                <a:off x="6167718" y="2416629"/>
                <a:ext cx="4831976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33C730C-CE3A-4CC3-B196-F7B3CD32A7C1}"/>
                </a:ext>
              </a:extLst>
            </p:cNvPr>
            <p:cNvSpPr txBox="1"/>
            <p:nvPr/>
          </p:nvSpPr>
          <p:spPr>
            <a:xfrm>
              <a:off x="5096302" y="2416629"/>
              <a:ext cx="6974807" cy="27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Importações |Partes de veículos| EAU 2019</a:t>
              </a:r>
            </a:p>
          </p:txBody>
        </p:sp>
      </p:grpSp>
      <p:pic>
        <p:nvPicPr>
          <p:cNvPr id="27" name="Imagem 26" descr="Ícone&#10;&#10;Descrição gerada automaticamente com confiança média">
            <a:extLst>
              <a:ext uri="{FF2B5EF4-FFF2-40B4-BE49-F238E27FC236}">
                <a16:creationId xmlns:a16="http://schemas.microsoft.com/office/drawing/2014/main" id="{85868074-F43B-4CB4-8035-00BC9FA4A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" y="306659"/>
            <a:ext cx="1008666" cy="506311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714D5620-F158-4EAD-A57F-F974C5F038E2}"/>
              </a:ext>
            </a:extLst>
          </p:cNvPr>
          <p:cNvSpPr txBox="1"/>
          <p:nvPr/>
        </p:nvSpPr>
        <p:spPr>
          <a:xfrm>
            <a:off x="1739900" y="340057"/>
            <a:ext cx="7716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  <a:latin typeface="+mj-lt"/>
              </a:rPr>
              <a:t>Importações dos EAU | Participação por origem 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25C1639-B7A3-4B3E-8184-D3E2E7FDAE46}"/>
              </a:ext>
            </a:extLst>
          </p:cNvPr>
          <p:cNvSpPr txBox="1"/>
          <p:nvPr/>
        </p:nvSpPr>
        <p:spPr>
          <a:xfrm>
            <a:off x="213062" y="6550223"/>
            <a:ext cx="59525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Observatório de Complexidade Econômica https://oec.world/e</a:t>
            </a:r>
          </a:p>
        </p:txBody>
      </p:sp>
    </p:spTree>
    <p:extLst>
      <p:ext uri="{BB962C8B-B14F-4D97-AF65-F5344CB8AC3E}">
        <p14:creationId xmlns:p14="http://schemas.microsoft.com/office/powerpoint/2010/main" val="956536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7B970F3-447C-447F-9866-774BF4AF5CBB}"/>
              </a:ext>
            </a:extLst>
          </p:cNvPr>
          <p:cNvSpPr txBox="1"/>
          <p:nvPr/>
        </p:nvSpPr>
        <p:spPr>
          <a:xfrm>
            <a:off x="1827473" y="874460"/>
            <a:ext cx="926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>
                <a:solidFill>
                  <a:schemeClr val="accent5"/>
                </a:solidFill>
                <a:latin typeface="+mj-lt"/>
              </a:rPr>
              <a:t>Roupas Femininas – USD $749Mi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44270D0-0338-4CDE-8FF4-C39780557FB5}"/>
              </a:ext>
            </a:extLst>
          </p:cNvPr>
          <p:cNvGrpSpPr/>
          <p:nvPr/>
        </p:nvGrpSpPr>
        <p:grpSpPr>
          <a:xfrm>
            <a:off x="-1243174" y="1962361"/>
            <a:ext cx="14373547" cy="411887"/>
            <a:chOff x="-89913" y="2416629"/>
            <a:chExt cx="12161022" cy="338554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3596D43B-4144-4FE7-AD18-D899C3CC7504}"/>
                </a:ext>
              </a:extLst>
            </p:cNvPr>
            <p:cNvGrpSpPr/>
            <p:nvPr/>
          </p:nvGrpSpPr>
          <p:grpSpPr>
            <a:xfrm>
              <a:off x="-89913" y="2416629"/>
              <a:ext cx="11089607" cy="338554"/>
              <a:chOff x="-89913" y="2416629"/>
              <a:chExt cx="11089607" cy="338554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6B786A1-DD9D-4EC4-ADFA-0B5C3C2B605E}"/>
                  </a:ext>
                </a:extLst>
              </p:cNvPr>
              <p:cNvSpPr/>
              <p:nvPr/>
            </p:nvSpPr>
            <p:spPr>
              <a:xfrm>
                <a:off x="1042307" y="2416629"/>
                <a:ext cx="5053693" cy="3241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F9D6BD-FF50-4FFF-A6D6-B1FC2E7512BF}"/>
                  </a:ext>
                </a:extLst>
              </p:cNvPr>
              <p:cNvSpPr txBox="1"/>
              <p:nvPr/>
            </p:nvSpPr>
            <p:spPr>
              <a:xfrm>
                <a:off x="-89913" y="2416629"/>
                <a:ext cx="69748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Importações EAU 2019</a:t>
                </a: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4DFBE00-5399-4164-A013-E237D9F3665B}"/>
                  </a:ext>
                </a:extLst>
              </p:cNvPr>
              <p:cNvSpPr/>
              <p:nvPr/>
            </p:nvSpPr>
            <p:spPr>
              <a:xfrm>
                <a:off x="6167718" y="2416629"/>
                <a:ext cx="4831976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33C730C-CE3A-4CC3-B196-F7B3CD32A7C1}"/>
                </a:ext>
              </a:extLst>
            </p:cNvPr>
            <p:cNvSpPr txBox="1"/>
            <p:nvPr/>
          </p:nvSpPr>
          <p:spPr>
            <a:xfrm>
              <a:off x="5096302" y="2416629"/>
              <a:ext cx="6974807" cy="27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Importações |Partes de veículos| EAU 2019</a:t>
              </a:r>
            </a:p>
          </p:txBody>
        </p:sp>
      </p:grpSp>
      <p:pic>
        <p:nvPicPr>
          <p:cNvPr id="27" name="Imagem 26" descr="Ícone&#10;&#10;Descrição gerada automaticamente com confiança média">
            <a:extLst>
              <a:ext uri="{FF2B5EF4-FFF2-40B4-BE49-F238E27FC236}">
                <a16:creationId xmlns:a16="http://schemas.microsoft.com/office/drawing/2014/main" id="{85868074-F43B-4CB4-8035-00BC9FA4A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" y="306659"/>
            <a:ext cx="1008666" cy="506311"/>
          </a:xfrm>
          <a:prstGeom prst="rect">
            <a:avLst/>
          </a:prstGeom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19CFA12B-A9C0-4A20-8C80-3A4ECC24833E}"/>
              </a:ext>
            </a:extLst>
          </p:cNvPr>
          <p:cNvSpPr/>
          <p:nvPr/>
        </p:nvSpPr>
        <p:spPr>
          <a:xfrm>
            <a:off x="3348400" y="5437413"/>
            <a:ext cx="506186" cy="48985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C1CBAAB9-2C49-413F-86BB-85222D5721E1}"/>
              </a:ext>
            </a:extLst>
          </p:cNvPr>
          <p:cNvGrpSpPr/>
          <p:nvPr/>
        </p:nvGrpSpPr>
        <p:grpSpPr>
          <a:xfrm>
            <a:off x="95037" y="1958654"/>
            <a:ext cx="12096963" cy="4548901"/>
            <a:chOff x="1050471" y="2416630"/>
            <a:chExt cx="10140045" cy="3800051"/>
          </a:xfrm>
        </p:grpSpPr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3D1A9FFF-37AC-4950-866D-D300B9393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267" t="28163" r="1965" b="18031"/>
            <a:stretch/>
          </p:blipFill>
          <p:spPr>
            <a:xfrm>
              <a:off x="1050471" y="2416630"/>
              <a:ext cx="10091058" cy="3688217"/>
            </a:xfrm>
            <a:prstGeom prst="rect">
              <a:avLst/>
            </a:prstGeom>
          </p:spPr>
        </p:pic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94E7A139-46BE-4D26-A4A5-C1828BB51028}"/>
                </a:ext>
              </a:extLst>
            </p:cNvPr>
            <p:cNvSpPr/>
            <p:nvPr/>
          </p:nvSpPr>
          <p:spPr>
            <a:xfrm>
              <a:off x="3348400" y="5437413"/>
              <a:ext cx="506186" cy="48985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16F4512F-F97C-4450-923D-B19F7AA79C61}"/>
                </a:ext>
              </a:extLst>
            </p:cNvPr>
            <p:cNvSpPr/>
            <p:nvPr/>
          </p:nvSpPr>
          <p:spPr>
            <a:xfrm flipV="1">
              <a:off x="10907486" y="5894613"/>
              <a:ext cx="283030" cy="32206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C94690BA-495F-4455-98C6-069F2A13C9C4}"/>
              </a:ext>
            </a:extLst>
          </p:cNvPr>
          <p:cNvGrpSpPr/>
          <p:nvPr/>
        </p:nvGrpSpPr>
        <p:grpSpPr>
          <a:xfrm>
            <a:off x="-1118597" y="1991949"/>
            <a:ext cx="14373547" cy="411887"/>
            <a:chOff x="-89913" y="2416629"/>
            <a:chExt cx="12161022" cy="338554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504988D8-7FB4-4566-9CA8-05A90B6D15DF}"/>
                </a:ext>
              </a:extLst>
            </p:cNvPr>
            <p:cNvGrpSpPr/>
            <p:nvPr/>
          </p:nvGrpSpPr>
          <p:grpSpPr>
            <a:xfrm>
              <a:off x="-89913" y="2416629"/>
              <a:ext cx="11089607" cy="338554"/>
              <a:chOff x="-89913" y="2416629"/>
              <a:chExt cx="11089607" cy="338554"/>
            </a:xfrm>
          </p:grpSpPr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3BAF3A20-A9FB-4A8C-9093-3E20350D87BC}"/>
                  </a:ext>
                </a:extLst>
              </p:cNvPr>
              <p:cNvSpPr/>
              <p:nvPr/>
            </p:nvSpPr>
            <p:spPr>
              <a:xfrm>
                <a:off x="1042307" y="2416629"/>
                <a:ext cx="5053693" cy="3241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0D19A901-CA08-427B-AE83-D57FA4178E06}"/>
                  </a:ext>
                </a:extLst>
              </p:cNvPr>
              <p:cNvSpPr txBox="1"/>
              <p:nvPr/>
            </p:nvSpPr>
            <p:spPr>
              <a:xfrm>
                <a:off x="-89913" y="2416629"/>
                <a:ext cx="69748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Importações EAU 2019</a:t>
                </a: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4E9D8D8-E120-4BF1-A5C7-9DFABD4FC614}"/>
                  </a:ext>
                </a:extLst>
              </p:cNvPr>
              <p:cNvSpPr/>
              <p:nvPr/>
            </p:nvSpPr>
            <p:spPr>
              <a:xfrm>
                <a:off x="6167718" y="2416629"/>
                <a:ext cx="4831976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B777681-2E11-4F26-9720-9E1127F69DB4}"/>
                </a:ext>
              </a:extLst>
            </p:cNvPr>
            <p:cNvSpPr txBox="1"/>
            <p:nvPr/>
          </p:nvSpPr>
          <p:spPr>
            <a:xfrm>
              <a:off x="5096302" y="2416629"/>
              <a:ext cx="6974807" cy="27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Importações |Roupas femininas| EAU 2019</a:t>
              </a:r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DF2CAB1E-16B4-4BB9-9B39-64EF9ADFDD4C}"/>
              </a:ext>
            </a:extLst>
          </p:cNvPr>
          <p:cNvSpPr txBox="1"/>
          <p:nvPr/>
        </p:nvSpPr>
        <p:spPr>
          <a:xfrm>
            <a:off x="1827473" y="340057"/>
            <a:ext cx="7716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  <a:latin typeface="+mj-lt"/>
              </a:rPr>
              <a:t>Importações dos EAU | Participação por origem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56BFC86-237B-4CBF-9BCB-01738BAFE7A1}"/>
              </a:ext>
            </a:extLst>
          </p:cNvPr>
          <p:cNvSpPr txBox="1"/>
          <p:nvPr/>
        </p:nvSpPr>
        <p:spPr>
          <a:xfrm>
            <a:off x="213062" y="6550223"/>
            <a:ext cx="59525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Observatório de Complexidade Econômica https://oec.world/e</a:t>
            </a:r>
          </a:p>
        </p:txBody>
      </p:sp>
    </p:spTree>
    <p:extLst>
      <p:ext uri="{BB962C8B-B14F-4D97-AF65-F5344CB8AC3E}">
        <p14:creationId xmlns:p14="http://schemas.microsoft.com/office/powerpoint/2010/main" val="2670480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7B970F3-447C-447F-9866-774BF4AF5CBB}"/>
              </a:ext>
            </a:extLst>
          </p:cNvPr>
          <p:cNvSpPr txBox="1"/>
          <p:nvPr/>
        </p:nvSpPr>
        <p:spPr>
          <a:xfrm>
            <a:off x="1739900" y="949815"/>
            <a:ext cx="926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5"/>
                </a:solidFill>
                <a:latin typeface="+mj-lt"/>
              </a:rPr>
              <a:t>Baterias elétricas – USD $623Mi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44270D0-0338-4CDE-8FF4-C39780557FB5}"/>
              </a:ext>
            </a:extLst>
          </p:cNvPr>
          <p:cNvGrpSpPr/>
          <p:nvPr/>
        </p:nvGrpSpPr>
        <p:grpSpPr>
          <a:xfrm>
            <a:off x="-1243174" y="1962361"/>
            <a:ext cx="14373547" cy="411887"/>
            <a:chOff x="-89913" y="2416629"/>
            <a:chExt cx="12161022" cy="338554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3596D43B-4144-4FE7-AD18-D899C3CC7504}"/>
                </a:ext>
              </a:extLst>
            </p:cNvPr>
            <p:cNvGrpSpPr/>
            <p:nvPr/>
          </p:nvGrpSpPr>
          <p:grpSpPr>
            <a:xfrm>
              <a:off x="-89913" y="2416629"/>
              <a:ext cx="11089607" cy="338554"/>
              <a:chOff x="-89913" y="2416629"/>
              <a:chExt cx="11089607" cy="338554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6B786A1-DD9D-4EC4-ADFA-0B5C3C2B605E}"/>
                  </a:ext>
                </a:extLst>
              </p:cNvPr>
              <p:cNvSpPr/>
              <p:nvPr/>
            </p:nvSpPr>
            <p:spPr>
              <a:xfrm>
                <a:off x="1042307" y="2416629"/>
                <a:ext cx="5053693" cy="3241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F9D6BD-FF50-4FFF-A6D6-B1FC2E7512BF}"/>
                  </a:ext>
                </a:extLst>
              </p:cNvPr>
              <p:cNvSpPr txBox="1"/>
              <p:nvPr/>
            </p:nvSpPr>
            <p:spPr>
              <a:xfrm>
                <a:off x="-89913" y="2416629"/>
                <a:ext cx="69748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Importações EAU 2019</a:t>
                </a: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4DFBE00-5399-4164-A013-E237D9F3665B}"/>
                  </a:ext>
                </a:extLst>
              </p:cNvPr>
              <p:cNvSpPr/>
              <p:nvPr/>
            </p:nvSpPr>
            <p:spPr>
              <a:xfrm>
                <a:off x="6167718" y="2416629"/>
                <a:ext cx="4831976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33C730C-CE3A-4CC3-B196-F7B3CD32A7C1}"/>
                </a:ext>
              </a:extLst>
            </p:cNvPr>
            <p:cNvSpPr txBox="1"/>
            <p:nvPr/>
          </p:nvSpPr>
          <p:spPr>
            <a:xfrm>
              <a:off x="5096302" y="2416629"/>
              <a:ext cx="6974807" cy="27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Importações |Partes de veículos| EAU 2019</a:t>
              </a:r>
            </a:p>
          </p:txBody>
        </p:sp>
      </p:grpSp>
      <p:pic>
        <p:nvPicPr>
          <p:cNvPr id="27" name="Imagem 26" descr="Ícone&#10;&#10;Descrição gerada automaticamente com confiança média">
            <a:extLst>
              <a:ext uri="{FF2B5EF4-FFF2-40B4-BE49-F238E27FC236}">
                <a16:creationId xmlns:a16="http://schemas.microsoft.com/office/drawing/2014/main" id="{85868074-F43B-4CB4-8035-00BC9FA4A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" y="306659"/>
            <a:ext cx="1008666" cy="506311"/>
          </a:xfrm>
          <a:prstGeom prst="rect">
            <a:avLst/>
          </a:prstGeom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19CFA12B-A9C0-4A20-8C80-3A4ECC24833E}"/>
              </a:ext>
            </a:extLst>
          </p:cNvPr>
          <p:cNvSpPr/>
          <p:nvPr/>
        </p:nvSpPr>
        <p:spPr>
          <a:xfrm>
            <a:off x="3348400" y="5437413"/>
            <a:ext cx="506186" cy="48985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4E32A0B-47E8-4D73-B052-28371CC9556C}"/>
              </a:ext>
            </a:extLst>
          </p:cNvPr>
          <p:cNvGrpSpPr/>
          <p:nvPr/>
        </p:nvGrpSpPr>
        <p:grpSpPr>
          <a:xfrm>
            <a:off x="20556" y="1962361"/>
            <a:ext cx="12182581" cy="4444369"/>
            <a:chOff x="90225" y="1969659"/>
            <a:chExt cx="10189032" cy="3901932"/>
          </a:xfrm>
        </p:grpSpPr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48C1346B-3A8A-4DA2-9E29-0F22AD360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402" t="26177" r="1830" b="17974"/>
            <a:stretch/>
          </p:blipFill>
          <p:spPr>
            <a:xfrm>
              <a:off x="90225" y="1969659"/>
              <a:ext cx="10091057" cy="3828206"/>
            </a:xfrm>
            <a:prstGeom prst="rect">
              <a:avLst/>
            </a:prstGeom>
          </p:spPr>
        </p:pic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EB0D6D18-BA24-4DE1-BF27-07E80E5A397A}"/>
                </a:ext>
              </a:extLst>
            </p:cNvPr>
            <p:cNvSpPr/>
            <p:nvPr/>
          </p:nvSpPr>
          <p:spPr>
            <a:xfrm>
              <a:off x="1215975" y="5023747"/>
              <a:ext cx="506186" cy="48985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69F265C2-2AEC-46EA-864A-776C1A5B4671}"/>
                </a:ext>
              </a:extLst>
            </p:cNvPr>
            <p:cNvSpPr/>
            <p:nvPr/>
          </p:nvSpPr>
          <p:spPr>
            <a:xfrm flipV="1">
              <a:off x="9996227" y="5549523"/>
              <a:ext cx="283030" cy="32206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C94690BA-495F-4455-98C6-069F2A13C9C4}"/>
              </a:ext>
            </a:extLst>
          </p:cNvPr>
          <p:cNvGrpSpPr/>
          <p:nvPr/>
        </p:nvGrpSpPr>
        <p:grpSpPr>
          <a:xfrm>
            <a:off x="-1098049" y="2033045"/>
            <a:ext cx="14373547" cy="411887"/>
            <a:chOff x="-89913" y="2416629"/>
            <a:chExt cx="12161022" cy="338554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504988D8-7FB4-4566-9CA8-05A90B6D15DF}"/>
                </a:ext>
              </a:extLst>
            </p:cNvPr>
            <p:cNvGrpSpPr/>
            <p:nvPr/>
          </p:nvGrpSpPr>
          <p:grpSpPr>
            <a:xfrm>
              <a:off x="-89913" y="2416629"/>
              <a:ext cx="11089607" cy="338554"/>
              <a:chOff x="-89913" y="2416629"/>
              <a:chExt cx="11089607" cy="338554"/>
            </a:xfrm>
          </p:grpSpPr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3BAF3A20-A9FB-4A8C-9093-3E20350D87BC}"/>
                  </a:ext>
                </a:extLst>
              </p:cNvPr>
              <p:cNvSpPr/>
              <p:nvPr/>
            </p:nvSpPr>
            <p:spPr>
              <a:xfrm>
                <a:off x="1042307" y="2416629"/>
                <a:ext cx="5053693" cy="3241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0D19A901-CA08-427B-AE83-D57FA4178E06}"/>
                  </a:ext>
                </a:extLst>
              </p:cNvPr>
              <p:cNvSpPr txBox="1"/>
              <p:nvPr/>
            </p:nvSpPr>
            <p:spPr>
              <a:xfrm>
                <a:off x="-89913" y="2416629"/>
                <a:ext cx="69748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Importações EAU 2019</a:t>
                </a: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4E9D8D8-E120-4BF1-A5C7-9DFABD4FC614}"/>
                  </a:ext>
                </a:extLst>
              </p:cNvPr>
              <p:cNvSpPr/>
              <p:nvPr/>
            </p:nvSpPr>
            <p:spPr>
              <a:xfrm>
                <a:off x="6167718" y="2416629"/>
                <a:ext cx="4831976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B777681-2E11-4F26-9720-9E1127F69DB4}"/>
                </a:ext>
              </a:extLst>
            </p:cNvPr>
            <p:cNvSpPr txBox="1"/>
            <p:nvPr/>
          </p:nvSpPr>
          <p:spPr>
            <a:xfrm>
              <a:off x="5096302" y="2416629"/>
              <a:ext cx="6974807" cy="27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Importações |Baterias elétricas| EAU 2019</a:t>
              </a:r>
            </a:p>
          </p:txBody>
        </p:sp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id="{11E41928-58D9-482C-87E0-096BFA684A8A}"/>
              </a:ext>
            </a:extLst>
          </p:cNvPr>
          <p:cNvSpPr/>
          <p:nvPr/>
        </p:nvSpPr>
        <p:spPr>
          <a:xfrm>
            <a:off x="2229492" y="2424026"/>
            <a:ext cx="7459038" cy="1240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6ED74035-E09A-47E1-AB10-89F9E7B7212F}"/>
              </a:ext>
            </a:extLst>
          </p:cNvPr>
          <p:cNvSpPr txBox="1"/>
          <p:nvPr/>
        </p:nvSpPr>
        <p:spPr>
          <a:xfrm>
            <a:off x="1749541" y="340057"/>
            <a:ext cx="7716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  <a:latin typeface="+mj-lt"/>
              </a:rPr>
              <a:t>Importações dos EAU | Participação por origem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682E8FA-5151-4B04-8D3B-1AAFCD88E9B8}"/>
              </a:ext>
            </a:extLst>
          </p:cNvPr>
          <p:cNvSpPr txBox="1"/>
          <p:nvPr/>
        </p:nvSpPr>
        <p:spPr>
          <a:xfrm>
            <a:off x="213062" y="6550223"/>
            <a:ext cx="59525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Observatório de Complexidade Econômica https://oec.world/e</a:t>
            </a:r>
          </a:p>
        </p:txBody>
      </p:sp>
    </p:spTree>
    <p:extLst>
      <p:ext uri="{BB962C8B-B14F-4D97-AF65-F5344CB8AC3E}">
        <p14:creationId xmlns:p14="http://schemas.microsoft.com/office/powerpoint/2010/main" val="4161538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7B970F3-447C-447F-9866-774BF4AF5CBB}"/>
              </a:ext>
            </a:extLst>
          </p:cNvPr>
          <p:cNvSpPr txBox="1"/>
          <p:nvPr/>
        </p:nvSpPr>
        <p:spPr>
          <a:xfrm>
            <a:off x="1693052" y="930729"/>
            <a:ext cx="926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5"/>
                </a:solidFill>
                <a:latin typeface="+mj-lt"/>
              </a:rPr>
              <a:t>Transformadores elétricos – USD $337Mi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44270D0-0338-4CDE-8FF4-C39780557FB5}"/>
              </a:ext>
            </a:extLst>
          </p:cNvPr>
          <p:cNvGrpSpPr/>
          <p:nvPr/>
        </p:nvGrpSpPr>
        <p:grpSpPr>
          <a:xfrm>
            <a:off x="-1243174" y="1962361"/>
            <a:ext cx="14373547" cy="411887"/>
            <a:chOff x="-89913" y="2416629"/>
            <a:chExt cx="12161022" cy="338554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3596D43B-4144-4FE7-AD18-D899C3CC7504}"/>
                </a:ext>
              </a:extLst>
            </p:cNvPr>
            <p:cNvGrpSpPr/>
            <p:nvPr/>
          </p:nvGrpSpPr>
          <p:grpSpPr>
            <a:xfrm>
              <a:off x="-89913" y="2416629"/>
              <a:ext cx="11089607" cy="338554"/>
              <a:chOff x="-89913" y="2416629"/>
              <a:chExt cx="11089607" cy="338554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6B786A1-DD9D-4EC4-ADFA-0B5C3C2B605E}"/>
                  </a:ext>
                </a:extLst>
              </p:cNvPr>
              <p:cNvSpPr/>
              <p:nvPr/>
            </p:nvSpPr>
            <p:spPr>
              <a:xfrm>
                <a:off x="1042307" y="2416629"/>
                <a:ext cx="5053693" cy="3241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F9D6BD-FF50-4FFF-A6D6-B1FC2E7512BF}"/>
                  </a:ext>
                </a:extLst>
              </p:cNvPr>
              <p:cNvSpPr txBox="1"/>
              <p:nvPr/>
            </p:nvSpPr>
            <p:spPr>
              <a:xfrm>
                <a:off x="-89913" y="2416629"/>
                <a:ext cx="69748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Importações EAU 2019</a:t>
                </a: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4DFBE00-5399-4164-A013-E237D9F3665B}"/>
                  </a:ext>
                </a:extLst>
              </p:cNvPr>
              <p:cNvSpPr/>
              <p:nvPr/>
            </p:nvSpPr>
            <p:spPr>
              <a:xfrm>
                <a:off x="6167718" y="2416629"/>
                <a:ext cx="4831976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33C730C-CE3A-4CC3-B196-F7B3CD32A7C1}"/>
                </a:ext>
              </a:extLst>
            </p:cNvPr>
            <p:cNvSpPr txBox="1"/>
            <p:nvPr/>
          </p:nvSpPr>
          <p:spPr>
            <a:xfrm>
              <a:off x="5096302" y="2416629"/>
              <a:ext cx="6974807" cy="27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Importações |Partes de veículos| EAU 2019</a:t>
              </a:r>
            </a:p>
          </p:txBody>
        </p:sp>
      </p:grpSp>
      <p:pic>
        <p:nvPicPr>
          <p:cNvPr id="27" name="Imagem 26" descr="Ícone&#10;&#10;Descrição gerada automaticamente com confiança média">
            <a:extLst>
              <a:ext uri="{FF2B5EF4-FFF2-40B4-BE49-F238E27FC236}">
                <a16:creationId xmlns:a16="http://schemas.microsoft.com/office/drawing/2014/main" id="{85868074-F43B-4CB4-8035-00BC9FA4A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" y="306659"/>
            <a:ext cx="1008666" cy="506311"/>
          </a:xfrm>
          <a:prstGeom prst="rect">
            <a:avLst/>
          </a:prstGeom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19CFA12B-A9C0-4A20-8C80-3A4ECC24833E}"/>
              </a:ext>
            </a:extLst>
          </p:cNvPr>
          <p:cNvSpPr/>
          <p:nvPr/>
        </p:nvSpPr>
        <p:spPr>
          <a:xfrm>
            <a:off x="3348400" y="5437413"/>
            <a:ext cx="506186" cy="48985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C94690BA-495F-4455-98C6-069F2A13C9C4}"/>
              </a:ext>
            </a:extLst>
          </p:cNvPr>
          <p:cNvGrpSpPr/>
          <p:nvPr/>
        </p:nvGrpSpPr>
        <p:grpSpPr>
          <a:xfrm>
            <a:off x="-1118597" y="1961469"/>
            <a:ext cx="14373547" cy="411887"/>
            <a:chOff x="-89913" y="2416629"/>
            <a:chExt cx="12161022" cy="338554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504988D8-7FB4-4566-9CA8-05A90B6D15DF}"/>
                </a:ext>
              </a:extLst>
            </p:cNvPr>
            <p:cNvGrpSpPr/>
            <p:nvPr/>
          </p:nvGrpSpPr>
          <p:grpSpPr>
            <a:xfrm>
              <a:off x="-89913" y="2416629"/>
              <a:ext cx="11089607" cy="338554"/>
              <a:chOff x="-89913" y="2416629"/>
              <a:chExt cx="11089607" cy="338554"/>
            </a:xfrm>
          </p:grpSpPr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3BAF3A20-A9FB-4A8C-9093-3E20350D87BC}"/>
                  </a:ext>
                </a:extLst>
              </p:cNvPr>
              <p:cNvSpPr/>
              <p:nvPr/>
            </p:nvSpPr>
            <p:spPr>
              <a:xfrm>
                <a:off x="1042307" y="2416629"/>
                <a:ext cx="5053693" cy="3241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0D19A901-CA08-427B-AE83-D57FA4178E06}"/>
                  </a:ext>
                </a:extLst>
              </p:cNvPr>
              <p:cNvSpPr txBox="1"/>
              <p:nvPr/>
            </p:nvSpPr>
            <p:spPr>
              <a:xfrm>
                <a:off x="-89913" y="2416629"/>
                <a:ext cx="69748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Importações EAU 2019</a:t>
                </a: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4E9D8D8-E120-4BF1-A5C7-9DFABD4FC614}"/>
                  </a:ext>
                </a:extLst>
              </p:cNvPr>
              <p:cNvSpPr/>
              <p:nvPr/>
            </p:nvSpPr>
            <p:spPr>
              <a:xfrm>
                <a:off x="6167718" y="2416629"/>
                <a:ext cx="4831976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7B777681-2E11-4F26-9720-9E1127F69DB4}"/>
                </a:ext>
              </a:extLst>
            </p:cNvPr>
            <p:cNvSpPr txBox="1"/>
            <p:nvPr/>
          </p:nvSpPr>
          <p:spPr>
            <a:xfrm>
              <a:off x="5096302" y="2416629"/>
              <a:ext cx="6974807" cy="27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Importações |Transformadores elétricos| EAU 2019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AB31DAF-CD84-4E8A-8908-EAC406756A0E}"/>
              </a:ext>
            </a:extLst>
          </p:cNvPr>
          <p:cNvGrpSpPr/>
          <p:nvPr/>
        </p:nvGrpSpPr>
        <p:grpSpPr>
          <a:xfrm>
            <a:off x="95037" y="2330502"/>
            <a:ext cx="12001926" cy="4116799"/>
            <a:chOff x="1001484" y="2810926"/>
            <a:chExt cx="10189032" cy="3472244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63D9F39D-AB6A-4B01-A1CF-C7ED9BD40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194" t="33316" r="2037" b="17956"/>
            <a:stretch/>
          </p:blipFill>
          <p:spPr>
            <a:xfrm>
              <a:off x="1001484" y="2810926"/>
              <a:ext cx="10091057" cy="3340131"/>
            </a:xfrm>
            <a:prstGeom prst="rect">
              <a:avLst/>
            </a:prstGeom>
          </p:spPr>
        </p:pic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A2A37D5C-A510-4BFF-8513-EDEAE231E8C6}"/>
                </a:ext>
              </a:extLst>
            </p:cNvPr>
            <p:cNvSpPr/>
            <p:nvPr/>
          </p:nvSpPr>
          <p:spPr>
            <a:xfrm>
              <a:off x="1851932" y="5793312"/>
              <a:ext cx="506186" cy="48985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3ACE4359-DE89-481B-B418-701798466139}"/>
                </a:ext>
              </a:extLst>
            </p:cNvPr>
            <p:cNvSpPr/>
            <p:nvPr/>
          </p:nvSpPr>
          <p:spPr>
            <a:xfrm flipV="1">
              <a:off x="10541726" y="5877206"/>
              <a:ext cx="648790" cy="405963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FF63B60-36DE-4FEF-8F98-6FDB757307A4}"/>
              </a:ext>
            </a:extLst>
          </p:cNvPr>
          <p:cNvSpPr txBox="1"/>
          <p:nvPr/>
        </p:nvSpPr>
        <p:spPr>
          <a:xfrm>
            <a:off x="1693052" y="340057"/>
            <a:ext cx="7716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5"/>
                </a:solidFill>
                <a:latin typeface="+mj-lt"/>
              </a:rPr>
              <a:t>Importações dos EAU | Participação por origem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01E8E00-AA99-4B69-B684-E044D608ACBB}"/>
              </a:ext>
            </a:extLst>
          </p:cNvPr>
          <p:cNvSpPr txBox="1"/>
          <p:nvPr/>
        </p:nvSpPr>
        <p:spPr>
          <a:xfrm>
            <a:off x="213062" y="6550223"/>
            <a:ext cx="59525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Observatório de Complexidade Econômica https://oec.world/e</a:t>
            </a:r>
          </a:p>
        </p:txBody>
      </p:sp>
    </p:spTree>
    <p:extLst>
      <p:ext uri="{BB962C8B-B14F-4D97-AF65-F5344CB8AC3E}">
        <p14:creationId xmlns:p14="http://schemas.microsoft.com/office/powerpoint/2010/main" val="3466169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AD5B774-4B22-4130-BE63-720003165AA5}"/>
              </a:ext>
            </a:extLst>
          </p:cNvPr>
          <p:cNvSpPr/>
          <p:nvPr/>
        </p:nvSpPr>
        <p:spPr>
          <a:xfrm>
            <a:off x="95037" y="1962361"/>
            <a:ext cx="11915453" cy="42843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6ADEACD9-2BB6-46CA-8C04-C512BB83ECB0}"/>
              </a:ext>
            </a:extLst>
          </p:cNvPr>
          <p:cNvGrpSpPr/>
          <p:nvPr/>
        </p:nvGrpSpPr>
        <p:grpSpPr>
          <a:xfrm>
            <a:off x="105311" y="1920526"/>
            <a:ext cx="12096963" cy="4469999"/>
            <a:chOff x="1001483" y="2424605"/>
            <a:chExt cx="10203101" cy="3712573"/>
          </a:xfrm>
        </p:grpSpPr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76AE72F2-D6F8-4829-94AD-3AD9E5F10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539" t="27926" r="1692" b="17912"/>
            <a:stretch/>
          </p:blipFill>
          <p:spPr>
            <a:xfrm>
              <a:off x="1001483" y="2424605"/>
              <a:ext cx="10091057" cy="3712573"/>
            </a:xfrm>
            <a:prstGeom prst="rect">
              <a:avLst/>
            </a:prstGeom>
          </p:spPr>
        </p:pic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431ADF19-3979-4BA5-9520-7C94A0125ADC}"/>
                </a:ext>
              </a:extLst>
            </p:cNvPr>
            <p:cNvGrpSpPr/>
            <p:nvPr/>
          </p:nvGrpSpPr>
          <p:grpSpPr>
            <a:xfrm>
              <a:off x="5404907" y="5160597"/>
              <a:ext cx="5799677" cy="830996"/>
              <a:chOff x="5404907" y="5160597"/>
              <a:chExt cx="5799677" cy="830996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17364F30-7C3C-42DA-914F-DFB96BE58250}"/>
                  </a:ext>
                </a:extLst>
              </p:cNvPr>
              <p:cNvSpPr/>
              <p:nvPr/>
            </p:nvSpPr>
            <p:spPr>
              <a:xfrm>
                <a:off x="5404907" y="5257800"/>
                <a:ext cx="506186" cy="489858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56396276-19BE-4773-AF1E-DEE8B291F9DA}"/>
                  </a:ext>
                </a:extLst>
              </p:cNvPr>
              <p:cNvSpPr/>
              <p:nvPr/>
            </p:nvSpPr>
            <p:spPr>
              <a:xfrm flipV="1">
                <a:off x="10698398" y="5160597"/>
                <a:ext cx="506186" cy="830996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B970F3-447C-447F-9866-774BF4AF5CBB}"/>
              </a:ext>
            </a:extLst>
          </p:cNvPr>
          <p:cNvSpPr txBox="1"/>
          <p:nvPr/>
        </p:nvSpPr>
        <p:spPr>
          <a:xfrm>
            <a:off x="1739900" y="871181"/>
            <a:ext cx="926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>
                <a:solidFill>
                  <a:schemeClr val="accent5"/>
                </a:solidFill>
                <a:latin typeface="+mj-lt"/>
              </a:rPr>
              <a:t>Calçados de borracha – USD $540Mi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44270D0-0338-4CDE-8FF4-C39780557FB5}"/>
              </a:ext>
            </a:extLst>
          </p:cNvPr>
          <p:cNvGrpSpPr/>
          <p:nvPr/>
        </p:nvGrpSpPr>
        <p:grpSpPr>
          <a:xfrm>
            <a:off x="-1243174" y="1958128"/>
            <a:ext cx="14373547" cy="411887"/>
            <a:chOff x="-89913" y="2416629"/>
            <a:chExt cx="12161022" cy="338554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3596D43B-4144-4FE7-AD18-D899C3CC7504}"/>
                </a:ext>
              </a:extLst>
            </p:cNvPr>
            <p:cNvGrpSpPr/>
            <p:nvPr/>
          </p:nvGrpSpPr>
          <p:grpSpPr>
            <a:xfrm>
              <a:off x="-89913" y="2416629"/>
              <a:ext cx="11089607" cy="338554"/>
              <a:chOff x="-89913" y="2416629"/>
              <a:chExt cx="11089607" cy="338554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6B786A1-DD9D-4EC4-ADFA-0B5C3C2B605E}"/>
                  </a:ext>
                </a:extLst>
              </p:cNvPr>
              <p:cNvSpPr/>
              <p:nvPr/>
            </p:nvSpPr>
            <p:spPr>
              <a:xfrm>
                <a:off x="1042307" y="2416629"/>
                <a:ext cx="5053693" cy="3241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4DFBE00-5399-4164-A013-E237D9F3665B}"/>
                  </a:ext>
                </a:extLst>
              </p:cNvPr>
              <p:cNvSpPr/>
              <p:nvPr/>
            </p:nvSpPr>
            <p:spPr>
              <a:xfrm>
                <a:off x="6167718" y="2416629"/>
                <a:ext cx="4831976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F9D6BD-FF50-4FFF-A6D6-B1FC2E7512BF}"/>
                  </a:ext>
                </a:extLst>
              </p:cNvPr>
              <p:cNvSpPr txBox="1"/>
              <p:nvPr/>
            </p:nvSpPr>
            <p:spPr>
              <a:xfrm>
                <a:off x="-89913" y="2416629"/>
                <a:ext cx="69748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Importações EAU 2019</a:t>
                </a:r>
              </a:p>
            </p:txBody>
          </p:sp>
        </p:grp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33C730C-CE3A-4CC3-B196-F7B3CD32A7C1}"/>
                </a:ext>
              </a:extLst>
            </p:cNvPr>
            <p:cNvSpPr txBox="1"/>
            <p:nvPr/>
          </p:nvSpPr>
          <p:spPr>
            <a:xfrm>
              <a:off x="5096302" y="2416629"/>
              <a:ext cx="6974807" cy="27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Importações | Calçados de borracha| EAU 2019</a:t>
              </a:r>
            </a:p>
          </p:txBody>
        </p:sp>
      </p:grpSp>
      <p:pic>
        <p:nvPicPr>
          <p:cNvPr id="27" name="Imagem 26" descr="Ícone&#10;&#10;Descrição gerada automaticamente com confiança média">
            <a:extLst>
              <a:ext uri="{FF2B5EF4-FFF2-40B4-BE49-F238E27FC236}">
                <a16:creationId xmlns:a16="http://schemas.microsoft.com/office/drawing/2014/main" id="{85868074-F43B-4CB4-8035-00BC9FA4A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" y="306659"/>
            <a:ext cx="1008666" cy="506311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A1C2858D-23FF-4A02-BFE4-59304DEC43C2}"/>
              </a:ext>
            </a:extLst>
          </p:cNvPr>
          <p:cNvSpPr txBox="1"/>
          <p:nvPr/>
        </p:nvSpPr>
        <p:spPr>
          <a:xfrm>
            <a:off x="1625600" y="340057"/>
            <a:ext cx="7716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5"/>
                </a:solidFill>
                <a:latin typeface="+mj-lt"/>
              </a:rPr>
              <a:t>Importações dos EAU | Participação por origem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78EA933-9F96-4B40-AE02-7C1C75401613}"/>
              </a:ext>
            </a:extLst>
          </p:cNvPr>
          <p:cNvSpPr txBox="1"/>
          <p:nvPr/>
        </p:nvSpPr>
        <p:spPr>
          <a:xfrm>
            <a:off x="213062" y="6550223"/>
            <a:ext cx="59525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Observatório de Complexidade Econômica https://oec.world/e</a:t>
            </a:r>
          </a:p>
        </p:txBody>
      </p:sp>
    </p:spTree>
    <p:extLst>
      <p:ext uri="{BB962C8B-B14F-4D97-AF65-F5344CB8AC3E}">
        <p14:creationId xmlns:p14="http://schemas.microsoft.com/office/powerpoint/2010/main" val="3854022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AD5B774-4B22-4130-BE63-720003165AA5}"/>
              </a:ext>
            </a:extLst>
          </p:cNvPr>
          <p:cNvSpPr/>
          <p:nvPr/>
        </p:nvSpPr>
        <p:spPr>
          <a:xfrm>
            <a:off x="95037" y="1962361"/>
            <a:ext cx="11915453" cy="42843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437EF41-C229-41D7-8320-4CE9BF191F4E}"/>
              </a:ext>
            </a:extLst>
          </p:cNvPr>
          <p:cNvGrpSpPr/>
          <p:nvPr/>
        </p:nvGrpSpPr>
        <p:grpSpPr>
          <a:xfrm>
            <a:off x="95037" y="1928280"/>
            <a:ext cx="12001926" cy="4579389"/>
            <a:chOff x="965982" y="2416630"/>
            <a:chExt cx="10091057" cy="3734427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AD3424F5-A9BC-413A-AE22-D9D01E460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346" t="28165" r="1886" b="17977"/>
            <a:stretch/>
          </p:blipFill>
          <p:spPr>
            <a:xfrm>
              <a:off x="965982" y="2416630"/>
              <a:ext cx="10091057" cy="3691839"/>
            </a:xfrm>
            <a:prstGeom prst="rect">
              <a:avLst/>
            </a:prstGeom>
          </p:spPr>
        </p:pic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D4B2C553-B27C-4A98-9B3D-9027F81ADA5B}"/>
                </a:ext>
              </a:extLst>
            </p:cNvPr>
            <p:cNvSpPr/>
            <p:nvPr/>
          </p:nvSpPr>
          <p:spPr>
            <a:xfrm>
              <a:off x="4799997" y="5480043"/>
              <a:ext cx="506186" cy="48985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A7225590-9A5E-4784-AD06-B6760BEBD2F3}"/>
                </a:ext>
              </a:extLst>
            </p:cNvPr>
            <p:cNvSpPr/>
            <p:nvPr/>
          </p:nvSpPr>
          <p:spPr>
            <a:xfrm flipV="1">
              <a:off x="9140198" y="5894613"/>
              <a:ext cx="1002608" cy="25644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B970F3-447C-447F-9866-774BF4AF5CBB}"/>
              </a:ext>
            </a:extLst>
          </p:cNvPr>
          <p:cNvSpPr txBox="1"/>
          <p:nvPr/>
        </p:nvSpPr>
        <p:spPr>
          <a:xfrm>
            <a:off x="1749067" y="904293"/>
            <a:ext cx="926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>
                <a:solidFill>
                  <a:schemeClr val="accent5"/>
                </a:solidFill>
                <a:latin typeface="+mj-lt"/>
              </a:rPr>
              <a:t>Cerâmica – USD $288Mi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44270D0-0338-4CDE-8FF4-C39780557FB5}"/>
              </a:ext>
            </a:extLst>
          </p:cNvPr>
          <p:cNvGrpSpPr/>
          <p:nvPr/>
        </p:nvGrpSpPr>
        <p:grpSpPr>
          <a:xfrm>
            <a:off x="-1243174" y="1958128"/>
            <a:ext cx="14373547" cy="411887"/>
            <a:chOff x="-89913" y="2416629"/>
            <a:chExt cx="12161022" cy="338554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3596D43B-4144-4FE7-AD18-D899C3CC7504}"/>
                </a:ext>
              </a:extLst>
            </p:cNvPr>
            <p:cNvGrpSpPr/>
            <p:nvPr/>
          </p:nvGrpSpPr>
          <p:grpSpPr>
            <a:xfrm>
              <a:off x="-89913" y="2416629"/>
              <a:ext cx="11089607" cy="338554"/>
              <a:chOff x="-89913" y="2416629"/>
              <a:chExt cx="11089607" cy="338554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6B786A1-DD9D-4EC4-ADFA-0B5C3C2B605E}"/>
                  </a:ext>
                </a:extLst>
              </p:cNvPr>
              <p:cNvSpPr/>
              <p:nvPr/>
            </p:nvSpPr>
            <p:spPr>
              <a:xfrm>
                <a:off x="1042307" y="2416629"/>
                <a:ext cx="5053693" cy="3241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4DFBE00-5399-4164-A013-E237D9F3665B}"/>
                  </a:ext>
                </a:extLst>
              </p:cNvPr>
              <p:cNvSpPr/>
              <p:nvPr/>
            </p:nvSpPr>
            <p:spPr>
              <a:xfrm>
                <a:off x="6167718" y="2416629"/>
                <a:ext cx="4831976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F9D6BD-FF50-4FFF-A6D6-B1FC2E7512BF}"/>
                  </a:ext>
                </a:extLst>
              </p:cNvPr>
              <p:cNvSpPr txBox="1"/>
              <p:nvPr/>
            </p:nvSpPr>
            <p:spPr>
              <a:xfrm>
                <a:off x="-89913" y="2416629"/>
                <a:ext cx="69748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Importações EAU 2019</a:t>
                </a:r>
              </a:p>
            </p:txBody>
          </p:sp>
        </p:grp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33C730C-CE3A-4CC3-B196-F7B3CD32A7C1}"/>
                </a:ext>
              </a:extLst>
            </p:cNvPr>
            <p:cNvSpPr txBox="1"/>
            <p:nvPr/>
          </p:nvSpPr>
          <p:spPr>
            <a:xfrm>
              <a:off x="5096302" y="2416629"/>
              <a:ext cx="6974807" cy="27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Importações | Cerâmica| EAU 2019</a:t>
              </a:r>
            </a:p>
          </p:txBody>
        </p:sp>
      </p:grpSp>
      <p:pic>
        <p:nvPicPr>
          <p:cNvPr id="27" name="Imagem 26" descr="Ícone&#10;&#10;Descrição gerada automaticamente com confiança média">
            <a:extLst>
              <a:ext uri="{FF2B5EF4-FFF2-40B4-BE49-F238E27FC236}">
                <a16:creationId xmlns:a16="http://schemas.microsoft.com/office/drawing/2014/main" id="{85868074-F43B-4CB4-8035-00BC9FA4A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" y="306659"/>
            <a:ext cx="1008666" cy="506311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D1F3684E-325D-4DC8-A201-961ED1DD41CE}"/>
              </a:ext>
            </a:extLst>
          </p:cNvPr>
          <p:cNvSpPr txBox="1"/>
          <p:nvPr/>
        </p:nvSpPr>
        <p:spPr>
          <a:xfrm>
            <a:off x="1625600" y="340057"/>
            <a:ext cx="7716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5"/>
                </a:solidFill>
                <a:latin typeface="+mj-lt"/>
              </a:rPr>
              <a:t>Importações dos EAU | Participação por origem 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29E0DA2-574D-4CB8-AC1A-C0A7EF4A7808}"/>
              </a:ext>
            </a:extLst>
          </p:cNvPr>
          <p:cNvSpPr txBox="1"/>
          <p:nvPr/>
        </p:nvSpPr>
        <p:spPr>
          <a:xfrm>
            <a:off x="213062" y="6550223"/>
            <a:ext cx="59525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Observatório de Complexidade Econômica https://oec.world/e</a:t>
            </a:r>
          </a:p>
        </p:txBody>
      </p:sp>
    </p:spTree>
    <p:extLst>
      <p:ext uri="{BB962C8B-B14F-4D97-AF65-F5344CB8AC3E}">
        <p14:creationId xmlns:p14="http://schemas.microsoft.com/office/powerpoint/2010/main" val="5354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38E97B74-6A08-4A3F-B2B3-CC3ED87A8228}"/>
              </a:ext>
            </a:extLst>
          </p:cNvPr>
          <p:cNvGrpSpPr/>
          <p:nvPr/>
        </p:nvGrpSpPr>
        <p:grpSpPr>
          <a:xfrm>
            <a:off x="95037" y="1936961"/>
            <a:ext cx="12096963" cy="4472569"/>
            <a:chOff x="1001484" y="2480289"/>
            <a:chExt cx="10189032" cy="3736392"/>
          </a:xfrm>
        </p:grpSpPr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AC7ED469-41DB-4392-A295-7A4759AA8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402" t="28164" r="1830" b="18104"/>
            <a:stretch/>
          </p:blipFill>
          <p:spPr>
            <a:xfrm>
              <a:off x="1001484" y="2480289"/>
              <a:ext cx="10091057" cy="3683126"/>
            </a:xfrm>
            <a:prstGeom prst="rect">
              <a:avLst/>
            </a:prstGeom>
          </p:spPr>
        </p:pic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458B07D7-67A8-4A4D-8AC9-7FA5BCBE08AB}"/>
                </a:ext>
              </a:extLst>
            </p:cNvPr>
            <p:cNvGrpSpPr/>
            <p:nvPr/>
          </p:nvGrpSpPr>
          <p:grpSpPr>
            <a:xfrm>
              <a:off x="3252550" y="4640999"/>
              <a:ext cx="7937966" cy="1575682"/>
              <a:chOff x="3252550" y="4640999"/>
              <a:chExt cx="7937966" cy="1575682"/>
            </a:xfrm>
          </p:grpSpPr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42360959-BD09-45E4-9F84-A0F7E4431815}"/>
                  </a:ext>
                </a:extLst>
              </p:cNvPr>
              <p:cNvSpPr/>
              <p:nvPr/>
            </p:nvSpPr>
            <p:spPr>
              <a:xfrm>
                <a:off x="3252550" y="4640999"/>
                <a:ext cx="506186" cy="489858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C0E01B39-93ED-4A47-990E-30FB116756AE}"/>
                  </a:ext>
                </a:extLst>
              </p:cNvPr>
              <p:cNvSpPr/>
              <p:nvPr/>
            </p:nvSpPr>
            <p:spPr>
              <a:xfrm flipV="1">
                <a:off x="10907486" y="5894613"/>
                <a:ext cx="283030" cy="322068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B970F3-447C-447F-9866-774BF4AF5CBB}"/>
              </a:ext>
            </a:extLst>
          </p:cNvPr>
          <p:cNvSpPr txBox="1"/>
          <p:nvPr/>
        </p:nvSpPr>
        <p:spPr>
          <a:xfrm>
            <a:off x="1739900" y="906798"/>
            <a:ext cx="926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>
                <a:solidFill>
                  <a:schemeClr val="accent5"/>
                </a:solidFill>
                <a:latin typeface="+mj-lt"/>
              </a:rPr>
              <a:t>Perfumes – USD $725Mi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44270D0-0338-4CDE-8FF4-C39780557FB5}"/>
              </a:ext>
            </a:extLst>
          </p:cNvPr>
          <p:cNvGrpSpPr/>
          <p:nvPr/>
        </p:nvGrpSpPr>
        <p:grpSpPr>
          <a:xfrm>
            <a:off x="-1243174" y="1962361"/>
            <a:ext cx="14373547" cy="411887"/>
            <a:chOff x="-89913" y="2416629"/>
            <a:chExt cx="12161022" cy="338554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3596D43B-4144-4FE7-AD18-D899C3CC7504}"/>
                </a:ext>
              </a:extLst>
            </p:cNvPr>
            <p:cNvGrpSpPr/>
            <p:nvPr/>
          </p:nvGrpSpPr>
          <p:grpSpPr>
            <a:xfrm>
              <a:off x="-89913" y="2416629"/>
              <a:ext cx="11089607" cy="338554"/>
              <a:chOff x="-89913" y="2416629"/>
              <a:chExt cx="11089607" cy="338554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6B786A1-DD9D-4EC4-ADFA-0B5C3C2B605E}"/>
                  </a:ext>
                </a:extLst>
              </p:cNvPr>
              <p:cNvSpPr/>
              <p:nvPr/>
            </p:nvSpPr>
            <p:spPr>
              <a:xfrm>
                <a:off x="1042307" y="2416629"/>
                <a:ext cx="5053693" cy="3241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F9D6BD-FF50-4FFF-A6D6-B1FC2E7512BF}"/>
                  </a:ext>
                </a:extLst>
              </p:cNvPr>
              <p:cNvSpPr txBox="1"/>
              <p:nvPr/>
            </p:nvSpPr>
            <p:spPr>
              <a:xfrm>
                <a:off x="-89913" y="2416629"/>
                <a:ext cx="69748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Importações EAU 2019</a:t>
                </a: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4DFBE00-5399-4164-A013-E237D9F3665B}"/>
                  </a:ext>
                </a:extLst>
              </p:cNvPr>
              <p:cNvSpPr/>
              <p:nvPr/>
            </p:nvSpPr>
            <p:spPr>
              <a:xfrm>
                <a:off x="6167718" y="2416629"/>
                <a:ext cx="4831976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33C730C-CE3A-4CC3-B196-F7B3CD32A7C1}"/>
                </a:ext>
              </a:extLst>
            </p:cNvPr>
            <p:cNvSpPr txBox="1"/>
            <p:nvPr/>
          </p:nvSpPr>
          <p:spPr>
            <a:xfrm>
              <a:off x="5096302" y="2416629"/>
              <a:ext cx="6974807" cy="27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Importações |Perfumes| EAU 2019</a:t>
              </a:r>
            </a:p>
          </p:txBody>
        </p:sp>
      </p:grpSp>
      <p:pic>
        <p:nvPicPr>
          <p:cNvPr id="27" name="Imagem 26" descr="Ícone&#10;&#10;Descrição gerada automaticamente com confiança média">
            <a:extLst>
              <a:ext uri="{FF2B5EF4-FFF2-40B4-BE49-F238E27FC236}">
                <a16:creationId xmlns:a16="http://schemas.microsoft.com/office/drawing/2014/main" id="{85868074-F43B-4CB4-8035-00BC9FA4A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" y="306659"/>
            <a:ext cx="1008666" cy="506311"/>
          </a:xfrm>
          <a:prstGeom prst="rect">
            <a:avLst/>
          </a:prstGeom>
        </p:spPr>
      </p:pic>
      <p:sp>
        <p:nvSpPr>
          <p:cNvPr id="51" name="CaixaDeTexto 50">
            <a:extLst>
              <a:ext uri="{FF2B5EF4-FFF2-40B4-BE49-F238E27FC236}">
                <a16:creationId xmlns:a16="http://schemas.microsoft.com/office/drawing/2014/main" id="{6ED74035-E09A-47E1-AB10-89F9E7B7212F}"/>
              </a:ext>
            </a:extLst>
          </p:cNvPr>
          <p:cNvSpPr txBox="1"/>
          <p:nvPr/>
        </p:nvSpPr>
        <p:spPr>
          <a:xfrm>
            <a:off x="1618411" y="340057"/>
            <a:ext cx="7716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5"/>
                </a:solidFill>
                <a:latin typeface="+mj-lt"/>
              </a:rPr>
              <a:t>Importações dos EAU | Participação por origem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03E0BE8-B895-4422-9663-3538FE311FAB}"/>
              </a:ext>
            </a:extLst>
          </p:cNvPr>
          <p:cNvSpPr txBox="1"/>
          <p:nvPr/>
        </p:nvSpPr>
        <p:spPr>
          <a:xfrm>
            <a:off x="213062" y="6550223"/>
            <a:ext cx="59525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Observatório de Complexidade Econômica https://oec.world/e</a:t>
            </a:r>
          </a:p>
        </p:txBody>
      </p:sp>
    </p:spTree>
    <p:extLst>
      <p:ext uri="{BB962C8B-B14F-4D97-AF65-F5344CB8AC3E}">
        <p14:creationId xmlns:p14="http://schemas.microsoft.com/office/powerpoint/2010/main" val="3599361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FB3F9CEB-0A52-40D2-B725-93D2E444BD05}"/>
              </a:ext>
            </a:extLst>
          </p:cNvPr>
          <p:cNvGrpSpPr/>
          <p:nvPr/>
        </p:nvGrpSpPr>
        <p:grpSpPr>
          <a:xfrm>
            <a:off x="95037" y="1931539"/>
            <a:ext cx="12001926" cy="4587862"/>
            <a:chOff x="1001483" y="2383971"/>
            <a:chExt cx="10189033" cy="3832710"/>
          </a:xfrm>
        </p:grpSpPr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43FC841D-723B-4BF3-B7BB-5A5D9E634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310" t="28164" r="1923" b="18053"/>
            <a:stretch/>
          </p:blipFill>
          <p:spPr>
            <a:xfrm>
              <a:off x="1001483" y="2383971"/>
              <a:ext cx="10091057" cy="3686630"/>
            </a:xfrm>
            <a:prstGeom prst="rect">
              <a:avLst/>
            </a:prstGeom>
          </p:spPr>
        </p:pic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3644EB4D-448F-4716-A3A3-684226752AC8}"/>
                </a:ext>
              </a:extLst>
            </p:cNvPr>
            <p:cNvSpPr/>
            <p:nvPr/>
          </p:nvSpPr>
          <p:spPr>
            <a:xfrm>
              <a:off x="4968808" y="3525561"/>
              <a:ext cx="506186" cy="48985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716E20F3-EE02-4F79-A90F-AC1BE721BC61}"/>
                </a:ext>
              </a:extLst>
            </p:cNvPr>
            <p:cNvSpPr/>
            <p:nvPr/>
          </p:nvSpPr>
          <p:spPr>
            <a:xfrm flipV="1">
              <a:off x="10907486" y="5894613"/>
              <a:ext cx="283030" cy="322068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B970F3-447C-447F-9866-774BF4AF5CBB}"/>
              </a:ext>
            </a:extLst>
          </p:cNvPr>
          <p:cNvSpPr txBox="1"/>
          <p:nvPr/>
        </p:nvSpPr>
        <p:spPr>
          <a:xfrm>
            <a:off x="1739900" y="940459"/>
            <a:ext cx="926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>
                <a:solidFill>
                  <a:schemeClr val="accent5"/>
                </a:solidFill>
                <a:latin typeface="+mj-lt"/>
              </a:rPr>
              <a:t>Partes de aeronaves – USD $1,04Bi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544270D0-0338-4CDE-8FF4-C39780557FB5}"/>
              </a:ext>
            </a:extLst>
          </p:cNvPr>
          <p:cNvGrpSpPr/>
          <p:nvPr/>
        </p:nvGrpSpPr>
        <p:grpSpPr>
          <a:xfrm>
            <a:off x="-1243174" y="1962361"/>
            <a:ext cx="14373547" cy="411887"/>
            <a:chOff x="-89913" y="2416629"/>
            <a:chExt cx="12161022" cy="338554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3596D43B-4144-4FE7-AD18-D899C3CC7504}"/>
                </a:ext>
              </a:extLst>
            </p:cNvPr>
            <p:cNvGrpSpPr/>
            <p:nvPr/>
          </p:nvGrpSpPr>
          <p:grpSpPr>
            <a:xfrm>
              <a:off x="-89913" y="2416629"/>
              <a:ext cx="11089607" cy="338554"/>
              <a:chOff x="-89913" y="2416629"/>
              <a:chExt cx="11089607" cy="338554"/>
            </a:xfrm>
          </p:grpSpPr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6B786A1-DD9D-4EC4-ADFA-0B5C3C2B605E}"/>
                  </a:ext>
                </a:extLst>
              </p:cNvPr>
              <p:cNvSpPr/>
              <p:nvPr/>
            </p:nvSpPr>
            <p:spPr>
              <a:xfrm>
                <a:off x="1042307" y="2416629"/>
                <a:ext cx="5053693" cy="3241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4F9D6BD-FF50-4FFF-A6D6-B1FC2E7512BF}"/>
                  </a:ext>
                </a:extLst>
              </p:cNvPr>
              <p:cNvSpPr txBox="1"/>
              <p:nvPr/>
            </p:nvSpPr>
            <p:spPr>
              <a:xfrm>
                <a:off x="-89913" y="2416629"/>
                <a:ext cx="69748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Importações EAU 2019</a:t>
                </a: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4DFBE00-5399-4164-A013-E237D9F3665B}"/>
                  </a:ext>
                </a:extLst>
              </p:cNvPr>
              <p:cNvSpPr/>
              <p:nvPr/>
            </p:nvSpPr>
            <p:spPr>
              <a:xfrm>
                <a:off x="6167718" y="2416629"/>
                <a:ext cx="4831976" cy="338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33C730C-CE3A-4CC3-B196-F7B3CD32A7C1}"/>
                </a:ext>
              </a:extLst>
            </p:cNvPr>
            <p:cNvSpPr txBox="1"/>
            <p:nvPr/>
          </p:nvSpPr>
          <p:spPr>
            <a:xfrm>
              <a:off x="5096302" y="2416629"/>
              <a:ext cx="6974807" cy="27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</a:rPr>
                <a:t>Importações |Partes de aeronaves| EAU 2019</a:t>
              </a:r>
            </a:p>
          </p:txBody>
        </p:sp>
      </p:grpSp>
      <p:pic>
        <p:nvPicPr>
          <p:cNvPr id="27" name="Imagem 26" descr="Ícone&#10;&#10;Descrição gerada automaticamente com confiança média">
            <a:extLst>
              <a:ext uri="{FF2B5EF4-FFF2-40B4-BE49-F238E27FC236}">
                <a16:creationId xmlns:a16="http://schemas.microsoft.com/office/drawing/2014/main" id="{85868074-F43B-4CB4-8035-00BC9FA4A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" y="306659"/>
            <a:ext cx="1008666" cy="506311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714D5620-F158-4EAD-A57F-F974C5F038E2}"/>
              </a:ext>
            </a:extLst>
          </p:cNvPr>
          <p:cNvSpPr txBox="1"/>
          <p:nvPr/>
        </p:nvSpPr>
        <p:spPr>
          <a:xfrm>
            <a:off x="1608886" y="340057"/>
            <a:ext cx="7716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5"/>
                </a:solidFill>
                <a:latin typeface="+mj-lt"/>
              </a:rPr>
              <a:t>Importações dos EAU | Participação por origem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18A06AD-606C-4A55-A14E-583AEF8F7570}"/>
              </a:ext>
            </a:extLst>
          </p:cNvPr>
          <p:cNvSpPr txBox="1"/>
          <p:nvPr/>
        </p:nvSpPr>
        <p:spPr>
          <a:xfrm>
            <a:off x="213062" y="6550223"/>
            <a:ext cx="59525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Observatório de Complexidade Econômica https://oec.world/e</a:t>
            </a:r>
          </a:p>
        </p:txBody>
      </p:sp>
    </p:spTree>
    <p:extLst>
      <p:ext uri="{BB962C8B-B14F-4D97-AF65-F5344CB8AC3E}">
        <p14:creationId xmlns:p14="http://schemas.microsoft.com/office/powerpoint/2010/main" val="2808412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4DC8709-E840-4AC2-BFD6-18EE03C2B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550" y="2256"/>
            <a:ext cx="11541923" cy="6492331"/>
          </a:xfrm>
          <a:prstGeom prst="rect">
            <a:avLst/>
          </a:prstGeom>
        </p:spPr>
      </p:pic>
      <p:sp>
        <p:nvSpPr>
          <p:cNvPr id="6" name="Paralelogramo 5">
            <a:extLst>
              <a:ext uri="{FF2B5EF4-FFF2-40B4-BE49-F238E27FC236}">
                <a16:creationId xmlns:a16="http://schemas.microsoft.com/office/drawing/2014/main" id="{B1C76B43-EC5B-4C5E-B783-071095A81FF6}"/>
              </a:ext>
            </a:extLst>
          </p:cNvPr>
          <p:cNvSpPr/>
          <p:nvPr/>
        </p:nvSpPr>
        <p:spPr>
          <a:xfrm>
            <a:off x="-2523744" y="-19850"/>
            <a:ext cx="8222017" cy="6510663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AE08F3-F33D-41E9-9885-FE7408F5B574}"/>
              </a:ext>
            </a:extLst>
          </p:cNvPr>
          <p:cNvSpPr/>
          <p:nvPr/>
        </p:nvSpPr>
        <p:spPr>
          <a:xfrm>
            <a:off x="510603" y="1952897"/>
            <a:ext cx="4104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i="1" dirty="0">
                <a:solidFill>
                  <a:schemeClr val="bg1"/>
                </a:solidFill>
              </a:rPr>
              <a:t>AÇÕES</a:t>
            </a:r>
          </a:p>
          <a:p>
            <a:endParaRPr lang="pt-BR" sz="3600" b="1" i="1" dirty="0">
              <a:solidFill>
                <a:schemeClr val="bg1"/>
              </a:solidFill>
            </a:endParaRPr>
          </a:p>
          <a:p>
            <a:r>
              <a:rPr lang="pt-BR" sz="3600" i="1" dirty="0">
                <a:solidFill>
                  <a:schemeClr val="bg1"/>
                </a:solidFill>
              </a:rPr>
              <a:t>POR ONDE COMEÇAR...</a:t>
            </a:r>
            <a:endParaRPr lang="pt-BR" sz="3200" i="1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A2AAD24-8A2E-4525-A916-9D48729372FE}"/>
              </a:ext>
            </a:extLst>
          </p:cNvPr>
          <p:cNvSpPr/>
          <p:nvPr/>
        </p:nvSpPr>
        <p:spPr>
          <a:xfrm flipV="1">
            <a:off x="-493776" y="2760327"/>
            <a:ext cx="2670048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-1.11111E-6 L 0.09909 -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b21fa3c9f_0_24"/>
          <p:cNvSpPr txBox="1"/>
          <p:nvPr/>
        </p:nvSpPr>
        <p:spPr>
          <a:xfrm>
            <a:off x="1722717" y="3927349"/>
            <a:ext cx="3791713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pt-BR" sz="1600" b="1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Emirados:  </a:t>
            </a:r>
            <a:r>
              <a:rPr lang="pt-BR" sz="1600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Dubai*, Abu Dhabi*, </a:t>
            </a:r>
            <a:r>
              <a:rPr lang="pt-BR" sz="1600" dirty="0" err="1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Sharjah</a:t>
            </a:r>
            <a:r>
              <a:rPr lang="pt-BR" sz="1600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*, </a:t>
            </a:r>
            <a:r>
              <a:rPr lang="pt-BR" sz="1600" dirty="0" err="1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Ajman</a:t>
            </a:r>
            <a:r>
              <a:rPr lang="pt-BR" sz="1600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pt-BR" sz="1600" dirty="0" err="1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Fujairah</a:t>
            </a:r>
            <a:r>
              <a:rPr lang="pt-BR" sz="1600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Umm Al-</a:t>
            </a:r>
            <a:r>
              <a:rPr lang="pt-BR" sz="1600" dirty="0" err="1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Qaiwain</a:t>
            </a:r>
            <a:r>
              <a:rPr lang="pt-BR" sz="1600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Ras Al-</a:t>
            </a:r>
            <a:r>
              <a:rPr lang="pt-BR" sz="1600" dirty="0" err="1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Khaimah</a:t>
            </a:r>
            <a:r>
              <a:rPr lang="pt-BR" sz="1600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lvl="0">
              <a:spcBef>
                <a:spcPts val="800"/>
              </a:spcBef>
              <a:buSzPts val="1400"/>
            </a:pPr>
            <a:r>
              <a:rPr lang="pt-BR" sz="1600" b="1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População:</a:t>
            </a:r>
            <a:r>
              <a:rPr lang="pt-BR" sz="1600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9,89 milhões </a:t>
            </a:r>
          </a:p>
          <a:p>
            <a:pPr>
              <a:spcBef>
                <a:spcPts val="800"/>
              </a:spcBef>
              <a:buSzPts val="1400"/>
            </a:pPr>
            <a:r>
              <a:rPr lang="pt-BR" sz="1600" b="1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Km²:</a:t>
            </a:r>
            <a:r>
              <a:rPr lang="pt-BR" sz="1600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98.600</a:t>
            </a:r>
          </a:p>
        </p:txBody>
      </p:sp>
      <p:sp>
        <p:nvSpPr>
          <p:cNvPr id="105" name="Google Shape;105;gfb21fa3c9f_0_24"/>
          <p:cNvSpPr txBox="1"/>
          <p:nvPr/>
        </p:nvSpPr>
        <p:spPr>
          <a:xfrm>
            <a:off x="1722717" y="6012951"/>
            <a:ext cx="3546343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Principais Emirados</a:t>
            </a:r>
            <a:endParaRPr sz="900" dirty="0"/>
          </a:p>
        </p:txBody>
      </p:sp>
      <p:sp>
        <p:nvSpPr>
          <p:cNvPr id="107" name="Google Shape;107;gfb21fa3c9f_0_24"/>
          <p:cNvSpPr txBox="1"/>
          <p:nvPr/>
        </p:nvSpPr>
        <p:spPr>
          <a:xfrm>
            <a:off x="224067" y="6619916"/>
            <a:ext cx="29973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CIA </a:t>
            </a:r>
            <a:r>
              <a:rPr lang="pt-BR" sz="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pt-BR" sz="900" dirty="0" err="1"/>
              <a:t>actbook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fb21fa3c9f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635" y="320320"/>
            <a:ext cx="5124894" cy="387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Ícone&#10;&#10;Descrição gerada automaticamente com confiança média">
            <a:extLst>
              <a:ext uri="{FF2B5EF4-FFF2-40B4-BE49-F238E27FC236}">
                <a16:creationId xmlns:a16="http://schemas.microsoft.com/office/drawing/2014/main" id="{E95E3DBB-3D4F-4DC9-ABAE-C5FFF84C95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0" y="681096"/>
            <a:ext cx="1008666" cy="506311"/>
          </a:xfrm>
          <a:prstGeom prst="rect">
            <a:avLst/>
          </a:prstGeom>
        </p:spPr>
      </p:pic>
      <p:sp>
        <p:nvSpPr>
          <p:cNvPr id="8" name="Google Shape;104;gfb21fa3c9f_0_24">
            <a:extLst>
              <a:ext uri="{FF2B5EF4-FFF2-40B4-BE49-F238E27FC236}">
                <a16:creationId xmlns:a16="http://schemas.microsoft.com/office/drawing/2014/main" id="{384C1A99-DB64-49DD-A400-463301F99E72}"/>
              </a:ext>
            </a:extLst>
          </p:cNvPr>
          <p:cNvSpPr txBox="1"/>
          <p:nvPr/>
        </p:nvSpPr>
        <p:spPr>
          <a:xfrm>
            <a:off x="6096000" y="4542902"/>
            <a:ext cx="5579990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800"/>
              </a:spcBef>
              <a:buSzPts val="1400"/>
            </a:pPr>
            <a:r>
              <a:rPr lang="pt-BR" sz="1600" b="1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PIB:</a:t>
            </a:r>
            <a:r>
              <a:rPr lang="pt-BR" sz="1600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421,1 bilhões USD (2019)</a:t>
            </a:r>
          </a:p>
          <a:p>
            <a:pPr lvl="0">
              <a:spcBef>
                <a:spcPts val="800"/>
              </a:spcBef>
              <a:buSzPts val="1400"/>
            </a:pPr>
            <a:r>
              <a:rPr lang="pt-BR" sz="1600" b="1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PIB per Capita:</a:t>
            </a:r>
            <a:r>
              <a:rPr lang="pt-BR" sz="1600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43 mil USD (2019)</a:t>
            </a:r>
          </a:p>
          <a:p>
            <a:pPr lvl="0">
              <a:spcBef>
                <a:spcPts val="800"/>
              </a:spcBef>
              <a:buSzPts val="1400"/>
            </a:pPr>
            <a:r>
              <a:rPr lang="pt-BR" sz="1600" b="1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Moeda: </a:t>
            </a:r>
            <a:r>
              <a:rPr lang="pt-BR" sz="1600" dirty="0" err="1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Dirham</a:t>
            </a:r>
            <a:r>
              <a:rPr lang="pt-BR" sz="1600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dos Emirados Árabes Unidos (AED)</a:t>
            </a:r>
          </a:p>
        </p:txBody>
      </p:sp>
      <p:sp>
        <p:nvSpPr>
          <p:cNvPr id="106" name="Google Shape;106;gfb21fa3c9f_0_24"/>
          <p:cNvSpPr txBox="1"/>
          <p:nvPr/>
        </p:nvSpPr>
        <p:spPr>
          <a:xfrm>
            <a:off x="1687855" y="579607"/>
            <a:ext cx="3067025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32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Emirados Árabes Unidos </a:t>
            </a:r>
            <a:endParaRPr sz="20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4D32D56E-49ED-4730-BD68-9D005627DA6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E1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2">
            <a:extLst>
              <a:ext uri="{FF2B5EF4-FFF2-40B4-BE49-F238E27FC236}">
                <a16:creationId xmlns:a16="http://schemas.microsoft.com/office/drawing/2014/main" id="{9FF5389A-1266-47BE-958F-02BF7C9CCB74}"/>
              </a:ext>
            </a:extLst>
          </p:cNvPr>
          <p:cNvSpPr/>
          <p:nvPr/>
        </p:nvSpPr>
        <p:spPr>
          <a:xfrm>
            <a:off x="-129396" y="0"/>
            <a:ext cx="6225395" cy="914400"/>
          </a:xfrm>
          <a:prstGeom prst="rightArrow">
            <a:avLst>
              <a:gd name="adj1" fmla="val 100000"/>
              <a:gd name="adj2" fmla="val 49892"/>
            </a:avLst>
          </a:prstGeom>
          <a:gradFill>
            <a:gsLst>
              <a:gs pos="0">
                <a:srgbClr val="2C8066">
                  <a:alpha val="16000"/>
                </a:srgbClr>
              </a:gs>
              <a:gs pos="92000">
                <a:srgbClr val="029B3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3">
            <a:extLst>
              <a:ext uri="{FF2B5EF4-FFF2-40B4-BE49-F238E27FC236}">
                <a16:creationId xmlns:a16="http://schemas.microsoft.com/office/drawing/2014/main" id="{26619574-E367-40DE-8B1A-D2443B4D1342}"/>
              </a:ext>
            </a:extLst>
          </p:cNvPr>
          <p:cNvSpPr/>
          <p:nvPr/>
        </p:nvSpPr>
        <p:spPr>
          <a:xfrm flipH="1">
            <a:off x="6095997" y="0"/>
            <a:ext cx="6455429" cy="914400"/>
          </a:xfrm>
          <a:prstGeom prst="rightArrow">
            <a:avLst>
              <a:gd name="adj1" fmla="val 100000"/>
              <a:gd name="adj2" fmla="val 51594"/>
            </a:avLst>
          </a:prstGeom>
          <a:gradFill>
            <a:gsLst>
              <a:gs pos="0">
                <a:srgbClr val="FF0000"/>
              </a:gs>
              <a:gs pos="19000">
                <a:srgbClr val="0073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274EA2-F3D1-41A5-B22E-6C6D5CD361B9}"/>
              </a:ext>
            </a:extLst>
          </p:cNvPr>
          <p:cNvSpPr/>
          <p:nvPr/>
        </p:nvSpPr>
        <p:spPr>
          <a:xfrm>
            <a:off x="9445537" y="223010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i="1" dirty="0">
                <a:solidFill>
                  <a:schemeClr val="bg1"/>
                </a:solidFill>
                <a:latin typeface="+mj-lt"/>
              </a:rPr>
              <a:t>EAU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258663F-AED6-4CB1-938E-20A2A1D4AC25}"/>
              </a:ext>
            </a:extLst>
          </p:cNvPr>
          <p:cNvSpPr/>
          <p:nvPr/>
        </p:nvSpPr>
        <p:spPr>
          <a:xfrm>
            <a:off x="1698118" y="258180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</a:rPr>
              <a:t>BRASIL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6A9161C0-72D6-4D09-A949-3500B7FB2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9" y="226097"/>
            <a:ext cx="694151" cy="485906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CDADDE4-02B6-4891-8608-B56393E79B3B}"/>
              </a:ext>
            </a:extLst>
          </p:cNvPr>
          <p:cNvGrpSpPr/>
          <p:nvPr/>
        </p:nvGrpSpPr>
        <p:grpSpPr>
          <a:xfrm rot="16200000">
            <a:off x="5732020" y="57380"/>
            <a:ext cx="727960" cy="791956"/>
            <a:chOff x="1199222" y="2772065"/>
            <a:chExt cx="1011238" cy="1100137"/>
          </a:xfrm>
          <a:solidFill>
            <a:schemeClr val="bg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8946250-FF20-40B7-911A-10A030E42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8760" y="2927640"/>
              <a:ext cx="798513" cy="798513"/>
            </a:xfrm>
            <a:custGeom>
              <a:avLst/>
              <a:gdLst>
                <a:gd name="T0" fmla="*/ 2130 w 2512"/>
                <a:gd name="T1" fmla="*/ 1066 h 2513"/>
                <a:gd name="T2" fmla="*/ 1926 w 2512"/>
                <a:gd name="T3" fmla="*/ 1045 h 2513"/>
                <a:gd name="T4" fmla="*/ 1756 w 2512"/>
                <a:gd name="T5" fmla="*/ 1127 h 2513"/>
                <a:gd name="T6" fmla="*/ 1613 w 2512"/>
                <a:gd name="T7" fmla="*/ 1415 h 2513"/>
                <a:gd name="T8" fmla="*/ 1838 w 2512"/>
                <a:gd name="T9" fmla="*/ 1548 h 2513"/>
                <a:gd name="T10" fmla="*/ 2017 w 2512"/>
                <a:gd name="T11" fmla="*/ 1388 h 2513"/>
                <a:gd name="T12" fmla="*/ 2333 w 2512"/>
                <a:gd name="T13" fmla="*/ 1549 h 2513"/>
                <a:gd name="T14" fmla="*/ 2120 w 2512"/>
                <a:gd name="T15" fmla="*/ 2027 h 2513"/>
                <a:gd name="T16" fmla="*/ 1875 w 2512"/>
                <a:gd name="T17" fmla="*/ 2005 h 2513"/>
                <a:gd name="T18" fmla="*/ 1424 w 2512"/>
                <a:gd name="T19" fmla="*/ 1822 h 2513"/>
                <a:gd name="T20" fmla="*/ 1141 w 2512"/>
                <a:gd name="T21" fmla="*/ 2030 h 2513"/>
                <a:gd name="T22" fmla="*/ 890 w 2512"/>
                <a:gd name="T23" fmla="*/ 2353 h 2513"/>
                <a:gd name="T24" fmla="*/ 628 w 2512"/>
                <a:gd name="T25" fmla="*/ 2057 h 2513"/>
                <a:gd name="T26" fmla="*/ 425 w 2512"/>
                <a:gd name="T27" fmla="*/ 1902 h 2513"/>
                <a:gd name="T28" fmla="*/ 181 w 2512"/>
                <a:gd name="T29" fmla="*/ 1735 h 2513"/>
                <a:gd name="T30" fmla="*/ 280 w 2512"/>
                <a:gd name="T31" fmla="*/ 1265 h 2513"/>
                <a:gd name="T32" fmla="*/ 690 w 2512"/>
                <a:gd name="T33" fmla="*/ 1177 h 2513"/>
                <a:gd name="T34" fmla="*/ 960 w 2512"/>
                <a:gd name="T35" fmla="*/ 1152 h 2513"/>
                <a:gd name="T36" fmla="*/ 1051 w 2512"/>
                <a:gd name="T37" fmla="*/ 862 h 2513"/>
                <a:gd name="T38" fmla="*/ 1289 w 2512"/>
                <a:gd name="T39" fmla="*/ 640 h 2513"/>
                <a:gd name="T40" fmla="*/ 1211 w 2512"/>
                <a:gd name="T41" fmla="*/ 424 h 2513"/>
                <a:gd name="T42" fmla="*/ 1407 w 2512"/>
                <a:gd name="T43" fmla="*/ 546 h 2513"/>
                <a:gd name="T44" fmla="*/ 1624 w 2512"/>
                <a:gd name="T45" fmla="*/ 373 h 2513"/>
                <a:gd name="T46" fmla="*/ 1798 w 2512"/>
                <a:gd name="T47" fmla="*/ 212 h 2513"/>
                <a:gd name="T48" fmla="*/ 2323 w 2512"/>
                <a:gd name="T49" fmla="*/ 761 h 2513"/>
                <a:gd name="T50" fmla="*/ 2091 w 2512"/>
                <a:gd name="T51" fmla="*/ 1327 h 2513"/>
                <a:gd name="T52" fmla="*/ 1888 w 2512"/>
                <a:gd name="T53" fmla="*/ 1460 h 2513"/>
                <a:gd name="T54" fmla="*/ 1806 w 2512"/>
                <a:gd name="T55" fmla="*/ 1394 h 2513"/>
                <a:gd name="T56" fmla="*/ 1875 w 2512"/>
                <a:gd name="T57" fmla="*/ 1117 h 2513"/>
                <a:gd name="T58" fmla="*/ 2123 w 2512"/>
                <a:gd name="T59" fmla="*/ 1156 h 2513"/>
                <a:gd name="T60" fmla="*/ 2286 w 2512"/>
                <a:gd name="T61" fmla="*/ 949 h 2513"/>
                <a:gd name="T62" fmla="*/ 2414 w 2512"/>
                <a:gd name="T63" fmla="*/ 1470 h 2513"/>
                <a:gd name="T64" fmla="*/ 1049 w 2512"/>
                <a:gd name="T65" fmla="*/ 2168 h 2513"/>
                <a:gd name="T66" fmla="*/ 1345 w 2512"/>
                <a:gd name="T67" fmla="*/ 1934 h 2513"/>
                <a:gd name="T68" fmla="*/ 1685 w 2512"/>
                <a:gd name="T69" fmla="*/ 1965 h 2513"/>
                <a:gd name="T70" fmla="*/ 2027 w 2512"/>
                <a:gd name="T71" fmla="*/ 2082 h 2513"/>
                <a:gd name="T72" fmla="*/ 1734 w 2512"/>
                <a:gd name="T73" fmla="*/ 2332 h 2513"/>
                <a:gd name="T74" fmla="*/ 1040 w 2512"/>
                <a:gd name="T75" fmla="*/ 2413 h 2513"/>
                <a:gd name="T76" fmla="*/ 376 w 2512"/>
                <a:gd name="T77" fmla="*/ 2032 h 2513"/>
                <a:gd name="T78" fmla="*/ 491 w 2512"/>
                <a:gd name="T79" fmla="*/ 2149 h 2513"/>
                <a:gd name="T80" fmla="*/ 584 w 2512"/>
                <a:gd name="T81" fmla="*/ 533 h 2513"/>
                <a:gd name="T82" fmla="*/ 471 w 2512"/>
                <a:gd name="T83" fmla="*/ 852 h 2513"/>
                <a:gd name="T84" fmla="*/ 143 w 2512"/>
                <a:gd name="T85" fmla="*/ 979 h 2513"/>
                <a:gd name="T86" fmla="*/ 526 w 2512"/>
                <a:gd name="T87" fmla="*/ 335 h 2513"/>
                <a:gd name="T88" fmla="*/ 1447 w 2512"/>
                <a:gd name="T89" fmla="*/ 412 h 2513"/>
                <a:gd name="T90" fmla="*/ 1186 w 2512"/>
                <a:gd name="T91" fmla="*/ 347 h 2513"/>
                <a:gd name="T92" fmla="*/ 1186 w 2512"/>
                <a:gd name="T93" fmla="*/ 553 h 2513"/>
                <a:gd name="T94" fmla="*/ 1041 w 2512"/>
                <a:gd name="T95" fmla="*/ 776 h 2513"/>
                <a:gd name="T96" fmla="*/ 940 w 2512"/>
                <a:gd name="T97" fmla="*/ 1051 h 2513"/>
                <a:gd name="T98" fmla="*/ 742 w 2512"/>
                <a:gd name="T99" fmla="*/ 1076 h 2513"/>
                <a:gd name="T100" fmla="*/ 318 w 2512"/>
                <a:gd name="T101" fmla="*/ 1140 h 2513"/>
                <a:gd name="T102" fmla="*/ 92 w 2512"/>
                <a:gd name="T103" fmla="*/ 1087 h 2513"/>
                <a:gd name="T104" fmla="*/ 300 w 2512"/>
                <a:gd name="T105" fmla="*/ 931 h 2513"/>
                <a:gd name="T106" fmla="*/ 536 w 2512"/>
                <a:gd name="T107" fmla="*/ 900 h 2513"/>
                <a:gd name="T108" fmla="*/ 643 w 2512"/>
                <a:gd name="T109" fmla="*/ 587 h 2513"/>
                <a:gd name="T110" fmla="*/ 633 w 2512"/>
                <a:gd name="T111" fmla="*/ 320 h 2513"/>
                <a:gd name="T112" fmla="*/ 1431 w 2512"/>
                <a:gd name="T113" fmla="*/ 93 h 2513"/>
                <a:gd name="T114" fmla="*/ 505 w 2512"/>
                <a:gd name="T115" fmla="*/ 2263 h 2513"/>
                <a:gd name="T116" fmla="*/ 1855 w 2512"/>
                <a:gd name="T117" fmla="*/ 2361 h 2513"/>
                <a:gd name="T118" fmla="*/ 2511 w 2512"/>
                <a:gd name="T119" fmla="*/ 1192 h 2513"/>
                <a:gd name="T120" fmla="*/ 1745 w 2512"/>
                <a:gd name="T121" fmla="*/ 99 h 2513"/>
                <a:gd name="T122" fmla="*/ 412 w 2512"/>
                <a:gd name="T123" fmla="*/ 327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12" h="2513">
                  <a:moveTo>
                    <a:pt x="2362" y="855"/>
                  </a:moveTo>
                  <a:lnTo>
                    <a:pt x="2340" y="854"/>
                  </a:lnTo>
                  <a:lnTo>
                    <a:pt x="2318" y="857"/>
                  </a:lnTo>
                  <a:lnTo>
                    <a:pt x="2306" y="858"/>
                  </a:lnTo>
                  <a:lnTo>
                    <a:pt x="2295" y="860"/>
                  </a:lnTo>
                  <a:lnTo>
                    <a:pt x="2283" y="862"/>
                  </a:lnTo>
                  <a:lnTo>
                    <a:pt x="2272" y="866"/>
                  </a:lnTo>
                  <a:lnTo>
                    <a:pt x="2260" y="871"/>
                  </a:lnTo>
                  <a:lnTo>
                    <a:pt x="2250" y="876"/>
                  </a:lnTo>
                  <a:lnTo>
                    <a:pt x="2238" y="882"/>
                  </a:lnTo>
                  <a:lnTo>
                    <a:pt x="2227" y="890"/>
                  </a:lnTo>
                  <a:lnTo>
                    <a:pt x="2217" y="899"/>
                  </a:lnTo>
                  <a:lnTo>
                    <a:pt x="2206" y="909"/>
                  </a:lnTo>
                  <a:lnTo>
                    <a:pt x="2197" y="919"/>
                  </a:lnTo>
                  <a:lnTo>
                    <a:pt x="2189" y="931"/>
                  </a:lnTo>
                  <a:lnTo>
                    <a:pt x="2179" y="947"/>
                  </a:lnTo>
                  <a:lnTo>
                    <a:pt x="2169" y="964"/>
                  </a:lnTo>
                  <a:lnTo>
                    <a:pt x="2162" y="978"/>
                  </a:lnTo>
                  <a:lnTo>
                    <a:pt x="2156" y="992"/>
                  </a:lnTo>
                  <a:lnTo>
                    <a:pt x="2147" y="1016"/>
                  </a:lnTo>
                  <a:lnTo>
                    <a:pt x="2140" y="1038"/>
                  </a:lnTo>
                  <a:lnTo>
                    <a:pt x="2134" y="1057"/>
                  </a:lnTo>
                  <a:lnTo>
                    <a:pt x="2130" y="1066"/>
                  </a:lnTo>
                  <a:lnTo>
                    <a:pt x="2126" y="1070"/>
                  </a:lnTo>
                  <a:lnTo>
                    <a:pt x="2123" y="1072"/>
                  </a:lnTo>
                  <a:lnTo>
                    <a:pt x="2118" y="1073"/>
                  </a:lnTo>
                  <a:lnTo>
                    <a:pt x="2112" y="1074"/>
                  </a:lnTo>
                  <a:lnTo>
                    <a:pt x="2098" y="1079"/>
                  </a:lnTo>
                  <a:lnTo>
                    <a:pt x="2084" y="1083"/>
                  </a:lnTo>
                  <a:lnTo>
                    <a:pt x="2073" y="1088"/>
                  </a:lnTo>
                  <a:lnTo>
                    <a:pt x="2060" y="1093"/>
                  </a:lnTo>
                  <a:lnTo>
                    <a:pt x="2046" y="1099"/>
                  </a:lnTo>
                  <a:lnTo>
                    <a:pt x="2034" y="1103"/>
                  </a:lnTo>
                  <a:lnTo>
                    <a:pt x="2025" y="1106"/>
                  </a:lnTo>
                  <a:lnTo>
                    <a:pt x="2017" y="1107"/>
                  </a:lnTo>
                  <a:lnTo>
                    <a:pt x="2009" y="1106"/>
                  </a:lnTo>
                  <a:lnTo>
                    <a:pt x="2002" y="1102"/>
                  </a:lnTo>
                  <a:lnTo>
                    <a:pt x="1995" y="1096"/>
                  </a:lnTo>
                  <a:lnTo>
                    <a:pt x="1985" y="1087"/>
                  </a:lnTo>
                  <a:lnTo>
                    <a:pt x="1978" y="1079"/>
                  </a:lnTo>
                  <a:lnTo>
                    <a:pt x="1970" y="1072"/>
                  </a:lnTo>
                  <a:lnTo>
                    <a:pt x="1962" y="1065"/>
                  </a:lnTo>
                  <a:lnTo>
                    <a:pt x="1954" y="1059"/>
                  </a:lnTo>
                  <a:lnTo>
                    <a:pt x="1945" y="1054"/>
                  </a:lnTo>
                  <a:lnTo>
                    <a:pt x="1935" y="1050"/>
                  </a:lnTo>
                  <a:lnTo>
                    <a:pt x="1926" y="1045"/>
                  </a:lnTo>
                  <a:lnTo>
                    <a:pt x="1916" y="1043"/>
                  </a:lnTo>
                  <a:lnTo>
                    <a:pt x="1906" y="1040"/>
                  </a:lnTo>
                  <a:lnTo>
                    <a:pt x="1896" y="1038"/>
                  </a:lnTo>
                  <a:lnTo>
                    <a:pt x="1887" y="1037"/>
                  </a:lnTo>
                  <a:lnTo>
                    <a:pt x="1876" y="1037"/>
                  </a:lnTo>
                  <a:lnTo>
                    <a:pt x="1866" y="1038"/>
                  </a:lnTo>
                  <a:lnTo>
                    <a:pt x="1855" y="1039"/>
                  </a:lnTo>
                  <a:lnTo>
                    <a:pt x="1846" y="1042"/>
                  </a:lnTo>
                  <a:lnTo>
                    <a:pt x="1835" y="1044"/>
                  </a:lnTo>
                  <a:lnTo>
                    <a:pt x="1827" y="1047"/>
                  </a:lnTo>
                  <a:lnTo>
                    <a:pt x="1819" y="1051"/>
                  </a:lnTo>
                  <a:lnTo>
                    <a:pt x="1811" y="1056"/>
                  </a:lnTo>
                  <a:lnTo>
                    <a:pt x="1804" y="1060"/>
                  </a:lnTo>
                  <a:lnTo>
                    <a:pt x="1797" y="1065"/>
                  </a:lnTo>
                  <a:lnTo>
                    <a:pt x="1790" y="1071"/>
                  </a:lnTo>
                  <a:lnTo>
                    <a:pt x="1784" y="1076"/>
                  </a:lnTo>
                  <a:lnTo>
                    <a:pt x="1778" y="1082"/>
                  </a:lnTo>
                  <a:lnTo>
                    <a:pt x="1774" y="1089"/>
                  </a:lnTo>
                  <a:lnTo>
                    <a:pt x="1769" y="1096"/>
                  </a:lnTo>
                  <a:lnTo>
                    <a:pt x="1764" y="1103"/>
                  </a:lnTo>
                  <a:lnTo>
                    <a:pt x="1762" y="1111"/>
                  </a:lnTo>
                  <a:lnTo>
                    <a:pt x="1759" y="1118"/>
                  </a:lnTo>
                  <a:lnTo>
                    <a:pt x="1756" y="1127"/>
                  </a:lnTo>
                  <a:lnTo>
                    <a:pt x="1755" y="1135"/>
                  </a:lnTo>
                  <a:lnTo>
                    <a:pt x="1754" y="1144"/>
                  </a:lnTo>
                  <a:lnTo>
                    <a:pt x="1753" y="1161"/>
                  </a:lnTo>
                  <a:lnTo>
                    <a:pt x="1754" y="1181"/>
                  </a:lnTo>
                  <a:lnTo>
                    <a:pt x="1755" y="1201"/>
                  </a:lnTo>
                  <a:lnTo>
                    <a:pt x="1756" y="1223"/>
                  </a:lnTo>
                  <a:lnTo>
                    <a:pt x="1759" y="1251"/>
                  </a:lnTo>
                  <a:lnTo>
                    <a:pt x="1760" y="1284"/>
                  </a:lnTo>
                  <a:lnTo>
                    <a:pt x="1760" y="1299"/>
                  </a:lnTo>
                  <a:lnTo>
                    <a:pt x="1759" y="1313"/>
                  </a:lnTo>
                  <a:lnTo>
                    <a:pt x="1756" y="1324"/>
                  </a:lnTo>
                  <a:lnTo>
                    <a:pt x="1754" y="1332"/>
                  </a:lnTo>
                  <a:lnTo>
                    <a:pt x="1735" y="1337"/>
                  </a:lnTo>
                  <a:lnTo>
                    <a:pt x="1712" y="1345"/>
                  </a:lnTo>
                  <a:lnTo>
                    <a:pt x="1699" y="1350"/>
                  </a:lnTo>
                  <a:lnTo>
                    <a:pt x="1687" y="1357"/>
                  </a:lnTo>
                  <a:lnTo>
                    <a:pt x="1674" y="1363"/>
                  </a:lnTo>
                  <a:lnTo>
                    <a:pt x="1662" y="1370"/>
                  </a:lnTo>
                  <a:lnTo>
                    <a:pt x="1650" y="1378"/>
                  </a:lnTo>
                  <a:lnTo>
                    <a:pt x="1639" y="1387"/>
                  </a:lnTo>
                  <a:lnTo>
                    <a:pt x="1630" y="1395"/>
                  </a:lnTo>
                  <a:lnTo>
                    <a:pt x="1620" y="1406"/>
                  </a:lnTo>
                  <a:lnTo>
                    <a:pt x="1613" y="1415"/>
                  </a:lnTo>
                  <a:lnTo>
                    <a:pt x="1607" y="1425"/>
                  </a:lnTo>
                  <a:lnTo>
                    <a:pt x="1605" y="1437"/>
                  </a:lnTo>
                  <a:lnTo>
                    <a:pt x="1604" y="1449"/>
                  </a:lnTo>
                  <a:lnTo>
                    <a:pt x="1604" y="1453"/>
                  </a:lnTo>
                  <a:lnTo>
                    <a:pt x="1605" y="1460"/>
                  </a:lnTo>
                  <a:lnTo>
                    <a:pt x="1609" y="1470"/>
                  </a:lnTo>
                  <a:lnTo>
                    <a:pt x="1614" y="1478"/>
                  </a:lnTo>
                  <a:lnTo>
                    <a:pt x="1618" y="1482"/>
                  </a:lnTo>
                  <a:lnTo>
                    <a:pt x="1623" y="1487"/>
                  </a:lnTo>
                  <a:lnTo>
                    <a:pt x="1627" y="1491"/>
                  </a:lnTo>
                  <a:lnTo>
                    <a:pt x="1633" y="1495"/>
                  </a:lnTo>
                  <a:lnTo>
                    <a:pt x="1641" y="1498"/>
                  </a:lnTo>
                  <a:lnTo>
                    <a:pt x="1649" y="1501"/>
                  </a:lnTo>
                  <a:lnTo>
                    <a:pt x="1659" y="1503"/>
                  </a:lnTo>
                  <a:lnTo>
                    <a:pt x="1669" y="1506"/>
                  </a:lnTo>
                  <a:lnTo>
                    <a:pt x="1684" y="1508"/>
                  </a:lnTo>
                  <a:lnTo>
                    <a:pt x="1703" y="1513"/>
                  </a:lnTo>
                  <a:lnTo>
                    <a:pt x="1721" y="1517"/>
                  </a:lnTo>
                  <a:lnTo>
                    <a:pt x="1741" y="1524"/>
                  </a:lnTo>
                  <a:lnTo>
                    <a:pt x="1771" y="1534"/>
                  </a:lnTo>
                  <a:lnTo>
                    <a:pt x="1804" y="1542"/>
                  </a:lnTo>
                  <a:lnTo>
                    <a:pt x="1820" y="1545"/>
                  </a:lnTo>
                  <a:lnTo>
                    <a:pt x="1838" y="1548"/>
                  </a:lnTo>
                  <a:lnTo>
                    <a:pt x="1854" y="1549"/>
                  </a:lnTo>
                  <a:lnTo>
                    <a:pt x="1870" y="1549"/>
                  </a:lnTo>
                  <a:lnTo>
                    <a:pt x="1885" y="1548"/>
                  </a:lnTo>
                  <a:lnTo>
                    <a:pt x="1901" y="1545"/>
                  </a:lnTo>
                  <a:lnTo>
                    <a:pt x="1908" y="1543"/>
                  </a:lnTo>
                  <a:lnTo>
                    <a:pt x="1915" y="1539"/>
                  </a:lnTo>
                  <a:lnTo>
                    <a:pt x="1922" y="1537"/>
                  </a:lnTo>
                  <a:lnTo>
                    <a:pt x="1928" y="1533"/>
                  </a:lnTo>
                  <a:lnTo>
                    <a:pt x="1934" y="1529"/>
                  </a:lnTo>
                  <a:lnTo>
                    <a:pt x="1940" y="1523"/>
                  </a:lnTo>
                  <a:lnTo>
                    <a:pt x="1946" y="1517"/>
                  </a:lnTo>
                  <a:lnTo>
                    <a:pt x="1951" y="1512"/>
                  </a:lnTo>
                  <a:lnTo>
                    <a:pt x="1955" y="1505"/>
                  </a:lnTo>
                  <a:lnTo>
                    <a:pt x="1960" y="1496"/>
                  </a:lnTo>
                  <a:lnTo>
                    <a:pt x="1965" y="1487"/>
                  </a:lnTo>
                  <a:lnTo>
                    <a:pt x="1968" y="1478"/>
                  </a:lnTo>
                  <a:lnTo>
                    <a:pt x="1978" y="1446"/>
                  </a:lnTo>
                  <a:lnTo>
                    <a:pt x="1988" y="1423"/>
                  </a:lnTo>
                  <a:lnTo>
                    <a:pt x="1996" y="1407"/>
                  </a:lnTo>
                  <a:lnTo>
                    <a:pt x="2003" y="1396"/>
                  </a:lnTo>
                  <a:lnTo>
                    <a:pt x="2009" y="1391"/>
                  </a:lnTo>
                  <a:lnTo>
                    <a:pt x="2013" y="1388"/>
                  </a:lnTo>
                  <a:lnTo>
                    <a:pt x="2017" y="1388"/>
                  </a:lnTo>
                  <a:lnTo>
                    <a:pt x="2022" y="1389"/>
                  </a:lnTo>
                  <a:lnTo>
                    <a:pt x="2040" y="1395"/>
                  </a:lnTo>
                  <a:lnTo>
                    <a:pt x="2058" y="1400"/>
                  </a:lnTo>
                  <a:lnTo>
                    <a:pt x="2075" y="1405"/>
                  </a:lnTo>
                  <a:lnTo>
                    <a:pt x="2095" y="1409"/>
                  </a:lnTo>
                  <a:lnTo>
                    <a:pt x="2119" y="1413"/>
                  </a:lnTo>
                  <a:lnTo>
                    <a:pt x="2149" y="1417"/>
                  </a:lnTo>
                  <a:lnTo>
                    <a:pt x="2187" y="1422"/>
                  </a:lnTo>
                  <a:lnTo>
                    <a:pt x="2233" y="1427"/>
                  </a:lnTo>
                  <a:lnTo>
                    <a:pt x="2248" y="1429"/>
                  </a:lnTo>
                  <a:lnTo>
                    <a:pt x="2259" y="1432"/>
                  </a:lnTo>
                  <a:lnTo>
                    <a:pt x="2268" y="1437"/>
                  </a:lnTo>
                  <a:lnTo>
                    <a:pt x="2275" y="1443"/>
                  </a:lnTo>
                  <a:lnTo>
                    <a:pt x="2281" y="1450"/>
                  </a:lnTo>
                  <a:lnTo>
                    <a:pt x="2286" y="1459"/>
                  </a:lnTo>
                  <a:lnTo>
                    <a:pt x="2290" y="1470"/>
                  </a:lnTo>
                  <a:lnTo>
                    <a:pt x="2295" y="1481"/>
                  </a:lnTo>
                  <a:lnTo>
                    <a:pt x="2300" y="1494"/>
                  </a:lnTo>
                  <a:lnTo>
                    <a:pt x="2305" y="1508"/>
                  </a:lnTo>
                  <a:lnTo>
                    <a:pt x="2312" y="1522"/>
                  </a:lnTo>
                  <a:lnTo>
                    <a:pt x="2322" y="1536"/>
                  </a:lnTo>
                  <a:lnTo>
                    <a:pt x="2327" y="1543"/>
                  </a:lnTo>
                  <a:lnTo>
                    <a:pt x="2333" y="1549"/>
                  </a:lnTo>
                  <a:lnTo>
                    <a:pt x="2340" y="1555"/>
                  </a:lnTo>
                  <a:lnTo>
                    <a:pt x="2348" y="1560"/>
                  </a:lnTo>
                  <a:lnTo>
                    <a:pt x="2357" y="1565"/>
                  </a:lnTo>
                  <a:lnTo>
                    <a:pt x="2366" y="1570"/>
                  </a:lnTo>
                  <a:lnTo>
                    <a:pt x="2376" y="1574"/>
                  </a:lnTo>
                  <a:lnTo>
                    <a:pt x="2388" y="1577"/>
                  </a:lnTo>
                  <a:lnTo>
                    <a:pt x="2379" y="1609"/>
                  </a:lnTo>
                  <a:lnTo>
                    <a:pt x="2368" y="1641"/>
                  </a:lnTo>
                  <a:lnTo>
                    <a:pt x="2357" y="1673"/>
                  </a:lnTo>
                  <a:lnTo>
                    <a:pt x="2344" y="1704"/>
                  </a:lnTo>
                  <a:lnTo>
                    <a:pt x="2331" y="1735"/>
                  </a:lnTo>
                  <a:lnTo>
                    <a:pt x="2317" y="1764"/>
                  </a:lnTo>
                  <a:lnTo>
                    <a:pt x="2302" y="1794"/>
                  </a:lnTo>
                  <a:lnTo>
                    <a:pt x="2287" y="1823"/>
                  </a:lnTo>
                  <a:lnTo>
                    <a:pt x="2270" y="1852"/>
                  </a:lnTo>
                  <a:lnTo>
                    <a:pt x="2253" y="1880"/>
                  </a:lnTo>
                  <a:lnTo>
                    <a:pt x="2236" y="1908"/>
                  </a:lnTo>
                  <a:lnTo>
                    <a:pt x="2216" y="1935"/>
                  </a:lnTo>
                  <a:lnTo>
                    <a:pt x="2197" y="1962"/>
                  </a:lnTo>
                  <a:lnTo>
                    <a:pt x="2176" y="1987"/>
                  </a:lnTo>
                  <a:lnTo>
                    <a:pt x="2156" y="2013"/>
                  </a:lnTo>
                  <a:lnTo>
                    <a:pt x="2134" y="2039"/>
                  </a:lnTo>
                  <a:lnTo>
                    <a:pt x="2120" y="2027"/>
                  </a:lnTo>
                  <a:lnTo>
                    <a:pt x="2104" y="2016"/>
                  </a:lnTo>
                  <a:lnTo>
                    <a:pt x="2095" y="2012"/>
                  </a:lnTo>
                  <a:lnTo>
                    <a:pt x="2086" y="2008"/>
                  </a:lnTo>
                  <a:lnTo>
                    <a:pt x="2075" y="2005"/>
                  </a:lnTo>
                  <a:lnTo>
                    <a:pt x="2065" y="2002"/>
                  </a:lnTo>
                  <a:lnTo>
                    <a:pt x="2052" y="2000"/>
                  </a:lnTo>
                  <a:lnTo>
                    <a:pt x="2038" y="2000"/>
                  </a:lnTo>
                  <a:lnTo>
                    <a:pt x="2024" y="2001"/>
                  </a:lnTo>
                  <a:lnTo>
                    <a:pt x="2011" y="2004"/>
                  </a:lnTo>
                  <a:lnTo>
                    <a:pt x="1997" y="2007"/>
                  </a:lnTo>
                  <a:lnTo>
                    <a:pt x="1984" y="2013"/>
                  </a:lnTo>
                  <a:lnTo>
                    <a:pt x="1972" y="2020"/>
                  </a:lnTo>
                  <a:lnTo>
                    <a:pt x="1959" y="2028"/>
                  </a:lnTo>
                  <a:lnTo>
                    <a:pt x="1948" y="2035"/>
                  </a:lnTo>
                  <a:lnTo>
                    <a:pt x="1940" y="2040"/>
                  </a:lnTo>
                  <a:lnTo>
                    <a:pt x="1935" y="2041"/>
                  </a:lnTo>
                  <a:lnTo>
                    <a:pt x="1932" y="2042"/>
                  </a:lnTo>
                  <a:lnTo>
                    <a:pt x="1928" y="2042"/>
                  </a:lnTo>
                  <a:lnTo>
                    <a:pt x="1924" y="2041"/>
                  </a:lnTo>
                  <a:lnTo>
                    <a:pt x="1916" y="2037"/>
                  </a:lnTo>
                  <a:lnTo>
                    <a:pt x="1905" y="2030"/>
                  </a:lnTo>
                  <a:lnTo>
                    <a:pt x="1891" y="2019"/>
                  </a:lnTo>
                  <a:lnTo>
                    <a:pt x="1875" y="2005"/>
                  </a:lnTo>
                  <a:lnTo>
                    <a:pt x="1854" y="1985"/>
                  </a:lnTo>
                  <a:lnTo>
                    <a:pt x="1830" y="1965"/>
                  </a:lnTo>
                  <a:lnTo>
                    <a:pt x="1816" y="1955"/>
                  </a:lnTo>
                  <a:lnTo>
                    <a:pt x="1801" y="1943"/>
                  </a:lnTo>
                  <a:lnTo>
                    <a:pt x="1785" y="1933"/>
                  </a:lnTo>
                  <a:lnTo>
                    <a:pt x="1768" y="1922"/>
                  </a:lnTo>
                  <a:lnTo>
                    <a:pt x="1753" y="1913"/>
                  </a:lnTo>
                  <a:lnTo>
                    <a:pt x="1740" y="1905"/>
                  </a:lnTo>
                  <a:lnTo>
                    <a:pt x="1727" y="1898"/>
                  </a:lnTo>
                  <a:lnTo>
                    <a:pt x="1717" y="1891"/>
                  </a:lnTo>
                  <a:lnTo>
                    <a:pt x="1688" y="1872"/>
                  </a:lnTo>
                  <a:lnTo>
                    <a:pt x="1663" y="1858"/>
                  </a:lnTo>
                  <a:lnTo>
                    <a:pt x="1652" y="1852"/>
                  </a:lnTo>
                  <a:lnTo>
                    <a:pt x="1639" y="1848"/>
                  </a:lnTo>
                  <a:lnTo>
                    <a:pt x="1627" y="1843"/>
                  </a:lnTo>
                  <a:lnTo>
                    <a:pt x="1614" y="1840"/>
                  </a:lnTo>
                  <a:lnTo>
                    <a:pt x="1600" y="1836"/>
                  </a:lnTo>
                  <a:lnTo>
                    <a:pt x="1585" y="1834"/>
                  </a:lnTo>
                  <a:lnTo>
                    <a:pt x="1568" y="1831"/>
                  </a:lnTo>
                  <a:lnTo>
                    <a:pt x="1549" y="1829"/>
                  </a:lnTo>
                  <a:lnTo>
                    <a:pt x="1504" y="1826"/>
                  </a:lnTo>
                  <a:lnTo>
                    <a:pt x="1446" y="1822"/>
                  </a:lnTo>
                  <a:lnTo>
                    <a:pt x="1424" y="1822"/>
                  </a:lnTo>
                  <a:lnTo>
                    <a:pt x="1403" y="1822"/>
                  </a:lnTo>
                  <a:lnTo>
                    <a:pt x="1384" y="1824"/>
                  </a:lnTo>
                  <a:lnTo>
                    <a:pt x="1368" y="1828"/>
                  </a:lnTo>
                  <a:lnTo>
                    <a:pt x="1353" y="1833"/>
                  </a:lnTo>
                  <a:lnTo>
                    <a:pt x="1339" y="1837"/>
                  </a:lnTo>
                  <a:lnTo>
                    <a:pt x="1326" y="1844"/>
                  </a:lnTo>
                  <a:lnTo>
                    <a:pt x="1316" y="1851"/>
                  </a:lnTo>
                  <a:lnTo>
                    <a:pt x="1306" y="1858"/>
                  </a:lnTo>
                  <a:lnTo>
                    <a:pt x="1297" y="1866"/>
                  </a:lnTo>
                  <a:lnTo>
                    <a:pt x="1289" y="1876"/>
                  </a:lnTo>
                  <a:lnTo>
                    <a:pt x="1282" y="1885"/>
                  </a:lnTo>
                  <a:lnTo>
                    <a:pt x="1269" y="1904"/>
                  </a:lnTo>
                  <a:lnTo>
                    <a:pt x="1257" y="1922"/>
                  </a:lnTo>
                  <a:lnTo>
                    <a:pt x="1248" y="1938"/>
                  </a:lnTo>
                  <a:lnTo>
                    <a:pt x="1236" y="1955"/>
                  </a:lnTo>
                  <a:lnTo>
                    <a:pt x="1225" y="1971"/>
                  </a:lnTo>
                  <a:lnTo>
                    <a:pt x="1210" y="1986"/>
                  </a:lnTo>
                  <a:lnTo>
                    <a:pt x="1200" y="1994"/>
                  </a:lnTo>
                  <a:lnTo>
                    <a:pt x="1191" y="2002"/>
                  </a:lnTo>
                  <a:lnTo>
                    <a:pt x="1181" y="2009"/>
                  </a:lnTo>
                  <a:lnTo>
                    <a:pt x="1169" y="2016"/>
                  </a:lnTo>
                  <a:lnTo>
                    <a:pt x="1155" y="2023"/>
                  </a:lnTo>
                  <a:lnTo>
                    <a:pt x="1141" y="2030"/>
                  </a:lnTo>
                  <a:lnTo>
                    <a:pt x="1125" y="2037"/>
                  </a:lnTo>
                  <a:lnTo>
                    <a:pt x="1107" y="2043"/>
                  </a:lnTo>
                  <a:lnTo>
                    <a:pt x="1092" y="2049"/>
                  </a:lnTo>
                  <a:lnTo>
                    <a:pt x="1077" y="2056"/>
                  </a:lnTo>
                  <a:lnTo>
                    <a:pt x="1062" y="2063"/>
                  </a:lnTo>
                  <a:lnTo>
                    <a:pt x="1049" y="2070"/>
                  </a:lnTo>
                  <a:lnTo>
                    <a:pt x="1036" y="2078"/>
                  </a:lnTo>
                  <a:lnTo>
                    <a:pt x="1024" y="2086"/>
                  </a:lnTo>
                  <a:lnTo>
                    <a:pt x="1012" y="2096"/>
                  </a:lnTo>
                  <a:lnTo>
                    <a:pt x="1001" y="2104"/>
                  </a:lnTo>
                  <a:lnTo>
                    <a:pt x="991" y="2114"/>
                  </a:lnTo>
                  <a:lnTo>
                    <a:pt x="981" y="2123"/>
                  </a:lnTo>
                  <a:lnTo>
                    <a:pt x="972" y="2134"/>
                  </a:lnTo>
                  <a:lnTo>
                    <a:pt x="963" y="2144"/>
                  </a:lnTo>
                  <a:lnTo>
                    <a:pt x="948" y="2167"/>
                  </a:lnTo>
                  <a:lnTo>
                    <a:pt x="934" y="2189"/>
                  </a:lnTo>
                  <a:lnTo>
                    <a:pt x="924" y="2212"/>
                  </a:lnTo>
                  <a:lnTo>
                    <a:pt x="913" y="2235"/>
                  </a:lnTo>
                  <a:lnTo>
                    <a:pt x="906" y="2260"/>
                  </a:lnTo>
                  <a:lnTo>
                    <a:pt x="900" y="2283"/>
                  </a:lnTo>
                  <a:lnTo>
                    <a:pt x="896" y="2307"/>
                  </a:lnTo>
                  <a:lnTo>
                    <a:pt x="892" y="2331"/>
                  </a:lnTo>
                  <a:lnTo>
                    <a:pt x="890" y="2353"/>
                  </a:lnTo>
                  <a:lnTo>
                    <a:pt x="890" y="2375"/>
                  </a:lnTo>
                  <a:lnTo>
                    <a:pt x="849" y="2360"/>
                  </a:lnTo>
                  <a:lnTo>
                    <a:pt x="810" y="2344"/>
                  </a:lnTo>
                  <a:lnTo>
                    <a:pt x="770" y="2327"/>
                  </a:lnTo>
                  <a:lnTo>
                    <a:pt x="732" y="2310"/>
                  </a:lnTo>
                  <a:lnTo>
                    <a:pt x="694" y="2290"/>
                  </a:lnTo>
                  <a:lnTo>
                    <a:pt x="657" y="2269"/>
                  </a:lnTo>
                  <a:lnTo>
                    <a:pt x="621" y="2247"/>
                  </a:lnTo>
                  <a:lnTo>
                    <a:pt x="586" y="2224"/>
                  </a:lnTo>
                  <a:lnTo>
                    <a:pt x="600" y="2201"/>
                  </a:lnTo>
                  <a:lnTo>
                    <a:pt x="614" y="2177"/>
                  </a:lnTo>
                  <a:lnTo>
                    <a:pt x="621" y="2164"/>
                  </a:lnTo>
                  <a:lnTo>
                    <a:pt x="627" y="2150"/>
                  </a:lnTo>
                  <a:lnTo>
                    <a:pt x="633" y="2137"/>
                  </a:lnTo>
                  <a:lnTo>
                    <a:pt x="636" y="2125"/>
                  </a:lnTo>
                  <a:lnTo>
                    <a:pt x="640" y="2113"/>
                  </a:lnTo>
                  <a:lnTo>
                    <a:pt x="641" y="2103"/>
                  </a:lnTo>
                  <a:lnTo>
                    <a:pt x="641" y="2093"/>
                  </a:lnTo>
                  <a:lnTo>
                    <a:pt x="640" y="2084"/>
                  </a:lnTo>
                  <a:lnTo>
                    <a:pt x="637" y="2077"/>
                  </a:lnTo>
                  <a:lnTo>
                    <a:pt x="635" y="2069"/>
                  </a:lnTo>
                  <a:lnTo>
                    <a:pt x="632" y="2063"/>
                  </a:lnTo>
                  <a:lnTo>
                    <a:pt x="628" y="2057"/>
                  </a:lnTo>
                  <a:lnTo>
                    <a:pt x="623" y="2050"/>
                  </a:lnTo>
                  <a:lnTo>
                    <a:pt x="618" y="2044"/>
                  </a:lnTo>
                  <a:lnTo>
                    <a:pt x="611" y="2039"/>
                  </a:lnTo>
                  <a:lnTo>
                    <a:pt x="604" y="2033"/>
                  </a:lnTo>
                  <a:lnTo>
                    <a:pt x="596" y="2028"/>
                  </a:lnTo>
                  <a:lnTo>
                    <a:pt x="586" y="2023"/>
                  </a:lnTo>
                  <a:lnTo>
                    <a:pt x="577" y="2019"/>
                  </a:lnTo>
                  <a:lnTo>
                    <a:pt x="568" y="2015"/>
                  </a:lnTo>
                  <a:lnTo>
                    <a:pt x="544" y="2008"/>
                  </a:lnTo>
                  <a:lnTo>
                    <a:pt x="520" y="2004"/>
                  </a:lnTo>
                  <a:lnTo>
                    <a:pt x="492" y="1999"/>
                  </a:lnTo>
                  <a:lnTo>
                    <a:pt x="462" y="1994"/>
                  </a:lnTo>
                  <a:lnTo>
                    <a:pt x="455" y="1994"/>
                  </a:lnTo>
                  <a:lnTo>
                    <a:pt x="450" y="1993"/>
                  </a:lnTo>
                  <a:lnTo>
                    <a:pt x="447" y="1991"/>
                  </a:lnTo>
                  <a:lnTo>
                    <a:pt x="443" y="1989"/>
                  </a:lnTo>
                  <a:lnTo>
                    <a:pt x="441" y="1985"/>
                  </a:lnTo>
                  <a:lnTo>
                    <a:pt x="440" y="1979"/>
                  </a:lnTo>
                  <a:lnTo>
                    <a:pt x="439" y="1971"/>
                  </a:lnTo>
                  <a:lnTo>
                    <a:pt x="437" y="1961"/>
                  </a:lnTo>
                  <a:lnTo>
                    <a:pt x="435" y="1940"/>
                  </a:lnTo>
                  <a:lnTo>
                    <a:pt x="429" y="1915"/>
                  </a:lnTo>
                  <a:lnTo>
                    <a:pt x="425" y="1902"/>
                  </a:lnTo>
                  <a:lnTo>
                    <a:pt x="420" y="1890"/>
                  </a:lnTo>
                  <a:lnTo>
                    <a:pt x="412" y="1877"/>
                  </a:lnTo>
                  <a:lnTo>
                    <a:pt x="402" y="1864"/>
                  </a:lnTo>
                  <a:lnTo>
                    <a:pt x="394" y="1854"/>
                  </a:lnTo>
                  <a:lnTo>
                    <a:pt x="385" y="1845"/>
                  </a:lnTo>
                  <a:lnTo>
                    <a:pt x="376" y="1840"/>
                  </a:lnTo>
                  <a:lnTo>
                    <a:pt x="366" y="1835"/>
                  </a:lnTo>
                  <a:lnTo>
                    <a:pt x="357" y="1831"/>
                  </a:lnTo>
                  <a:lnTo>
                    <a:pt x="349" y="1830"/>
                  </a:lnTo>
                  <a:lnTo>
                    <a:pt x="341" y="1829"/>
                  </a:lnTo>
                  <a:lnTo>
                    <a:pt x="333" y="1829"/>
                  </a:lnTo>
                  <a:lnTo>
                    <a:pt x="321" y="1830"/>
                  </a:lnTo>
                  <a:lnTo>
                    <a:pt x="311" y="1833"/>
                  </a:lnTo>
                  <a:lnTo>
                    <a:pt x="299" y="1836"/>
                  </a:lnTo>
                  <a:lnTo>
                    <a:pt x="288" y="1841"/>
                  </a:lnTo>
                  <a:lnTo>
                    <a:pt x="278" y="1847"/>
                  </a:lnTo>
                  <a:lnTo>
                    <a:pt x="269" y="1854"/>
                  </a:lnTo>
                  <a:lnTo>
                    <a:pt x="259" y="1861"/>
                  </a:lnTo>
                  <a:lnTo>
                    <a:pt x="251" y="1868"/>
                  </a:lnTo>
                  <a:lnTo>
                    <a:pt x="233" y="1835"/>
                  </a:lnTo>
                  <a:lnTo>
                    <a:pt x="214" y="1802"/>
                  </a:lnTo>
                  <a:lnTo>
                    <a:pt x="198" y="1769"/>
                  </a:lnTo>
                  <a:lnTo>
                    <a:pt x="181" y="1735"/>
                  </a:lnTo>
                  <a:lnTo>
                    <a:pt x="166" y="1700"/>
                  </a:lnTo>
                  <a:lnTo>
                    <a:pt x="152" y="1664"/>
                  </a:lnTo>
                  <a:lnTo>
                    <a:pt x="141" y="1628"/>
                  </a:lnTo>
                  <a:lnTo>
                    <a:pt x="129" y="1592"/>
                  </a:lnTo>
                  <a:lnTo>
                    <a:pt x="119" y="1555"/>
                  </a:lnTo>
                  <a:lnTo>
                    <a:pt x="109" y="1517"/>
                  </a:lnTo>
                  <a:lnTo>
                    <a:pt x="101" y="1480"/>
                  </a:lnTo>
                  <a:lnTo>
                    <a:pt x="94" y="1442"/>
                  </a:lnTo>
                  <a:lnTo>
                    <a:pt x="90" y="1402"/>
                  </a:lnTo>
                  <a:lnTo>
                    <a:pt x="85" y="1364"/>
                  </a:lnTo>
                  <a:lnTo>
                    <a:pt x="83" y="1324"/>
                  </a:lnTo>
                  <a:lnTo>
                    <a:pt x="80" y="1285"/>
                  </a:lnTo>
                  <a:lnTo>
                    <a:pt x="101" y="1291"/>
                  </a:lnTo>
                  <a:lnTo>
                    <a:pt x="124" y="1295"/>
                  </a:lnTo>
                  <a:lnTo>
                    <a:pt x="149" y="1299"/>
                  </a:lnTo>
                  <a:lnTo>
                    <a:pt x="174" y="1300"/>
                  </a:lnTo>
                  <a:lnTo>
                    <a:pt x="190" y="1300"/>
                  </a:lnTo>
                  <a:lnTo>
                    <a:pt x="206" y="1298"/>
                  </a:lnTo>
                  <a:lnTo>
                    <a:pt x="222" y="1294"/>
                  </a:lnTo>
                  <a:lnTo>
                    <a:pt x="237" y="1289"/>
                  </a:lnTo>
                  <a:lnTo>
                    <a:pt x="252" y="1284"/>
                  </a:lnTo>
                  <a:lnTo>
                    <a:pt x="266" y="1275"/>
                  </a:lnTo>
                  <a:lnTo>
                    <a:pt x="280" y="1265"/>
                  </a:lnTo>
                  <a:lnTo>
                    <a:pt x="293" y="1252"/>
                  </a:lnTo>
                  <a:lnTo>
                    <a:pt x="308" y="1238"/>
                  </a:lnTo>
                  <a:lnTo>
                    <a:pt x="322" y="1228"/>
                  </a:lnTo>
                  <a:lnTo>
                    <a:pt x="328" y="1223"/>
                  </a:lnTo>
                  <a:lnTo>
                    <a:pt x="335" y="1220"/>
                  </a:lnTo>
                  <a:lnTo>
                    <a:pt x="341" y="1217"/>
                  </a:lnTo>
                  <a:lnTo>
                    <a:pt x="348" y="1215"/>
                  </a:lnTo>
                  <a:lnTo>
                    <a:pt x="361" y="1213"/>
                  </a:lnTo>
                  <a:lnTo>
                    <a:pt x="376" y="1211"/>
                  </a:lnTo>
                  <a:lnTo>
                    <a:pt x="391" y="1211"/>
                  </a:lnTo>
                  <a:lnTo>
                    <a:pt x="409" y="1213"/>
                  </a:lnTo>
                  <a:lnTo>
                    <a:pt x="425" y="1213"/>
                  </a:lnTo>
                  <a:lnTo>
                    <a:pt x="440" y="1214"/>
                  </a:lnTo>
                  <a:lnTo>
                    <a:pt x="457" y="1214"/>
                  </a:lnTo>
                  <a:lnTo>
                    <a:pt x="476" y="1213"/>
                  </a:lnTo>
                  <a:lnTo>
                    <a:pt x="513" y="1210"/>
                  </a:lnTo>
                  <a:lnTo>
                    <a:pt x="543" y="1206"/>
                  </a:lnTo>
                  <a:lnTo>
                    <a:pt x="570" y="1201"/>
                  </a:lnTo>
                  <a:lnTo>
                    <a:pt x="597" y="1194"/>
                  </a:lnTo>
                  <a:lnTo>
                    <a:pt x="615" y="1190"/>
                  </a:lnTo>
                  <a:lnTo>
                    <a:pt x="636" y="1186"/>
                  </a:lnTo>
                  <a:lnTo>
                    <a:pt x="662" y="1181"/>
                  </a:lnTo>
                  <a:lnTo>
                    <a:pt x="690" y="1177"/>
                  </a:lnTo>
                  <a:lnTo>
                    <a:pt x="706" y="1173"/>
                  </a:lnTo>
                  <a:lnTo>
                    <a:pt x="720" y="1171"/>
                  </a:lnTo>
                  <a:lnTo>
                    <a:pt x="733" y="1167"/>
                  </a:lnTo>
                  <a:lnTo>
                    <a:pt x="743" y="1163"/>
                  </a:lnTo>
                  <a:lnTo>
                    <a:pt x="762" y="1156"/>
                  </a:lnTo>
                  <a:lnTo>
                    <a:pt x="777" y="1149"/>
                  </a:lnTo>
                  <a:lnTo>
                    <a:pt x="779" y="1147"/>
                  </a:lnTo>
                  <a:lnTo>
                    <a:pt x="782" y="1146"/>
                  </a:lnTo>
                  <a:lnTo>
                    <a:pt x="789" y="1153"/>
                  </a:lnTo>
                  <a:lnTo>
                    <a:pt x="799" y="1164"/>
                  </a:lnTo>
                  <a:lnTo>
                    <a:pt x="808" y="1173"/>
                  </a:lnTo>
                  <a:lnTo>
                    <a:pt x="820" y="1181"/>
                  </a:lnTo>
                  <a:lnTo>
                    <a:pt x="832" y="1187"/>
                  </a:lnTo>
                  <a:lnTo>
                    <a:pt x="843" y="1192"/>
                  </a:lnTo>
                  <a:lnTo>
                    <a:pt x="856" y="1194"/>
                  </a:lnTo>
                  <a:lnTo>
                    <a:pt x="870" y="1194"/>
                  </a:lnTo>
                  <a:lnTo>
                    <a:pt x="883" y="1193"/>
                  </a:lnTo>
                  <a:lnTo>
                    <a:pt x="897" y="1189"/>
                  </a:lnTo>
                  <a:lnTo>
                    <a:pt x="910" y="1185"/>
                  </a:lnTo>
                  <a:lnTo>
                    <a:pt x="922" y="1178"/>
                  </a:lnTo>
                  <a:lnTo>
                    <a:pt x="935" y="1171"/>
                  </a:lnTo>
                  <a:lnTo>
                    <a:pt x="947" y="1161"/>
                  </a:lnTo>
                  <a:lnTo>
                    <a:pt x="960" y="1152"/>
                  </a:lnTo>
                  <a:lnTo>
                    <a:pt x="970" y="1140"/>
                  </a:lnTo>
                  <a:lnTo>
                    <a:pt x="981" y="1129"/>
                  </a:lnTo>
                  <a:lnTo>
                    <a:pt x="991" y="1116"/>
                  </a:lnTo>
                  <a:lnTo>
                    <a:pt x="1000" y="1103"/>
                  </a:lnTo>
                  <a:lnTo>
                    <a:pt x="1008" y="1090"/>
                  </a:lnTo>
                  <a:lnTo>
                    <a:pt x="1017" y="1078"/>
                  </a:lnTo>
                  <a:lnTo>
                    <a:pt x="1024" y="1064"/>
                  </a:lnTo>
                  <a:lnTo>
                    <a:pt x="1029" y="1050"/>
                  </a:lnTo>
                  <a:lnTo>
                    <a:pt x="1034" y="1037"/>
                  </a:lnTo>
                  <a:lnTo>
                    <a:pt x="1038" y="1024"/>
                  </a:lnTo>
                  <a:lnTo>
                    <a:pt x="1040" y="1011"/>
                  </a:lnTo>
                  <a:lnTo>
                    <a:pt x="1042" y="993"/>
                  </a:lnTo>
                  <a:lnTo>
                    <a:pt x="1042" y="974"/>
                  </a:lnTo>
                  <a:lnTo>
                    <a:pt x="1041" y="956"/>
                  </a:lnTo>
                  <a:lnTo>
                    <a:pt x="1040" y="938"/>
                  </a:lnTo>
                  <a:lnTo>
                    <a:pt x="1039" y="919"/>
                  </a:lnTo>
                  <a:lnTo>
                    <a:pt x="1038" y="904"/>
                  </a:lnTo>
                  <a:lnTo>
                    <a:pt x="1039" y="892"/>
                  </a:lnTo>
                  <a:lnTo>
                    <a:pt x="1041" y="880"/>
                  </a:lnTo>
                  <a:lnTo>
                    <a:pt x="1042" y="875"/>
                  </a:lnTo>
                  <a:lnTo>
                    <a:pt x="1045" y="871"/>
                  </a:lnTo>
                  <a:lnTo>
                    <a:pt x="1048" y="867"/>
                  </a:lnTo>
                  <a:lnTo>
                    <a:pt x="1051" y="862"/>
                  </a:lnTo>
                  <a:lnTo>
                    <a:pt x="1061" y="855"/>
                  </a:lnTo>
                  <a:lnTo>
                    <a:pt x="1074" y="850"/>
                  </a:lnTo>
                  <a:lnTo>
                    <a:pt x="1092" y="842"/>
                  </a:lnTo>
                  <a:lnTo>
                    <a:pt x="1111" y="835"/>
                  </a:lnTo>
                  <a:lnTo>
                    <a:pt x="1131" y="828"/>
                  </a:lnTo>
                  <a:lnTo>
                    <a:pt x="1149" y="822"/>
                  </a:lnTo>
                  <a:lnTo>
                    <a:pt x="1178" y="811"/>
                  </a:lnTo>
                  <a:lnTo>
                    <a:pt x="1206" y="801"/>
                  </a:lnTo>
                  <a:lnTo>
                    <a:pt x="1220" y="795"/>
                  </a:lnTo>
                  <a:lnTo>
                    <a:pt x="1233" y="788"/>
                  </a:lnTo>
                  <a:lnTo>
                    <a:pt x="1246" y="781"/>
                  </a:lnTo>
                  <a:lnTo>
                    <a:pt x="1257" y="773"/>
                  </a:lnTo>
                  <a:lnTo>
                    <a:pt x="1268" y="765"/>
                  </a:lnTo>
                  <a:lnTo>
                    <a:pt x="1277" y="755"/>
                  </a:lnTo>
                  <a:lnTo>
                    <a:pt x="1285" y="746"/>
                  </a:lnTo>
                  <a:lnTo>
                    <a:pt x="1291" y="736"/>
                  </a:lnTo>
                  <a:lnTo>
                    <a:pt x="1296" y="723"/>
                  </a:lnTo>
                  <a:lnTo>
                    <a:pt x="1298" y="710"/>
                  </a:lnTo>
                  <a:lnTo>
                    <a:pt x="1298" y="697"/>
                  </a:lnTo>
                  <a:lnTo>
                    <a:pt x="1296" y="682"/>
                  </a:lnTo>
                  <a:lnTo>
                    <a:pt x="1292" y="668"/>
                  </a:lnTo>
                  <a:lnTo>
                    <a:pt x="1290" y="654"/>
                  </a:lnTo>
                  <a:lnTo>
                    <a:pt x="1289" y="640"/>
                  </a:lnTo>
                  <a:lnTo>
                    <a:pt x="1288" y="626"/>
                  </a:lnTo>
                  <a:lnTo>
                    <a:pt x="1286" y="608"/>
                  </a:lnTo>
                  <a:lnTo>
                    <a:pt x="1284" y="589"/>
                  </a:lnTo>
                  <a:lnTo>
                    <a:pt x="1281" y="570"/>
                  </a:lnTo>
                  <a:lnTo>
                    <a:pt x="1275" y="552"/>
                  </a:lnTo>
                  <a:lnTo>
                    <a:pt x="1272" y="543"/>
                  </a:lnTo>
                  <a:lnTo>
                    <a:pt x="1268" y="533"/>
                  </a:lnTo>
                  <a:lnTo>
                    <a:pt x="1263" y="525"/>
                  </a:lnTo>
                  <a:lnTo>
                    <a:pt x="1259" y="516"/>
                  </a:lnTo>
                  <a:lnTo>
                    <a:pt x="1253" y="508"/>
                  </a:lnTo>
                  <a:lnTo>
                    <a:pt x="1246" y="499"/>
                  </a:lnTo>
                  <a:lnTo>
                    <a:pt x="1238" y="491"/>
                  </a:lnTo>
                  <a:lnTo>
                    <a:pt x="1229" y="484"/>
                  </a:lnTo>
                  <a:lnTo>
                    <a:pt x="1213" y="472"/>
                  </a:lnTo>
                  <a:lnTo>
                    <a:pt x="1199" y="462"/>
                  </a:lnTo>
                  <a:lnTo>
                    <a:pt x="1190" y="455"/>
                  </a:lnTo>
                  <a:lnTo>
                    <a:pt x="1182" y="449"/>
                  </a:lnTo>
                  <a:lnTo>
                    <a:pt x="1185" y="444"/>
                  </a:lnTo>
                  <a:lnTo>
                    <a:pt x="1191" y="437"/>
                  </a:lnTo>
                  <a:lnTo>
                    <a:pt x="1196" y="432"/>
                  </a:lnTo>
                  <a:lnTo>
                    <a:pt x="1200" y="429"/>
                  </a:lnTo>
                  <a:lnTo>
                    <a:pt x="1205" y="426"/>
                  </a:lnTo>
                  <a:lnTo>
                    <a:pt x="1211" y="424"/>
                  </a:lnTo>
                  <a:lnTo>
                    <a:pt x="1215" y="422"/>
                  </a:lnTo>
                  <a:lnTo>
                    <a:pt x="1221" y="420"/>
                  </a:lnTo>
                  <a:lnTo>
                    <a:pt x="1226" y="420"/>
                  </a:lnTo>
                  <a:lnTo>
                    <a:pt x="1232" y="420"/>
                  </a:lnTo>
                  <a:lnTo>
                    <a:pt x="1245" y="423"/>
                  </a:lnTo>
                  <a:lnTo>
                    <a:pt x="1259" y="427"/>
                  </a:lnTo>
                  <a:lnTo>
                    <a:pt x="1275" y="433"/>
                  </a:lnTo>
                  <a:lnTo>
                    <a:pt x="1292" y="441"/>
                  </a:lnTo>
                  <a:lnTo>
                    <a:pt x="1300" y="445"/>
                  </a:lnTo>
                  <a:lnTo>
                    <a:pt x="1309" y="456"/>
                  </a:lnTo>
                  <a:lnTo>
                    <a:pt x="1318" y="472"/>
                  </a:lnTo>
                  <a:lnTo>
                    <a:pt x="1326" y="484"/>
                  </a:lnTo>
                  <a:lnTo>
                    <a:pt x="1334" y="497"/>
                  </a:lnTo>
                  <a:lnTo>
                    <a:pt x="1343" y="510"/>
                  </a:lnTo>
                  <a:lnTo>
                    <a:pt x="1354" y="520"/>
                  </a:lnTo>
                  <a:lnTo>
                    <a:pt x="1360" y="526"/>
                  </a:lnTo>
                  <a:lnTo>
                    <a:pt x="1366" y="531"/>
                  </a:lnTo>
                  <a:lnTo>
                    <a:pt x="1371" y="534"/>
                  </a:lnTo>
                  <a:lnTo>
                    <a:pt x="1378" y="539"/>
                  </a:lnTo>
                  <a:lnTo>
                    <a:pt x="1384" y="541"/>
                  </a:lnTo>
                  <a:lnTo>
                    <a:pt x="1392" y="544"/>
                  </a:lnTo>
                  <a:lnTo>
                    <a:pt x="1399" y="545"/>
                  </a:lnTo>
                  <a:lnTo>
                    <a:pt x="1407" y="546"/>
                  </a:lnTo>
                  <a:lnTo>
                    <a:pt x="1409" y="546"/>
                  </a:lnTo>
                  <a:lnTo>
                    <a:pt x="1409" y="546"/>
                  </a:lnTo>
                  <a:lnTo>
                    <a:pt x="1417" y="545"/>
                  </a:lnTo>
                  <a:lnTo>
                    <a:pt x="1424" y="544"/>
                  </a:lnTo>
                  <a:lnTo>
                    <a:pt x="1432" y="541"/>
                  </a:lnTo>
                  <a:lnTo>
                    <a:pt x="1438" y="539"/>
                  </a:lnTo>
                  <a:lnTo>
                    <a:pt x="1450" y="532"/>
                  </a:lnTo>
                  <a:lnTo>
                    <a:pt x="1461" y="523"/>
                  </a:lnTo>
                  <a:lnTo>
                    <a:pt x="1470" y="513"/>
                  </a:lnTo>
                  <a:lnTo>
                    <a:pt x="1478" y="504"/>
                  </a:lnTo>
                  <a:lnTo>
                    <a:pt x="1484" y="496"/>
                  </a:lnTo>
                  <a:lnTo>
                    <a:pt x="1488" y="490"/>
                  </a:lnTo>
                  <a:lnTo>
                    <a:pt x="1497" y="477"/>
                  </a:lnTo>
                  <a:lnTo>
                    <a:pt x="1507" y="466"/>
                  </a:lnTo>
                  <a:lnTo>
                    <a:pt x="1517" y="455"/>
                  </a:lnTo>
                  <a:lnTo>
                    <a:pt x="1527" y="447"/>
                  </a:lnTo>
                  <a:lnTo>
                    <a:pt x="1549" y="431"/>
                  </a:lnTo>
                  <a:lnTo>
                    <a:pt x="1570" y="417"/>
                  </a:lnTo>
                  <a:lnTo>
                    <a:pt x="1585" y="406"/>
                  </a:lnTo>
                  <a:lnTo>
                    <a:pt x="1602" y="395"/>
                  </a:lnTo>
                  <a:lnTo>
                    <a:pt x="1610" y="388"/>
                  </a:lnTo>
                  <a:lnTo>
                    <a:pt x="1617" y="381"/>
                  </a:lnTo>
                  <a:lnTo>
                    <a:pt x="1624" y="373"/>
                  </a:lnTo>
                  <a:lnTo>
                    <a:pt x="1630" y="365"/>
                  </a:lnTo>
                  <a:lnTo>
                    <a:pt x="1634" y="355"/>
                  </a:lnTo>
                  <a:lnTo>
                    <a:pt x="1638" y="346"/>
                  </a:lnTo>
                  <a:lnTo>
                    <a:pt x="1640" y="334"/>
                  </a:lnTo>
                  <a:lnTo>
                    <a:pt x="1641" y="323"/>
                  </a:lnTo>
                  <a:lnTo>
                    <a:pt x="1640" y="310"/>
                  </a:lnTo>
                  <a:lnTo>
                    <a:pt x="1638" y="297"/>
                  </a:lnTo>
                  <a:lnTo>
                    <a:pt x="1633" y="282"/>
                  </a:lnTo>
                  <a:lnTo>
                    <a:pt x="1626" y="267"/>
                  </a:lnTo>
                  <a:lnTo>
                    <a:pt x="1618" y="249"/>
                  </a:lnTo>
                  <a:lnTo>
                    <a:pt x="1613" y="231"/>
                  </a:lnTo>
                  <a:lnTo>
                    <a:pt x="1610" y="213"/>
                  </a:lnTo>
                  <a:lnTo>
                    <a:pt x="1607" y="196"/>
                  </a:lnTo>
                  <a:lnTo>
                    <a:pt x="1606" y="180"/>
                  </a:lnTo>
                  <a:lnTo>
                    <a:pt x="1606" y="163"/>
                  </a:lnTo>
                  <a:lnTo>
                    <a:pt x="1607" y="148"/>
                  </a:lnTo>
                  <a:lnTo>
                    <a:pt x="1610" y="134"/>
                  </a:lnTo>
                  <a:lnTo>
                    <a:pt x="1642" y="145"/>
                  </a:lnTo>
                  <a:lnTo>
                    <a:pt x="1674" y="156"/>
                  </a:lnTo>
                  <a:lnTo>
                    <a:pt x="1705" y="169"/>
                  </a:lnTo>
                  <a:lnTo>
                    <a:pt x="1737" y="183"/>
                  </a:lnTo>
                  <a:lnTo>
                    <a:pt x="1768" y="197"/>
                  </a:lnTo>
                  <a:lnTo>
                    <a:pt x="1798" y="212"/>
                  </a:lnTo>
                  <a:lnTo>
                    <a:pt x="1827" y="228"/>
                  </a:lnTo>
                  <a:lnTo>
                    <a:pt x="1856" y="245"/>
                  </a:lnTo>
                  <a:lnTo>
                    <a:pt x="1885" y="263"/>
                  </a:lnTo>
                  <a:lnTo>
                    <a:pt x="1913" y="281"/>
                  </a:lnTo>
                  <a:lnTo>
                    <a:pt x="1941" y="301"/>
                  </a:lnTo>
                  <a:lnTo>
                    <a:pt x="1968" y="320"/>
                  </a:lnTo>
                  <a:lnTo>
                    <a:pt x="1995" y="341"/>
                  </a:lnTo>
                  <a:lnTo>
                    <a:pt x="2020" y="362"/>
                  </a:lnTo>
                  <a:lnTo>
                    <a:pt x="2045" y="384"/>
                  </a:lnTo>
                  <a:lnTo>
                    <a:pt x="2069" y="408"/>
                  </a:lnTo>
                  <a:lnTo>
                    <a:pt x="2094" y="431"/>
                  </a:lnTo>
                  <a:lnTo>
                    <a:pt x="2117" y="455"/>
                  </a:lnTo>
                  <a:lnTo>
                    <a:pt x="2139" y="480"/>
                  </a:lnTo>
                  <a:lnTo>
                    <a:pt x="2161" y="505"/>
                  </a:lnTo>
                  <a:lnTo>
                    <a:pt x="2182" y="532"/>
                  </a:lnTo>
                  <a:lnTo>
                    <a:pt x="2203" y="559"/>
                  </a:lnTo>
                  <a:lnTo>
                    <a:pt x="2222" y="586"/>
                  </a:lnTo>
                  <a:lnTo>
                    <a:pt x="2241" y="613"/>
                  </a:lnTo>
                  <a:lnTo>
                    <a:pt x="2259" y="643"/>
                  </a:lnTo>
                  <a:lnTo>
                    <a:pt x="2276" y="670"/>
                  </a:lnTo>
                  <a:lnTo>
                    <a:pt x="2293" y="701"/>
                  </a:lnTo>
                  <a:lnTo>
                    <a:pt x="2308" y="731"/>
                  </a:lnTo>
                  <a:lnTo>
                    <a:pt x="2323" y="761"/>
                  </a:lnTo>
                  <a:lnTo>
                    <a:pt x="2337" y="791"/>
                  </a:lnTo>
                  <a:lnTo>
                    <a:pt x="2350" y="823"/>
                  </a:lnTo>
                  <a:lnTo>
                    <a:pt x="2362" y="855"/>
                  </a:lnTo>
                  <a:close/>
                  <a:moveTo>
                    <a:pt x="2369" y="1455"/>
                  </a:moveTo>
                  <a:lnTo>
                    <a:pt x="2365" y="1439"/>
                  </a:lnTo>
                  <a:lnTo>
                    <a:pt x="2357" y="1423"/>
                  </a:lnTo>
                  <a:lnTo>
                    <a:pt x="2353" y="1415"/>
                  </a:lnTo>
                  <a:lnTo>
                    <a:pt x="2348" y="1406"/>
                  </a:lnTo>
                  <a:lnTo>
                    <a:pt x="2343" y="1399"/>
                  </a:lnTo>
                  <a:lnTo>
                    <a:pt x="2336" y="1391"/>
                  </a:lnTo>
                  <a:lnTo>
                    <a:pt x="2329" y="1382"/>
                  </a:lnTo>
                  <a:lnTo>
                    <a:pt x="2319" y="1375"/>
                  </a:lnTo>
                  <a:lnTo>
                    <a:pt x="2310" y="1368"/>
                  </a:lnTo>
                  <a:lnTo>
                    <a:pt x="2300" y="1363"/>
                  </a:lnTo>
                  <a:lnTo>
                    <a:pt x="2287" y="1358"/>
                  </a:lnTo>
                  <a:lnTo>
                    <a:pt x="2274" y="1353"/>
                  </a:lnTo>
                  <a:lnTo>
                    <a:pt x="2259" y="1350"/>
                  </a:lnTo>
                  <a:lnTo>
                    <a:pt x="2243" y="1348"/>
                  </a:lnTo>
                  <a:lnTo>
                    <a:pt x="2196" y="1342"/>
                  </a:lnTo>
                  <a:lnTo>
                    <a:pt x="2160" y="1337"/>
                  </a:lnTo>
                  <a:lnTo>
                    <a:pt x="2132" y="1334"/>
                  </a:lnTo>
                  <a:lnTo>
                    <a:pt x="2110" y="1330"/>
                  </a:lnTo>
                  <a:lnTo>
                    <a:pt x="2091" y="1327"/>
                  </a:lnTo>
                  <a:lnTo>
                    <a:pt x="2076" y="1322"/>
                  </a:lnTo>
                  <a:lnTo>
                    <a:pt x="2061" y="1317"/>
                  </a:lnTo>
                  <a:lnTo>
                    <a:pt x="2045" y="1313"/>
                  </a:lnTo>
                  <a:lnTo>
                    <a:pt x="2035" y="1310"/>
                  </a:lnTo>
                  <a:lnTo>
                    <a:pt x="2027" y="1308"/>
                  </a:lnTo>
                  <a:lnTo>
                    <a:pt x="2019" y="1307"/>
                  </a:lnTo>
                  <a:lnTo>
                    <a:pt x="2011" y="1307"/>
                  </a:lnTo>
                  <a:lnTo>
                    <a:pt x="2004" y="1307"/>
                  </a:lnTo>
                  <a:lnTo>
                    <a:pt x="1997" y="1308"/>
                  </a:lnTo>
                  <a:lnTo>
                    <a:pt x="1990" y="1309"/>
                  </a:lnTo>
                  <a:lnTo>
                    <a:pt x="1983" y="1311"/>
                  </a:lnTo>
                  <a:lnTo>
                    <a:pt x="1972" y="1317"/>
                  </a:lnTo>
                  <a:lnTo>
                    <a:pt x="1960" y="1325"/>
                  </a:lnTo>
                  <a:lnTo>
                    <a:pt x="1949" y="1335"/>
                  </a:lnTo>
                  <a:lnTo>
                    <a:pt x="1941" y="1345"/>
                  </a:lnTo>
                  <a:lnTo>
                    <a:pt x="1932" y="1357"/>
                  </a:lnTo>
                  <a:lnTo>
                    <a:pt x="1925" y="1371"/>
                  </a:lnTo>
                  <a:lnTo>
                    <a:pt x="1918" y="1384"/>
                  </a:lnTo>
                  <a:lnTo>
                    <a:pt x="1912" y="1398"/>
                  </a:lnTo>
                  <a:lnTo>
                    <a:pt x="1901" y="1425"/>
                  </a:lnTo>
                  <a:lnTo>
                    <a:pt x="1891" y="1453"/>
                  </a:lnTo>
                  <a:lnTo>
                    <a:pt x="1890" y="1457"/>
                  </a:lnTo>
                  <a:lnTo>
                    <a:pt x="1888" y="1460"/>
                  </a:lnTo>
                  <a:lnTo>
                    <a:pt x="1884" y="1464"/>
                  </a:lnTo>
                  <a:lnTo>
                    <a:pt x="1881" y="1466"/>
                  </a:lnTo>
                  <a:lnTo>
                    <a:pt x="1877" y="1467"/>
                  </a:lnTo>
                  <a:lnTo>
                    <a:pt x="1871" y="1469"/>
                  </a:lnTo>
                  <a:lnTo>
                    <a:pt x="1866" y="1470"/>
                  </a:lnTo>
                  <a:lnTo>
                    <a:pt x="1859" y="1470"/>
                  </a:lnTo>
                  <a:lnTo>
                    <a:pt x="1842" y="1467"/>
                  </a:lnTo>
                  <a:lnTo>
                    <a:pt x="1821" y="1464"/>
                  </a:lnTo>
                  <a:lnTo>
                    <a:pt x="1796" y="1457"/>
                  </a:lnTo>
                  <a:lnTo>
                    <a:pt x="1766" y="1448"/>
                  </a:lnTo>
                  <a:lnTo>
                    <a:pt x="1752" y="1443"/>
                  </a:lnTo>
                  <a:lnTo>
                    <a:pt x="1739" y="1439"/>
                  </a:lnTo>
                  <a:lnTo>
                    <a:pt x="1726" y="1436"/>
                  </a:lnTo>
                  <a:lnTo>
                    <a:pt x="1713" y="1432"/>
                  </a:lnTo>
                  <a:lnTo>
                    <a:pt x="1727" y="1425"/>
                  </a:lnTo>
                  <a:lnTo>
                    <a:pt x="1741" y="1420"/>
                  </a:lnTo>
                  <a:lnTo>
                    <a:pt x="1756" y="1414"/>
                  </a:lnTo>
                  <a:lnTo>
                    <a:pt x="1769" y="1412"/>
                  </a:lnTo>
                  <a:lnTo>
                    <a:pt x="1776" y="1409"/>
                  </a:lnTo>
                  <a:lnTo>
                    <a:pt x="1783" y="1408"/>
                  </a:lnTo>
                  <a:lnTo>
                    <a:pt x="1790" y="1405"/>
                  </a:lnTo>
                  <a:lnTo>
                    <a:pt x="1796" y="1402"/>
                  </a:lnTo>
                  <a:lnTo>
                    <a:pt x="1806" y="1394"/>
                  </a:lnTo>
                  <a:lnTo>
                    <a:pt x="1814" y="1386"/>
                  </a:lnTo>
                  <a:lnTo>
                    <a:pt x="1821" y="1375"/>
                  </a:lnTo>
                  <a:lnTo>
                    <a:pt x="1827" y="1364"/>
                  </a:lnTo>
                  <a:lnTo>
                    <a:pt x="1832" y="1351"/>
                  </a:lnTo>
                  <a:lnTo>
                    <a:pt x="1835" y="1337"/>
                  </a:lnTo>
                  <a:lnTo>
                    <a:pt x="1838" y="1323"/>
                  </a:lnTo>
                  <a:lnTo>
                    <a:pt x="1839" y="1308"/>
                  </a:lnTo>
                  <a:lnTo>
                    <a:pt x="1840" y="1293"/>
                  </a:lnTo>
                  <a:lnTo>
                    <a:pt x="1840" y="1278"/>
                  </a:lnTo>
                  <a:lnTo>
                    <a:pt x="1839" y="1246"/>
                  </a:lnTo>
                  <a:lnTo>
                    <a:pt x="1837" y="1217"/>
                  </a:lnTo>
                  <a:lnTo>
                    <a:pt x="1835" y="1197"/>
                  </a:lnTo>
                  <a:lnTo>
                    <a:pt x="1834" y="1180"/>
                  </a:lnTo>
                  <a:lnTo>
                    <a:pt x="1833" y="1164"/>
                  </a:lnTo>
                  <a:lnTo>
                    <a:pt x="1834" y="1150"/>
                  </a:lnTo>
                  <a:lnTo>
                    <a:pt x="1835" y="1143"/>
                  </a:lnTo>
                  <a:lnTo>
                    <a:pt x="1838" y="1137"/>
                  </a:lnTo>
                  <a:lnTo>
                    <a:pt x="1841" y="1132"/>
                  </a:lnTo>
                  <a:lnTo>
                    <a:pt x="1846" y="1128"/>
                  </a:lnTo>
                  <a:lnTo>
                    <a:pt x="1854" y="1123"/>
                  </a:lnTo>
                  <a:lnTo>
                    <a:pt x="1861" y="1120"/>
                  </a:lnTo>
                  <a:lnTo>
                    <a:pt x="1868" y="1118"/>
                  </a:lnTo>
                  <a:lnTo>
                    <a:pt x="1875" y="1117"/>
                  </a:lnTo>
                  <a:lnTo>
                    <a:pt x="1883" y="1117"/>
                  </a:lnTo>
                  <a:lnTo>
                    <a:pt x="1892" y="1118"/>
                  </a:lnTo>
                  <a:lnTo>
                    <a:pt x="1901" y="1122"/>
                  </a:lnTo>
                  <a:lnTo>
                    <a:pt x="1910" y="1125"/>
                  </a:lnTo>
                  <a:lnTo>
                    <a:pt x="1918" y="1132"/>
                  </a:lnTo>
                  <a:lnTo>
                    <a:pt x="1926" y="1139"/>
                  </a:lnTo>
                  <a:lnTo>
                    <a:pt x="1938" y="1152"/>
                  </a:lnTo>
                  <a:lnTo>
                    <a:pt x="1948" y="1161"/>
                  </a:lnTo>
                  <a:lnTo>
                    <a:pt x="1960" y="1170"/>
                  </a:lnTo>
                  <a:lnTo>
                    <a:pt x="1972" y="1177"/>
                  </a:lnTo>
                  <a:lnTo>
                    <a:pt x="1983" y="1181"/>
                  </a:lnTo>
                  <a:lnTo>
                    <a:pt x="1994" y="1185"/>
                  </a:lnTo>
                  <a:lnTo>
                    <a:pt x="2004" y="1186"/>
                  </a:lnTo>
                  <a:lnTo>
                    <a:pt x="2016" y="1187"/>
                  </a:lnTo>
                  <a:lnTo>
                    <a:pt x="2026" y="1186"/>
                  </a:lnTo>
                  <a:lnTo>
                    <a:pt x="2035" y="1185"/>
                  </a:lnTo>
                  <a:lnTo>
                    <a:pt x="2046" y="1184"/>
                  </a:lnTo>
                  <a:lnTo>
                    <a:pt x="2055" y="1180"/>
                  </a:lnTo>
                  <a:lnTo>
                    <a:pt x="2074" y="1174"/>
                  </a:lnTo>
                  <a:lnTo>
                    <a:pt x="2091" y="1167"/>
                  </a:lnTo>
                  <a:lnTo>
                    <a:pt x="2102" y="1163"/>
                  </a:lnTo>
                  <a:lnTo>
                    <a:pt x="2112" y="1159"/>
                  </a:lnTo>
                  <a:lnTo>
                    <a:pt x="2123" y="1156"/>
                  </a:lnTo>
                  <a:lnTo>
                    <a:pt x="2133" y="1152"/>
                  </a:lnTo>
                  <a:lnTo>
                    <a:pt x="2144" y="1149"/>
                  </a:lnTo>
                  <a:lnTo>
                    <a:pt x="2154" y="1145"/>
                  </a:lnTo>
                  <a:lnTo>
                    <a:pt x="2162" y="1140"/>
                  </a:lnTo>
                  <a:lnTo>
                    <a:pt x="2170" y="1136"/>
                  </a:lnTo>
                  <a:lnTo>
                    <a:pt x="2177" y="1131"/>
                  </a:lnTo>
                  <a:lnTo>
                    <a:pt x="2183" y="1125"/>
                  </a:lnTo>
                  <a:lnTo>
                    <a:pt x="2189" y="1120"/>
                  </a:lnTo>
                  <a:lnTo>
                    <a:pt x="2194" y="1114"/>
                  </a:lnTo>
                  <a:lnTo>
                    <a:pt x="2202" y="1101"/>
                  </a:lnTo>
                  <a:lnTo>
                    <a:pt x="2208" y="1088"/>
                  </a:lnTo>
                  <a:lnTo>
                    <a:pt x="2212" y="1074"/>
                  </a:lnTo>
                  <a:lnTo>
                    <a:pt x="2217" y="1061"/>
                  </a:lnTo>
                  <a:lnTo>
                    <a:pt x="2223" y="1043"/>
                  </a:lnTo>
                  <a:lnTo>
                    <a:pt x="2230" y="1023"/>
                  </a:lnTo>
                  <a:lnTo>
                    <a:pt x="2234" y="1013"/>
                  </a:lnTo>
                  <a:lnTo>
                    <a:pt x="2240" y="1001"/>
                  </a:lnTo>
                  <a:lnTo>
                    <a:pt x="2247" y="989"/>
                  </a:lnTo>
                  <a:lnTo>
                    <a:pt x="2255" y="976"/>
                  </a:lnTo>
                  <a:lnTo>
                    <a:pt x="2262" y="967"/>
                  </a:lnTo>
                  <a:lnTo>
                    <a:pt x="2269" y="960"/>
                  </a:lnTo>
                  <a:lnTo>
                    <a:pt x="2277" y="953"/>
                  </a:lnTo>
                  <a:lnTo>
                    <a:pt x="2286" y="949"/>
                  </a:lnTo>
                  <a:lnTo>
                    <a:pt x="2294" y="944"/>
                  </a:lnTo>
                  <a:lnTo>
                    <a:pt x="2303" y="940"/>
                  </a:lnTo>
                  <a:lnTo>
                    <a:pt x="2312" y="938"/>
                  </a:lnTo>
                  <a:lnTo>
                    <a:pt x="2322" y="937"/>
                  </a:lnTo>
                  <a:lnTo>
                    <a:pt x="2340" y="935"/>
                  </a:lnTo>
                  <a:lnTo>
                    <a:pt x="2359" y="936"/>
                  </a:lnTo>
                  <a:lnTo>
                    <a:pt x="2375" y="937"/>
                  </a:lnTo>
                  <a:lnTo>
                    <a:pt x="2389" y="939"/>
                  </a:lnTo>
                  <a:lnTo>
                    <a:pt x="2398" y="978"/>
                  </a:lnTo>
                  <a:lnTo>
                    <a:pt x="2408" y="1016"/>
                  </a:lnTo>
                  <a:lnTo>
                    <a:pt x="2415" y="1056"/>
                  </a:lnTo>
                  <a:lnTo>
                    <a:pt x="2422" y="1095"/>
                  </a:lnTo>
                  <a:lnTo>
                    <a:pt x="2426" y="1135"/>
                  </a:lnTo>
                  <a:lnTo>
                    <a:pt x="2430" y="1175"/>
                  </a:lnTo>
                  <a:lnTo>
                    <a:pt x="2432" y="1216"/>
                  </a:lnTo>
                  <a:lnTo>
                    <a:pt x="2432" y="1257"/>
                  </a:lnTo>
                  <a:lnTo>
                    <a:pt x="2432" y="1288"/>
                  </a:lnTo>
                  <a:lnTo>
                    <a:pt x="2431" y="1318"/>
                  </a:lnTo>
                  <a:lnTo>
                    <a:pt x="2429" y="1350"/>
                  </a:lnTo>
                  <a:lnTo>
                    <a:pt x="2426" y="1380"/>
                  </a:lnTo>
                  <a:lnTo>
                    <a:pt x="2423" y="1410"/>
                  </a:lnTo>
                  <a:lnTo>
                    <a:pt x="2418" y="1441"/>
                  </a:lnTo>
                  <a:lnTo>
                    <a:pt x="2414" y="1470"/>
                  </a:lnTo>
                  <a:lnTo>
                    <a:pt x="2408" y="1500"/>
                  </a:lnTo>
                  <a:lnTo>
                    <a:pt x="2400" y="1498"/>
                  </a:lnTo>
                  <a:lnTo>
                    <a:pt x="2393" y="1494"/>
                  </a:lnTo>
                  <a:lnTo>
                    <a:pt x="2388" y="1491"/>
                  </a:lnTo>
                  <a:lnTo>
                    <a:pt x="2383" y="1485"/>
                  </a:lnTo>
                  <a:lnTo>
                    <a:pt x="2376" y="1472"/>
                  </a:lnTo>
                  <a:lnTo>
                    <a:pt x="2369" y="1455"/>
                  </a:lnTo>
                  <a:close/>
                  <a:moveTo>
                    <a:pt x="970" y="2398"/>
                  </a:moveTo>
                  <a:lnTo>
                    <a:pt x="970" y="2385"/>
                  </a:lnTo>
                  <a:lnTo>
                    <a:pt x="970" y="2370"/>
                  </a:lnTo>
                  <a:lnTo>
                    <a:pt x="970" y="2353"/>
                  </a:lnTo>
                  <a:lnTo>
                    <a:pt x="972" y="2335"/>
                  </a:lnTo>
                  <a:lnTo>
                    <a:pt x="975" y="2317"/>
                  </a:lnTo>
                  <a:lnTo>
                    <a:pt x="978" y="2296"/>
                  </a:lnTo>
                  <a:lnTo>
                    <a:pt x="984" y="2276"/>
                  </a:lnTo>
                  <a:lnTo>
                    <a:pt x="991" y="2255"/>
                  </a:lnTo>
                  <a:lnTo>
                    <a:pt x="1000" y="2235"/>
                  </a:lnTo>
                  <a:lnTo>
                    <a:pt x="1012" y="2214"/>
                  </a:lnTo>
                  <a:lnTo>
                    <a:pt x="1018" y="2205"/>
                  </a:lnTo>
                  <a:lnTo>
                    <a:pt x="1025" y="2196"/>
                  </a:lnTo>
                  <a:lnTo>
                    <a:pt x="1033" y="2186"/>
                  </a:lnTo>
                  <a:lnTo>
                    <a:pt x="1041" y="2177"/>
                  </a:lnTo>
                  <a:lnTo>
                    <a:pt x="1049" y="2168"/>
                  </a:lnTo>
                  <a:lnTo>
                    <a:pt x="1060" y="2160"/>
                  </a:lnTo>
                  <a:lnTo>
                    <a:pt x="1070" y="2151"/>
                  </a:lnTo>
                  <a:lnTo>
                    <a:pt x="1081" y="2144"/>
                  </a:lnTo>
                  <a:lnTo>
                    <a:pt x="1092" y="2137"/>
                  </a:lnTo>
                  <a:lnTo>
                    <a:pt x="1105" y="2130"/>
                  </a:lnTo>
                  <a:lnTo>
                    <a:pt x="1119" y="2125"/>
                  </a:lnTo>
                  <a:lnTo>
                    <a:pt x="1133" y="2120"/>
                  </a:lnTo>
                  <a:lnTo>
                    <a:pt x="1156" y="2111"/>
                  </a:lnTo>
                  <a:lnTo>
                    <a:pt x="1177" y="2103"/>
                  </a:lnTo>
                  <a:lnTo>
                    <a:pt x="1196" y="2093"/>
                  </a:lnTo>
                  <a:lnTo>
                    <a:pt x="1213" y="2084"/>
                  </a:lnTo>
                  <a:lnTo>
                    <a:pt x="1228" y="2073"/>
                  </a:lnTo>
                  <a:lnTo>
                    <a:pt x="1242" y="2064"/>
                  </a:lnTo>
                  <a:lnTo>
                    <a:pt x="1255" y="2054"/>
                  </a:lnTo>
                  <a:lnTo>
                    <a:pt x="1267" y="2043"/>
                  </a:lnTo>
                  <a:lnTo>
                    <a:pt x="1277" y="2033"/>
                  </a:lnTo>
                  <a:lnTo>
                    <a:pt x="1286" y="2022"/>
                  </a:lnTo>
                  <a:lnTo>
                    <a:pt x="1295" y="2012"/>
                  </a:lnTo>
                  <a:lnTo>
                    <a:pt x="1302" y="2001"/>
                  </a:lnTo>
                  <a:lnTo>
                    <a:pt x="1316" y="1982"/>
                  </a:lnTo>
                  <a:lnTo>
                    <a:pt x="1326" y="1963"/>
                  </a:lnTo>
                  <a:lnTo>
                    <a:pt x="1335" y="1948"/>
                  </a:lnTo>
                  <a:lnTo>
                    <a:pt x="1345" y="1934"/>
                  </a:lnTo>
                  <a:lnTo>
                    <a:pt x="1349" y="1928"/>
                  </a:lnTo>
                  <a:lnTo>
                    <a:pt x="1354" y="1923"/>
                  </a:lnTo>
                  <a:lnTo>
                    <a:pt x="1360" y="1919"/>
                  </a:lnTo>
                  <a:lnTo>
                    <a:pt x="1364" y="1914"/>
                  </a:lnTo>
                  <a:lnTo>
                    <a:pt x="1371" y="1911"/>
                  </a:lnTo>
                  <a:lnTo>
                    <a:pt x="1378" y="1908"/>
                  </a:lnTo>
                  <a:lnTo>
                    <a:pt x="1386" y="1906"/>
                  </a:lnTo>
                  <a:lnTo>
                    <a:pt x="1395" y="1904"/>
                  </a:lnTo>
                  <a:lnTo>
                    <a:pt x="1405" y="1902"/>
                  </a:lnTo>
                  <a:lnTo>
                    <a:pt x="1416" y="1902"/>
                  </a:lnTo>
                  <a:lnTo>
                    <a:pt x="1428" y="1901"/>
                  </a:lnTo>
                  <a:lnTo>
                    <a:pt x="1442" y="1902"/>
                  </a:lnTo>
                  <a:lnTo>
                    <a:pt x="1493" y="1905"/>
                  </a:lnTo>
                  <a:lnTo>
                    <a:pt x="1534" y="1908"/>
                  </a:lnTo>
                  <a:lnTo>
                    <a:pt x="1566" y="1912"/>
                  </a:lnTo>
                  <a:lnTo>
                    <a:pt x="1590" y="1916"/>
                  </a:lnTo>
                  <a:lnTo>
                    <a:pt x="1600" y="1920"/>
                  </a:lnTo>
                  <a:lnTo>
                    <a:pt x="1611" y="1923"/>
                  </a:lnTo>
                  <a:lnTo>
                    <a:pt x="1620" y="1927"/>
                  </a:lnTo>
                  <a:lnTo>
                    <a:pt x="1630" y="1932"/>
                  </a:lnTo>
                  <a:lnTo>
                    <a:pt x="1649" y="1943"/>
                  </a:lnTo>
                  <a:lnTo>
                    <a:pt x="1674" y="1958"/>
                  </a:lnTo>
                  <a:lnTo>
                    <a:pt x="1685" y="1965"/>
                  </a:lnTo>
                  <a:lnTo>
                    <a:pt x="1697" y="1973"/>
                  </a:lnTo>
                  <a:lnTo>
                    <a:pt x="1711" y="1982"/>
                  </a:lnTo>
                  <a:lnTo>
                    <a:pt x="1726" y="1991"/>
                  </a:lnTo>
                  <a:lnTo>
                    <a:pt x="1755" y="2009"/>
                  </a:lnTo>
                  <a:lnTo>
                    <a:pt x="1780" y="2028"/>
                  </a:lnTo>
                  <a:lnTo>
                    <a:pt x="1802" y="2047"/>
                  </a:lnTo>
                  <a:lnTo>
                    <a:pt x="1821" y="2064"/>
                  </a:lnTo>
                  <a:lnTo>
                    <a:pt x="1840" y="2080"/>
                  </a:lnTo>
                  <a:lnTo>
                    <a:pt x="1859" y="2096"/>
                  </a:lnTo>
                  <a:lnTo>
                    <a:pt x="1869" y="2103"/>
                  </a:lnTo>
                  <a:lnTo>
                    <a:pt x="1878" y="2108"/>
                  </a:lnTo>
                  <a:lnTo>
                    <a:pt x="1889" y="2113"/>
                  </a:lnTo>
                  <a:lnTo>
                    <a:pt x="1899" y="2118"/>
                  </a:lnTo>
                  <a:lnTo>
                    <a:pt x="1911" y="2120"/>
                  </a:lnTo>
                  <a:lnTo>
                    <a:pt x="1923" y="2122"/>
                  </a:lnTo>
                  <a:lnTo>
                    <a:pt x="1935" y="2122"/>
                  </a:lnTo>
                  <a:lnTo>
                    <a:pt x="1947" y="2120"/>
                  </a:lnTo>
                  <a:lnTo>
                    <a:pt x="1961" y="2116"/>
                  </a:lnTo>
                  <a:lnTo>
                    <a:pt x="1975" y="2111"/>
                  </a:lnTo>
                  <a:lnTo>
                    <a:pt x="1990" y="2104"/>
                  </a:lnTo>
                  <a:lnTo>
                    <a:pt x="2005" y="2093"/>
                  </a:lnTo>
                  <a:lnTo>
                    <a:pt x="2017" y="2086"/>
                  </a:lnTo>
                  <a:lnTo>
                    <a:pt x="2027" y="2082"/>
                  </a:lnTo>
                  <a:lnTo>
                    <a:pt x="2033" y="2080"/>
                  </a:lnTo>
                  <a:lnTo>
                    <a:pt x="2038" y="2080"/>
                  </a:lnTo>
                  <a:lnTo>
                    <a:pt x="2044" y="2080"/>
                  </a:lnTo>
                  <a:lnTo>
                    <a:pt x="2049" y="2080"/>
                  </a:lnTo>
                  <a:lnTo>
                    <a:pt x="2058" y="2083"/>
                  </a:lnTo>
                  <a:lnTo>
                    <a:pt x="2065" y="2086"/>
                  </a:lnTo>
                  <a:lnTo>
                    <a:pt x="2073" y="2091"/>
                  </a:lnTo>
                  <a:lnTo>
                    <a:pt x="2079" y="2097"/>
                  </a:lnTo>
                  <a:lnTo>
                    <a:pt x="2059" y="2115"/>
                  </a:lnTo>
                  <a:lnTo>
                    <a:pt x="2038" y="2134"/>
                  </a:lnTo>
                  <a:lnTo>
                    <a:pt x="2017" y="2153"/>
                  </a:lnTo>
                  <a:lnTo>
                    <a:pt x="1996" y="2171"/>
                  </a:lnTo>
                  <a:lnTo>
                    <a:pt x="1974" y="2187"/>
                  </a:lnTo>
                  <a:lnTo>
                    <a:pt x="1952" y="2205"/>
                  </a:lnTo>
                  <a:lnTo>
                    <a:pt x="1928" y="2221"/>
                  </a:lnTo>
                  <a:lnTo>
                    <a:pt x="1906" y="2236"/>
                  </a:lnTo>
                  <a:lnTo>
                    <a:pt x="1882" y="2253"/>
                  </a:lnTo>
                  <a:lnTo>
                    <a:pt x="1859" y="2267"/>
                  </a:lnTo>
                  <a:lnTo>
                    <a:pt x="1834" y="2281"/>
                  </a:lnTo>
                  <a:lnTo>
                    <a:pt x="1810" y="2294"/>
                  </a:lnTo>
                  <a:lnTo>
                    <a:pt x="1784" y="2307"/>
                  </a:lnTo>
                  <a:lnTo>
                    <a:pt x="1760" y="2320"/>
                  </a:lnTo>
                  <a:lnTo>
                    <a:pt x="1734" y="2332"/>
                  </a:lnTo>
                  <a:lnTo>
                    <a:pt x="1707" y="2343"/>
                  </a:lnTo>
                  <a:lnTo>
                    <a:pt x="1682" y="2354"/>
                  </a:lnTo>
                  <a:lnTo>
                    <a:pt x="1655" y="2363"/>
                  </a:lnTo>
                  <a:lnTo>
                    <a:pt x="1628" y="2372"/>
                  </a:lnTo>
                  <a:lnTo>
                    <a:pt x="1602" y="2382"/>
                  </a:lnTo>
                  <a:lnTo>
                    <a:pt x="1574" y="2390"/>
                  </a:lnTo>
                  <a:lnTo>
                    <a:pt x="1546" y="2397"/>
                  </a:lnTo>
                  <a:lnTo>
                    <a:pt x="1518" y="2404"/>
                  </a:lnTo>
                  <a:lnTo>
                    <a:pt x="1490" y="2410"/>
                  </a:lnTo>
                  <a:lnTo>
                    <a:pt x="1461" y="2415"/>
                  </a:lnTo>
                  <a:lnTo>
                    <a:pt x="1433" y="2420"/>
                  </a:lnTo>
                  <a:lnTo>
                    <a:pt x="1404" y="2424"/>
                  </a:lnTo>
                  <a:lnTo>
                    <a:pt x="1375" y="2427"/>
                  </a:lnTo>
                  <a:lnTo>
                    <a:pt x="1346" y="2429"/>
                  </a:lnTo>
                  <a:lnTo>
                    <a:pt x="1316" y="2432"/>
                  </a:lnTo>
                  <a:lnTo>
                    <a:pt x="1286" y="2433"/>
                  </a:lnTo>
                  <a:lnTo>
                    <a:pt x="1256" y="2433"/>
                  </a:lnTo>
                  <a:lnTo>
                    <a:pt x="1219" y="2433"/>
                  </a:lnTo>
                  <a:lnTo>
                    <a:pt x="1183" y="2431"/>
                  </a:lnTo>
                  <a:lnTo>
                    <a:pt x="1147" y="2428"/>
                  </a:lnTo>
                  <a:lnTo>
                    <a:pt x="1111" y="2424"/>
                  </a:lnTo>
                  <a:lnTo>
                    <a:pt x="1075" y="2419"/>
                  </a:lnTo>
                  <a:lnTo>
                    <a:pt x="1040" y="2413"/>
                  </a:lnTo>
                  <a:lnTo>
                    <a:pt x="1005" y="2406"/>
                  </a:lnTo>
                  <a:lnTo>
                    <a:pt x="970" y="2398"/>
                  </a:lnTo>
                  <a:close/>
                  <a:moveTo>
                    <a:pt x="297" y="1936"/>
                  </a:moveTo>
                  <a:lnTo>
                    <a:pt x="308" y="1925"/>
                  </a:lnTo>
                  <a:lnTo>
                    <a:pt x="320" y="1915"/>
                  </a:lnTo>
                  <a:lnTo>
                    <a:pt x="325" y="1913"/>
                  </a:lnTo>
                  <a:lnTo>
                    <a:pt x="329" y="1911"/>
                  </a:lnTo>
                  <a:lnTo>
                    <a:pt x="333" y="1909"/>
                  </a:lnTo>
                  <a:lnTo>
                    <a:pt x="336" y="1909"/>
                  </a:lnTo>
                  <a:lnTo>
                    <a:pt x="337" y="1909"/>
                  </a:lnTo>
                  <a:lnTo>
                    <a:pt x="340" y="1913"/>
                  </a:lnTo>
                  <a:lnTo>
                    <a:pt x="344" y="1920"/>
                  </a:lnTo>
                  <a:lnTo>
                    <a:pt x="348" y="1926"/>
                  </a:lnTo>
                  <a:lnTo>
                    <a:pt x="351" y="1933"/>
                  </a:lnTo>
                  <a:lnTo>
                    <a:pt x="354" y="1940"/>
                  </a:lnTo>
                  <a:lnTo>
                    <a:pt x="356" y="1955"/>
                  </a:lnTo>
                  <a:lnTo>
                    <a:pt x="358" y="1970"/>
                  </a:lnTo>
                  <a:lnTo>
                    <a:pt x="359" y="1984"/>
                  </a:lnTo>
                  <a:lnTo>
                    <a:pt x="363" y="2000"/>
                  </a:lnTo>
                  <a:lnTo>
                    <a:pt x="365" y="2008"/>
                  </a:lnTo>
                  <a:lnTo>
                    <a:pt x="368" y="2016"/>
                  </a:lnTo>
                  <a:lnTo>
                    <a:pt x="371" y="2025"/>
                  </a:lnTo>
                  <a:lnTo>
                    <a:pt x="376" y="2032"/>
                  </a:lnTo>
                  <a:lnTo>
                    <a:pt x="380" y="2040"/>
                  </a:lnTo>
                  <a:lnTo>
                    <a:pt x="387" y="2047"/>
                  </a:lnTo>
                  <a:lnTo>
                    <a:pt x="394" y="2053"/>
                  </a:lnTo>
                  <a:lnTo>
                    <a:pt x="404" y="2059"/>
                  </a:lnTo>
                  <a:lnTo>
                    <a:pt x="413" y="2064"/>
                  </a:lnTo>
                  <a:lnTo>
                    <a:pt x="425" y="2069"/>
                  </a:lnTo>
                  <a:lnTo>
                    <a:pt x="437" y="2072"/>
                  </a:lnTo>
                  <a:lnTo>
                    <a:pt x="452" y="2075"/>
                  </a:lnTo>
                  <a:lnTo>
                    <a:pt x="480" y="2078"/>
                  </a:lnTo>
                  <a:lnTo>
                    <a:pt x="502" y="2082"/>
                  </a:lnTo>
                  <a:lnTo>
                    <a:pt x="521" y="2085"/>
                  </a:lnTo>
                  <a:lnTo>
                    <a:pt x="535" y="2089"/>
                  </a:lnTo>
                  <a:lnTo>
                    <a:pt x="546" y="2092"/>
                  </a:lnTo>
                  <a:lnTo>
                    <a:pt x="553" y="2096"/>
                  </a:lnTo>
                  <a:lnTo>
                    <a:pt x="557" y="2098"/>
                  </a:lnTo>
                  <a:lnTo>
                    <a:pt x="561" y="2100"/>
                  </a:lnTo>
                  <a:lnTo>
                    <a:pt x="561" y="2100"/>
                  </a:lnTo>
                  <a:lnTo>
                    <a:pt x="559" y="2101"/>
                  </a:lnTo>
                  <a:lnTo>
                    <a:pt x="554" y="2119"/>
                  </a:lnTo>
                  <a:lnTo>
                    <a:pt x="544" y="2139"/>
                  </a:lnTo>
                  <a:lnTo>
                    <a:pt x="534" y="2157"/>
                  </a:lnTo>
                  <a:lnTo>
                    <a:pt x="522" y="2175"/>
                  </a:lnTo>
                  <a:lnTo>
                    <a:pt x="491" y="2149"/>
                  </a:lnTo>
                  <a:lnTo>
                    <a:pt x="459" y="2121"/>
                  </a:lnTo>
                  <a:lnTo>
                    <a:pt x="430" y="2093"/>
                  </a:lnTo>
                  <a:lnTo>
                    <a:pt x="401" y="2063"/>
                  </a:lnTo>
                  <a:lnTo>
                    <a:pt x="373" y="2033"/>
                  </a:lnTo>
                  <a:lnTo>
                    <a:pt x="347" y="2001"/>
                  </a:lnTo>
                  <a:lnTo>
                    <a:pt x="321" y="1969"/>
                  </a:lnTo>
                  <a:lnTo>
                    <a:pt x="297" y="1936"/>
                  </a:lnTo>
                  <a:close/>
                  <a:moveTo>
                    <a:pt x="526" y="335"/>
                  </a:moveTo>
                  <a:lnTo>
                    <a:pt x="549" y="354"/>
                  </a:lnTo>
                  <a:lnTo>
                    <a:pt x="571" y="373"/>
                  </a:lnTo>
                  <a:lnTo>
                    <a:pt x="591" y="391"/>
                  </a:lnTo>
                  <a:lnTo>
                    <a:pt x="608" y="409"/>
                  </a:lnTo>
                  <a:lnTo>
                    <a:pt x="622" y="425"/>
                  </a:lnTo>
                  <a:lnTo>
                    <a:pt x="634" y="440"/>
                  </a:lnTo>
                  <a:lnTo>
                    <a:pt x="639" y="447"/>
                  </a:lnTo>
                  <a:lnTo>
                    <a:pt x="641" y="453"/>
                  </a:lnTo>
                  <a:lnTo>
                    <a:pt x="643" y="458"/>
                  </a:lnTo>
                  <a:lnTo>
                    <a:pt x="644" y="462"/>
                  </a:lnTo>
                  <a:lnTo>
                    <a:pt x="636" y="473"/>
                  </a:lnTo>
                  <a:lnTo>
                    <a:pt x="627" y="483"/>
                  </a:lnTo>
                  <a:lnTo>
                    <a:pt x="616" y="495"/>
                  </a:lnTo>
                  <a:lnTo>
                    <a:pt x="606" y="506"/>
                  </a:lnTo>
                  <a:lnTo>
                    <a:pt x="584" y="533"/>
                  </a:lnTo>
                  <a:lnTo>
                    <a:pt x="562" y="559"/>
                  </a:lnTo>
                  <a:lnTo>
                    <a:pt x="553" y="572"/>
                  </a:lnTo>
                  <a:lnTo>
                    <a:pt x="542" y="586"/>
                  </a:lnTo>
                  <a:lnTo>
                    <a:pt x="534" y="598"/>
                  </a:lnTo>
                  <a:lnTo>
                    <a:pt x="526" y="611"/>
                  </a:lnTo>
                  <a:lnTo>
                    <a:pt x="520" y="624"/>
                  </a:lnTo>
                  <a:lnTo>
                    <a:pt x="514" y="637"/>
                  </a:lnTo>
                  <a:lnTo>
                    <a:pt x="511" y="650"/>
                  </a:lnTo>
                  <a:lnTo>
                    <a:pt x="507" y="661"/>
                  </a:lnTo>
                  <a:lnTo>
                    <a:pt x="507" y="674"/>
                  </a:lnTo>
                  <a:lnTo>
                    <a:pt x="508" y="686"/>
                  </a:lnTo>
                  <a:lnTo>
                    <a:pt x="511" y="697"/>
                  </a:lnTo>
                  <a:lnTo>
                    <a:pt x="516" y="709"/>
                  </a:lnTo>
                  <a:lnTo>
                    <a:pt x="518" y="718"/>
                  </a:lnTo>
                  <a:lnTo>
                    <a:pt x="518" y="733"/>
                  </a:lnTo>
                  <a:lnTo>
                    <a:pt x="515" y="751"/>
                  </a:lnTo>
                  <a:lnTo>
                    <a:pt x="511" y="772"/>
                  </a:lnTo>
                  <a:lnTo>
                    <a:pt x="505" y="793"/>
                  </a:lnTo>
                  <a:lnTo>
                    <a:pt x="496" y="814"/>
                  </a:lnTo>
                  <a:lnTo>
                    <a:pt x="491" y="824"/>
                  </a:lnTo>
                  <a:lnTo>
                    <a:pt x="485" y="835"/>
                  </a:lnTo>
                  <a:lnTo>
                    <a:pt x="478" y="844"/>
                  </a:lnTo>
                  <a:lnTo>
                    <a:pt x="471" y="852"/>
                  </a:lnTo>
                  <a:lnTo>
                    <a:pt x="464" y="859"/>
                  </a:lnTo>
                  <a:lnTo>
                    <a:pt x="458" y="864"/>
                  </a:lnTo>
                  <a:lnTo>
                    <a:pt x="452" y="867"/>
                  </a:lnTo>
                  <a:lnTo>
                    <a:pt x="447" y="868"/>
                  </a:lnTo>
                  <a:lnTo>
                    <a:pt x="439" y="869"/>
                  </a:lnTo>
                  <a:lnTo>
                    <a:pt x="433" y="868"/>
                  </a:lnTo>
                  <a:lnTo>
                    <a:pt x="407" y="860"/>
                  </a:lnTo>
                  <a:lnTo>
                    <a:pt x="382" y="855"/>
                  </a:lnTo>
                  <a:lnTo>
                    <a:pt x="357" y="852"/>
                  </a:lnTo>
                  <a:lnTo>
                    <a:pt x="334" y="850"/>
                  </a:lnTo>
                  <a:lnTo>
                    <a:pt x="312" y="850"/>
                  </a:lnTo>
                  <a:lnTo>
                    <a:pt x="291" y="852"/>
                  </a:lnTo>
                  <a:lnTo>
                    <a:pt x="271" y="855"/>
                  </a:lnTo>
                  <a:lnTo>
                    <a:pt x="252" y="861"/>
                  </a:lnTo>
                  <a:lnTo>
                    <a:pt x="235" y="868"/>
                  </a:lnTo>
                  <a:lnTo>
                    <a:pt x="219" y="876"/>
                  </a:lnTo>
                  <a:lnTo>
                    <a:pt x="204" y="887"/>
                  </a:lnTo>
                  <a:lnTo>
                    <a:pt x="190" y="900"/>
                  </a:lnTo>
                  <a:lnTo>
                    <a:pt x="177" y="914"/>
                  </a:lnTo>
                  <a:lnTo>
                    <a:pt x="166" y="930"/>
                  </a:lnTo>
                  <a:lnTo>
                    <a:pt x="157" y="947"/>
                  </a:lnTo>
                  <a:lnTo>
                    <a:pt x="149" y="966"/>
                  </a:lnTo>
                  <a:lnTo>
                    <a:pt x="143" y="979"/>
                  </a:lnTo>
                  <a:lnTo>
                    <a:pt x="136" y="990"/>
                  </a:lnTo>
                  <a:lnTo>
                    <a:pt x="131" y="994"/>
                  </a:lnTo>
                  <a:lnTo>
                    <a:pt x="128" y="999"/>
                  </a:lnTo>
                  <a:lnTo>
                    <a:pt x="123" y="1001"/>
                  </a:lnTo>
                  <a:lnTo>
                    <a:pt x="119" y="1003"/>
                  </a:lnTo>
                  <a:lnTo>
                    <a:pt x="113" y="1006"/>
                  </a:lnTo>
                  <a:lnTo>
                    <a:pt x="107" y="1007"/>
                  </a:lnTo>
                  <a:lnTo>
                    <a:pt x="119" y="957"/>
                  </a:lnTo>
                  <a:lnTo>
                    <a:pt x="133" y="907"/>
                  </a:lnTo>
                  <a:lnTo>
                    <a:pt x="149" y="859"/>
                  </a:lnTo>
                  <a:lnTo>
                    <a:pt x="168" y="811"/>
                  </a:lnTo>
                  <a:lnTo>
                    <a:pt x="188" y="765"/>
                  </a:lnTo>
                  <a:lnTo>
                    <a:pt x="211" y="719"/>
                  </a:lnTo>
                  <a:lnTo>
                    <a:pt x="234" y="675"/>
                  </a:lnTo>
                  <a:lnTo>
                    <a:pt x="261" y="632"/>
                  </a:lnTo>
                  <a:lnTo>
                    <a:pt x="287" y="590"/>
                  </a:lnTo>
                  <a:lnTo>
                    <a:pt x="318" y="550"/>
                  </a:lnTo>
                  <a:lnTo>
                    <a:pt x="348" y="510"/>
                  </a:lnTo>
                  <a:lnTo>
                    <a:pt x="380" y="472"/>
                  </a:lnTo>
                  <a:lnTo>
                    <a:pt x="415" y="436"/>
                  </a:lnTo>
                  <a:lnTo>
                    <a:pt x="450" y="401"/>
                  </a:lnTo>
                  <a:lnTo>
                    <a:pt x="487" y="367"/>
                  </a:lnTo>
                  <a:lnTo>
                    <a:pt x="526" y="335"/>
                  </a:lnTo>
                  <a:close/>
                  <a:moveTo>
                    <a:pt x="1532" y="113"/>
                  </a:moveTo>
                  <a:lnTo>
                    <a:pt x="1528" y="131"/>
                  </a:lnTo>
                  <a:lnTo>
                    <a:pt x="1527" y="152"/>
                  </a:lnTo>
                  <a:lnTo>
                    <a:pt x="1526" y="175"/>
                  </a:lnTo>
                  <a:lnTo>
                    <a:pt x="1527" y="198"/>
                  </a:lnTo>
                  <a:lnTo>
                    <a:pt x="1530" y="224"/>
                  </a:lnTo>
                  <a:lnTo>
                    <a:pt x="1535" y="251"/>
                  </a:lnTo>
                  <a:lnTo>
                    <a:pt x="1539" y="263"/>
                  </a:lnTo>
                  <a:lnTo>
                    <a:pt x="1543" y="276"/>
                  </a:lnTo>
                  <a:lnTo>
                    <a:pt x="1548" y="289"/>
                  </a:lnTo>
                  <a:lnTo>
                    <a:pt x="1555" y="303"/>
                  </a:lnTo>
                  <a:lnTo>
                    <a:pt x="1559" y="310"/>
                  </a:lnTo>
                  <a:lnTo>
                    <a:pt x="1561" y="316"/>
                  </a:lnTo>
                  <a:lnTo>
                    <a:pt x="1561" y="320"/>
                  </a:lnTo>
                  <a:lnTo>
                    <a:pt x="1560" y="325"/>
                  </a:lnTo>
                  <a:lnTo>
                    <a:pt x="1555" y="330"/>
                  </a:lnTo>
                  <a:lnTo>
                    <a:pt x="1549" y="334"/>
                  </a:lnTo>
                  <a:lnTo>
                    <a:pt x="1540" y="341"/>
                  </a:lnTo>
                  <a:lnTo>
                    <a:pt x="1527" y="349"/>
                  </a:lnTo>
                  <a:lnTo>
                    <a:pt x="1502" y="366"/>
                  </a:lnTo>
                  <a:lnTo>
                    <a:pt x="1475" y="387"/>
                  </a:lnTo>
                  <a:lnTo>
                    <a:pt x="1461" y="398"/>
                  </a:lnTo>
                  <a:lnTo>
                    <a:pt x="1447" y="412"/>
                  </a:lnTo>
                  <a:lnTo>
                    <a:pt x="1434" y="429"/>
                  </a:lnTo>
                  <a:lnTo>
                    <a:pt x="1421" y="446"/>
                  </a:lnTo>
                  <a:lnTo>
                    <a:pt x="1414" y="456"/>
                  </a:lnTo>
                  <a:lnTo>
                    <a:pt x="1409" y="462"/>
                  </a:lnTo>
                  <a:lnTo>
                    <a:pt x="1397" y="447"/>
                  </a:lnTo>
                  <a:lnTo>
                    <a:pt x="1386" y="430"/>
                  </a:lnTo>
                  <a:lnTo>
                    <a:pt x="1376" y="412"/>
                  </a:lnTo>
                  <a:lnTo>
                    <a:pt x="1364" y="396"/>
                  </a:lnTo>
                  <a:lnTo>
                    <a:pt x="1357" y="389"/>
                  </a:lnTo>
                  <a:lnTo>
                    <a:pt x="1350" y="383"/>
                  </a:lnTo>
                  <a:lnTo>
                    <a:pt x="1343" y="377"/>
                  </a:lnTo>
                  <a:lnTo>
                    <a:pt x="1335" y="373"/>
                  </a:lnTo>
                  <a:lnTo>
                    <a:pt x="1327" y="369"/>
                  </a:lnTo>
                  <a:lnTo>
                    <a:pt x="1310" y="361"/>
                  </a:lnTo>
                  <a:lnTo>
                    <a:pt x="1290" y="353"/>
                  </a:lnTo>
                  <a:lnTo>
                    <a:pt x="1278" y="349"/>
                  </a:lnTo>
                  <a:lnTo>
                    <a:pt x="1267" y="346"/>
                  </a:lnTo>
                  <a:lnTo>
                    <a:pt x="1254" y="344"/>
                  </a:lnTo>
                  <a:lnTo>
                    <a:pt x="1241" y="341"/>
                  </a:lnTo>
                  <a:lnTo>
                    <a:pt x="1228" y="341"/>
                  </a:lnTo>
                  <a:lnTo>
                    <a:pt x="1214" y="341"/>
                  </a:lnTo>
                  <a:lnTo>
                    <a:pt x="1200" y="344"/>
                  </a:lnTo>
                  <a:lnTo>
                    <a:pt x="1186" y="347"/>
                  </a:lnTo>
                  <a:lnTo>
                    <a:pt x="1172" y="353"/>
                  </a:lnTo>
                  <a:lnTo>
                    <a:pt x="1160" y="360"/>
                  </a:lnTo>
                  <a:lnTo>
                    <a:pt x="1146" y="370"/>
                  </a:lnTo>
                  <a:lnTo>
                    <a:pt x="1133" y="382"/>
                  </a:lnTo>
                  <a:lnTo>
                    <a:pt x="1126" y="390"/>
                  </a:lnTo>
                  <a:lnTo>
                    <a:pt x="1120" y="398"/>
                  </a:lnTo>
                  <a:lnTo>
                    <a:pt x="1113" y="406"/>
                  </a:lnTo>
                  <a:lnTo>
                    <a:pt x="1107" y="416"/>
                  </a:lnTo>
                  <a:lnTo>
                    <a:pt x="1104" y="426"/>
                  </a:lnTo>
                  <a:lnTo>
                    <a:pt x="1100" y="437"/>
                  </a:lnTo>
                  <a:lnTo>
                    <a:pt x="1098" y="447"/>
                  </a:lnTo>
                  <a:lnTo>
                    <a:pt x="1098" y="459"/>
                  </a:lnTo>
                  <a:lnTo>
                    <a:pt x="1100" y="470"/>
                  </a:lnTo>
                  <a:lnTo>
                    <a:pt x="1105" y="481"/>
                  </a:lnTo>
                  <a:lnTo>
                    <a:pt x="1111" y="490"/>
                  </a:lnTo>
                  <a:lnTo>
                    <a:pt x="1118" y="498"/>
                  </a:lnTo>
                  <a:lnTo>
                    <a:pt x="1126" y="506"/>
                  </a:lnTo>
                  <a:lnTo>
                    <a:pt x="1134" y="513"/>
                  </a:lnTo>
                  <a:lnTo>
                    <a:pt x="1143" y="520"/>
                  </a:lnTo>
                  <a:lnTo>
                    <a:pt x="1153" y="527"/>
                  </a:lnTo>
                  <a:lnTo>
                    <a:pt x="1165" y="537"/>
                  </a:lnTo>
                  <a:lnTo>
                    <a:pt x="1179" y="546"/>
                  </a:lnTo>
                  <a:lnTo>
                    <a:pt x="1186" y="553"/>
                  </a:lnTo>
                  <a:lnTo>
                    <a:pt x="1192" y="561"/>
                  </a:lnTo>
                  <a:lnTo>
                    <a:pt x="1197" y="570"/>
                  </a:lnTo>
                  <a:lnTo>
                    <a:pt x="1200" y="580"/>
                  </a:lnTo>
                  <a:lnTo>
                    <a:pt x="1203" y="591"/>
                  </a:lnTo>
                  <a:lnTo>
                    <a:pt x="1205" y="604"/>
                  </a:lnTo>
                  <a:lnTo>
                    <a:pt x="1206" y="618"/>
                  </a:lnTo>
                  <a:lnTo>
                    <a:pt x="1207" y="633"/>
                  </a:lnTo>
                  <a:lnTo>
                    <a:pt x="1210" y="650"/>
                  </a:lnTo>
                  <a:lnTo>
                    <a:pt x="1211" y="666"/>
                  </a:lnTo>
                  <a:lnTo>
                    <a:pt x="1213" y="683"/>
                  </a:lnTo>
                  <a:lnTo>
                    <a:pt x="1218" y="700"/>
                  </a:lnTo>
                  <a:lnTo>
                    <a:pt x="1218" y="702"/>
                  </a:lnTo>
                  <a:lnTo>
                    <a:pt x="1218" y="702"/>
                  </a:lnTo>
                  <a:lnTo>
                    <a:pt x="1213" y="708"/>
                  </a:lnTo>
                  <a:lnTo>
                    <a:pt x="1205" y="714"/>
                  </a:lnTo>
                  <a:lnTo>
                    <a:pt x="1193" y="719"/>
                  </a:lnTo>
                  <a:lnTo>
                    <a:pt x="1181" y="725"/>
                  </a:lnTo>
                  <a:lnTo>
                    <a:pt x="1152" y="736"/>
                  </a:lnTo>
                  <a:lnTo>
                    <a:pt x="1124" y="745"/>
                  </a:lnTo>
                  <a:lnTo>
                    <a:pt x="1104" y="752"/>
                  </a:lnTo>
                  <a:lnTo>
                    <a:pt x="1083" y="760"/>
                  </a:lnTo>
                  <a:lnTo>
                    <a:pt x="1062" y="767"/>
                  </a:lnTo>
                  <a:lnTo>
                    <a:pt x="1041" y="776"/>
                  </a:lnTo>
                  <a:lnTo>
                    <a:pt x="1026" y="784"/>
                  </a:lnTo>
                  <a:lnTo>
                    <a:pt x="1011" y="793"/>
                  </a:lnTo>
                  <a:lnTo>
                    <a:pt x="999" y="802"/>
                  </a:lnTo>
                  <a:lnTo>
                    <a:pt x="989" y="812"/>
                  </a:lnTo>
                  <a:lnTo>
                    <a:pt x="981" y="823"/>
                  </a:lnTo>
                  <a:lnTo>
                    <a:pt x="974" y="833"/>
                  </a:lnTo>
                  <a:lnTo>
                    <a:pt x="969" y="845"/>
                  </a:lnTo>
                  <a:lnTo>
                    <a:pt x="964" y="855"/>
                  </a:lnTo>
                  <a:lnTo>
                    <a:pt x="961" y="867"/>
                  </a:lnTo>
                  <a:lnTo>
                    <a:pt x="960" y="879"/>
                  </a:lnTo>
                  <a:lnTo>
                    <a:pt x="958" y="890"/>
                  </a:lnTo>
                  <a:lnTo>
                    <a:pt x="957" y="902"/>
                  </a:lnTo>
                  <a:lnTo>
                    <a:pt x="958" y="924"/>
                  </a:lnTo>
                  <a:lnTo>
                    <a:pt x="960" y="945"/>
                  </a:lnTo>
                  <a:lnTo>
                    <a:pt x="961" y="960"/>
                  </a:lnTo>
                  <a:lnTo>
                    <a:pt x="962" y="974"/>
                  </a:lnTo>
                  <a:lnTo>
                    <a:pt x="962" y="987"/>
                  </a:lnTo>
                  <a:lnTo>
                    <a:pt x="961" y="1001"/>
                  </a:lnTo>
                  <a:lnTo>
                    <a:pt x="960" y="1008"/>
                  </a:lnTo>
                  <a:lnTo>
                    <a:pt x="957" y="1016"/>
                  </a:lnTo>
                  <a:lnTo>
                    <a:pt x="954" y="1025"/>
                  </a:lnTo>
                  <a:lnTo>
                    <a:pt x="949" y="1033"/>
                  </a:lnTo>
                  <a:lnTo>
                    <a:pt x="940" y="1051"/>
                  </a:lnTo>
                  <a:lnTo>
                    <a:pt x="928" y="1068"/>
                  </a:lnTo>
                  <a:lnTo>
                    <a:pt x="914" y="1083"/>
                  </a:lnTo>
                  <a:lnTo>
                    <a:pt x="900" y="1096"/>
                  </a:lnTo>
                  <a:lnTo>
                    <a:pt x="893" y="1102"/>
                  </a:lnTo>
                  <a:lnTo>
                    <a:pt x="886" y="1107"/>
                  </a:lnTo>
                  <a:lnTo>
                    <a:pt x="879" y="1110"/>
                  </a:lnTo>
                  <a:lnTo>
                    <a:pt x="874" y="1113"/>
                  </a:lnTo>
                  <a:lnTo>
                    <a:pt x="868" y="1114"/>
                  </a:lnTo>
                  <a:lnTo>
                    <a:pt x="863" y="1114"/>
                  </a:lnTo>
                  <a:lnTo>
                    <a:pt x="861" y="1113"/>
                  </a:lnTo>
                  <a:lnTo>
                    <a:pt x="857" y="1109"/>
                  </a:lnTo>
                  <a:lnTo>
                    <a:pt x="842" y="1094"/>
                  </a:lnTo>
                  <a:lnTo>
                    <a:pt x="828" y="1081"/>
                  </a:lnTo>
                  <a:lnTo>
                    <a:pt x="821" y="1076"/>
                  </a:lnTo>
                  <a:lnTo>
                    <a:pt x="814" y="1073"/>
                  </a:lnTo>
                  <a:lnTo>
                    <a:pt x="807" y="1070"/>
                  </a:lnTo>
                  <a:lnTo>
                    <a:pt x="801" y="1067"/>
                  </a:lnTo>
                  <a:lnTo>
                    <a:pt x="794" y="1066"/>
                  </a:lnTo>
                  <a:lnTo>
                    <a:pt x="787" y="1065"/>
                  </a:lnTo>
                  <a:lnTo>
                    <a:pt x="780" y="1065"/>
                  </a:lnTo>
                  <a:lnTo>
                    <a:pt x="773" y="1066"/>
                  </a:lnTo>
                  <a:lnTo>
                    <a:pt x="758" y="1070"/>
                  </a:lnTo>
                  <a:lnTo>
                    <a:pt x="742" y="1076"/>
                  </a:lnTo>
                  <a:lnTo>
                    <a:pt x="730" y="1082"/>
                  </a:lnTo>
                  <a:lnTo>
                    <a:pt x="718" y="1087"/>
                  </a:lnTo>
                  <a:lnTo>
                    <a:pt x="700" y="1093"/>
                  </a:lnTo>
                  <a:lnTo>
                    <a:pt x="678" y="1097"/>
                  </a:lnTo>
                  <a:lnTo>
                    <a:pt x="647" y="1102"/>
                  </a:lnTo>
                  <a:lnTo>
                    <a:pt x="621" y="1107"/>
                  </a:lnTo>
                  <a:lnTo>
                    <a:pt x="599" y="1111"/>
                  </a:lnTo>
                  <a:lnTo>
                    <a:pt x="578" y="1116"/>
                  </a:lnTo>
                  <a:lnTo>
                    <a:pt x="555" y="1122"/>
                  </a:lnTo>
                  <a:lnTo>
                    <a:pt x="530" y="1127"/>
                  </a:lnTo>
                  <a:lnTo>
                    <a:pt x="504" y="1130"/>
                  </a:lnTo>
                  <a:lnTo>
                    <a:pt x="471" y="1133"/>
                  </a:lnTo>
                  <a:lnTo>
                    <a:pt x="456" y="1133"/>
                  </a:lnTo>
                  <a:lnTo>
                    <a:pt x="441" y="1133"/>
                  </a:lnTo>
                  <a:lnTo>
                    <a:pt x="427" y="1133"/>
                  </a:lnTo>
                  <a:lnTo>
                    <a:pt x="414" y="1132"/>
                  </a:lnTo>
                  <a:lnTo>
                    <a:pt x="393" y="1131"/>
                  </a:lnTo>
                  <a:lnTo>
                    <a:pt x="372" y="1131"/>
                  </a:lnTo>
                  <a:lnTo>
                    <a:pt x="362" y="1132"/>
                  </a:lnTo>
                  <a:lnTo>
                    <a:pt x="350" y="1133"/>
                  </a:lnTo>
                  <a:lnTo>
                    <a:pt x="340" y="1135"/>
                  </a:lnTo>
                  <a:lnTo>
                    <a:pt x="329" y="1137"/>
                  </a:lnTo>
                  <a:lnTo>
                    <a:pt x="318" y="1140"/>
                  </a:lnTo>
                  <a:lnTo>
                    <a:pt x="306" y="1145"/>
                  </a:lnTo>
                  <a:lnTo>
                    <a:pt x="295" y="1151"/>
                  </a:lnTo>
                  <a:lnTo>
                    <a:pt x="284" y="1157"/>
                  </a:lnTo>
                  <a:lnTo>
                    <a:pt x="272" y="1165"/>
                  </a:lnTo>
                  <a:lnTo>
                    <a:pt x="259" y="1174"/>
                  </a:lnTo>
                  <a:lnTo>
                    <a:pt x="248" y="1186"/>
                  </a:lnTo>
                  <a:lnTo>
                    <a:pt x="235" y="1197"/>
                  </a:lnTo>
                  <a:lnTo>
                    <a:pt x="228" y="1204"/>
                  </a:lnTo>
                  <a:lnTo>
                    <a:pt x="220" y="1210"/>
                  </a:lnTo>
                  <a:lnTo>
                    <a:pt x="211" y="1214"/>
                  </a:lnTo>
                  <a:lnTo>
                    <a:pt x="201" y="1217"/>
                  </a:lnTo>
                  <a:lnTo>
                    <a:pt x="191" y="1220"/>
                  </a:lnTo>
                  <a:lnTo>
                    <a:pt x="180" y="1220"/>
                  </a:lnTo>
                  <a:lnTo>
                    <a:pt x="170" y="1221"/>
                  </a:lnTo>
                  <a:lnTo>
                    <a:pt x="158" y="1220"/>
                  </a:lnTo>
                  <a:lnTo>
                    <a:pt x="137" y="1216"/>
                  </a:lnTo>
                  <a:lnTo>
                    <a:pt x="116" y="1211"/>
                  </a:lnTo>
                  <a:lnTo>
                    <a:pt x="98" y="1206"/>
                  </a:lnTo>
                  <a:lnTo>
                    <a:pt x="81" y="1200"/>
                  </a:lnTo>
                  <a:lnTo>
                    <a:pt x="83" y="1171"/>
                  </a:lnTo>
                  <a:lnTo>
                    <a:pt x="85" y="1143"/>
                  </a:lnTo>
                  <a:lnTo>
                    <a:pt x="88" y="1115"/>
                  </a:lnTo>
                  <a:lnTo>
                    <a:pt x="92" y="1087"/>
                  </a:lnTo>
                  <a:lnTo>
                    <a:pt x="97" y="1087"/>
                  </a:lnTo>
                  <a:lnTo>
                    <a:pt x="100" y="1087"/>
                  </a:lnTo>
                  <a:lnTo>
                    <a:pt x="112" y="1087"/>
                  </a:lnTo>
                  <a:lnTo>
                    <a:pt x="124" y="1085"/>
                  </a:lnTo>
                  <a:lnTo>
                    <a:pt x="137" y="1082"/>
                  </a:lnTo>
                  <a:lnTo>
                    <a:pt x="150" y="1078"/>
                  </a:lnTo>
                  <a:lnTo>
                    <a:pt x="159" y="1073"/>
                  </a:lnTo>
                  <a:lnTo>
                    <a:pt x="169" y="1067"/>
                  </a:lnTo>
                  <a:lnTo>
                    <a:pt x="178" y="1060"/>
                  </a:lnTo>
                  <a:lnTo>
                    <a:pt x="188" y="1051"/>
                  </a:lnTo>
                  <a:lnTo>
                    <a:pt x="198" y="1040"/>
                  </a:lnTo>
                  <a:lnTo>
                    <a:pt x="207" y="1028"/>
                  </a:lnTo>
                  <a:lnTo>
                    <a:pt x="216" y="1011"/>
                  </a:lnTo>
                  <a:lnTo>
                    <a:pt x="223" y="994"/>
                  </a:lnTo>
                  <a:lnTo>
                    <a:pt x="228" y="982"/>
                  </a:lnTo>
                  <a:lnTo>
                    <a:pt x="234" y="972"/>
                  </a:lnTo>
                  <a:lnTo>
                    <a:pt x="241" y="962"/>
                  </a:lnTo>
                  <a:lnTo>
                    <a:pt x="249" y="954"/>
                  </a:lnTo>
                  <a:lnTo>
                    <a:pt x="257" y="947"/>
                  </a:lnTo>
                  <a:lnTo>
                    <a:pt x="266" y="942"/>
                  </a:lnTo>
                  <a:lnTo>
                    <a:pt x="277" y="937"/>
                  </a:lnTo>
                  <a:lnTo>
                    <a:pt x="287" y="933"/>
                  </a:lnTo>
                  <a:lnTo>
                    <a:pt x="300" y="931"/>
                  </a:lnTo>
                  <a:lnTo>
                    <a:pt x="313" y="930"/>
                  </a:lnTo>
                  <a:lnTo>
                    <a:pt x="327" y="930"/>
                  </a:lnTo>
                  <a:lnTo>
                    <a:pt x="341" y="930"/>
                  </a:lnTo>
                  <a:lnTo>
                    <a:pt x="357" y="932"/>
                  </a:lnTo>
                  <a:lnTo>
                    <a:pt x="373" y="935"/>
                  </a:lnTo>
                  <a:lnTo>
                    <a:pt x="391" y="939"/>
                  </a:lnTo>
                  <a:lnTo>
                    <a:pt x="409" y="944"/>
                  </a:lnTo>
                  <a:lnTo>
                    <a:pt x="418" y="946"/>
                  </a:lnTo>
                  <a:lnTo>
                    <a:pt x="427" y="949"/>
                  </a:lnTo>
                  <a:lnTo>
                    <a:pt x="435" y="950"/>
                  </a:lnTo>
                  <a:lnTo>
                    <a:pt x="443" y="950"/>
                  </a:lnTo>
                  <a:lnTo>
                    <a:pt x="452" y="949"/>
                  </a:lnTo>
                  <a:lnTo>
                    <a:pt x="461" y="947"/>
                  </a:lnTo>
                  <a:lnTo>
                    <a:pt x="469" y="946"/>
                  </a:lnTo>
                  <a:lnTo>
                    <a:pt x="477" y="944"/>
                  </a:lnTo>
                  <a:lnTo>
                    <a:pt x="485" y="940"/>
                  </a:lnTo>
                  <a:lnTo>
                    <a:pt x="492" y="937"/>
                  </a:lnTo>
                  <a:lnTo>
                    <a:pt x="500" y="932"/>
                  </a:lnTo>
                  <a:lnTo>
                    <a:pt x="508" y="926"/>
                  </a:lnTo>
                  <a:lnTo>
                    <a:pt x="515" y="921"/>
                  </a:lnTo>
                  <a:lnTo>
                    <a:pt x="522" y="915"/>
                  </a:lnTo>
                  <a:lnTo>
                    <a:pt x="529" y="907"/>
                  </a:lnTo>
                  <a:lnTo>
                    <a:pt x="536" y="900"/>
                  </a:lnTo>
                  <a:lnTo>
                    <a:pt x="546" y="887"/>
                  </a:lnTo>
                  <a:lnTo>
                    <a:pt x="555" y="874"/>
                  </a:lnTo>
                  <a:lnTo>
                    <a:pt x="563" y="859"/>
                  </a:lnTo>
                  <a:lnTo>
                    <a:pt x="570" y="845"/>
                  </a:lnTo>
                  <a:lnTo>
                    <a:pt x="577" y="829"/>
                  </a:lnTo>
                  <a:lnTo>
                    <a:pt x="582" y="814"/>
                  </a:lnTo>
                  <a:lnTo>
                    <a:pt x="587" y="797"/>
                  </a:lnTo>
                  <a:lnTo>
                    <a:pt x="591" y="781"/>
                  </a:lnTo>
                  <a:lnTo>
                    <a:pt x="594" y="765"/>
                  </a:lnTo>
                  <a:lnTo>
                    <a:pt x="597" y="750"/>
                  </a:lnTo>
                  <a:lnTo>
                    <a:pt x="598" y="734"/>
                  </a:lnTo>
                  <a:lnTo>
                    <a:pt x="598" y="721"/>
                  </a:lnTo>
                  <a:lnTo>
                    <a:pt x="597" y="707"/>
                  </a:lnTo>
                  <a:lnTo>
                    <a:pt x="594" y="695"/>
                  </a:lnTo>
                  <a:lnTo>
                    <a:pt x="592" y="683"/>
                  </a:lnTo>
                  <a:lnTo>
                    <a:pt x="587" y="674"/>
                  </a:lnTo>
                  <a:lnTo>
                    <a:pt x="587" y="669"/>
                  </a:lnTo>
                  <a:lnTo>
                    <a:pt x="589" y="664"/>
                  </a:lnTo>
                  <a:lnTo>
                    <a:pt x="592" y="658"/>
                  </a:lnTo>
                  <a:lnTo>
                    <a:pt x="596" y="651"/>
                  </a:lnTo>
                  <a:lnTo>
                    <a:pt x="605" y="637"/>
                  </a:lnTo>
                  <a:lnTo>
                    <a:pt x="616" y="620"/>
                  </a:lnTo>
                  <a:lnTo>
                    <a:pt x="643" y="587"/>
                  </a:lnTo>
                  <a:lnTo>
                    <a:pt x="666" y="559"/>
                  </a:lnTo>
                  <a:lnTo>
                    <a:pt x="678" y="546"/>
                  </a:lnTo>
                  <a:lnTo>
                    <a:pt x="689" y="533"/>
                  </a:lnTo>
                  <a:lnTo>
                    <a:pt x="699" y="522"/>
                  </a:lnTo>
                  <a:lnTo>
                    <a:pt x="708" y="510"/>
                  </a:lnTo>
                  <a:lnTo>
                    <a:pt x="713" y="503"/>
                  </a:lnTo>
                  <a:lnTo>
                    <a:pt x="717" y="496"/>
                  </a:lnTo>
                  <a:lnTo>
                    <a:pt x="720" y="489"/>
                  </a:lnTo>
                  <a:lnTo>
                    <a:pt x="722" y="482"/>
                  </a:lnTo>
                  <a:lnTo>
                    <a:pt x="723" y="474"/>
                  </a:lnTo>
                  <a:lnTo>
                    <a:pt x="723" y="467"/>
                  </a:lnTo>
                  <a:lnTo>
                    <a:pt x="723" y="459"/>
                  </a:lnTo>
                  <a:lnTo>
                    <a:pt x="723" y="451"/>
                  </a:lnTo>
                  <a:lnTo>
                    <a:pt x="720" y="439"/>
                  </a:lnTo>
                  <a:lnTo>
                    <a:pt x="717" y="429"/>
                  </a:lnTo>
                  <a:lnTo>
                    <a:pt x="712" y="417"/>
                  </a:lnTo>
                  <a:lnTo>
                    <a:pt x="706" y="406"/>
                  </a:lnTo>
                  <a:lnTo>
                    <a:pt x="699" y="395"/>
                  </a:lnTo>
                  <a:lnTo>
                    <a:pt x="691" y="383"/>
                  </a:lnTo>
                  <a:lnTo>
                    <a:pt x="683" y="373"/>
                  </a:lnTo>
                  <a:lnTo>
                    <a:pt x="673" y="361"/>
                  </a:lnTo>
                  <a:lnTo>
                    <a:pt x="654" y="340"/>
                  </a:lnTo>
                  <a:lnTo>
                    <a:pt x="633" y="320"/>
                  </a:lnTo>
                  <a:lnTo>
                    <a:pt x="613" y="302"/>
                  </a:lnTo>
                  <a:lnTo>
                    <a:pt x="593" y="285"/>
                  </a:lnTo>
                  <a:lnTo>
                    <a:pt x="629" y="262"/>
                  </a:lnTo>
                  <a:lnTo>
                    <a:pt x="665" y="240"/>
                  </a:lnTo>
                  <a:lnTo>
                    <a:pt x="704" y="219"/>
                  </a:lnTo>
                  <a:lnTo>
                    <a:pt x="742" y="199"/>
                  </a:lnTo>
                  <a:lnTo>
                    <a:pt x="780" y="181"/>
                  </a:lnTo>
                  <a:lnTo>
                    <a:pt x="821" y="163"/>
                  </a:lnTo>
                  <a:lnTo>
                    <a:pt x="862" y="148"/>
                  </a:lnTo>
                  <a:lnTo>
                    <a:pt x="903" y="134"/>
                  </a:lnTo>
                  <a:lnTo>
                    <a:pt x="946" y="121"/>
                  </a:lnTo>
                  <a:lnTo>
                    <a:pt x="988" y="111"/>
                  </a:lnTo>
                  <a:lnTo>
                    <a:pt x="1032" y="102"/>
                  </a:lnTo>
                  <a:lnTo>
                    <a:pt x="1076" y="93"/>
                  </a:lnTo>
                  <a:lnTo>
                    <a:pt x="1120" y="88"/>
                  </a:lnTo>
                  <a:lnTo>
                    <a:pt x="1164" y="84"/>
                  </a:lnTo>
                  <a:lnTo>
                    <a:pt x="1211" y="81"/>
                  </a:lnTo>
                  <a:lnTo>
                    <a:pt x="1256" y="81"/>
                  </a:lnTo>
                  <a:lnTo>
                    <a:pt x="1291" y="81"/>
                  </a:lnTo>
                  <a:lnTo>
                    <a:pt x="1327" y="82"/>
                  </a:lnTo>
                  <a:lnTo>
                    <a:pt x="1362" y="85"/>
                  </a:lnTo>
                  <a:lnTo>
                    <a:pt x="1396" y="89"/>
                  </a:lnTo>
                  <a:lnTo>
                    <a:pt x="1431" y="93"/>
                  </a:lnTo>
                  <a:lnTo>
                    <a:pt x="1464" y="99"/>
                  </a:lnTo>
                  <a:lnTo>
                    <a:pt x="1498" y="105"/>
                  </a:lnTo>
                  <a:lnTo>
                    <a:pt x="1532" y="113"/>
                  </a:lnTo>
                  <a:close/>
                  <a:moveTo>
                    <a:pt x="0" y="1257"/>
                  </a:moveTo>
                  <a:lnTo>
                    <a:pt x="1" y="1321"/>
                  </a:lnTo>
                  <a:lnTo>
                    <a:pt x="6" y="1385"/>
                  </a:lnTo>
                  <a:lnTo>
                    <a:pt x="14" y="1448"/>
                  </a:lnTo>
                  <a:lnTo>
                    <a:pt x="26" y="1509"/>
                  </a:lnTo>
                  <a:lnTo>
                    <a:pt x="40" y="1571"/>
                  </a:lnTo>
                  <a:lnTo>
                    <a:pt x="56" y="1630"/>
                  </a:lnTo>
                  <a:lnTo>
                    <a:pt x="76" y="1688"/>
                  </a:lnTo>
                  <a:lnTo>
                    <a:pt x="99" y="1745"/>
                  </a:lnTo>
                  <a:lnTo>
                    <a:pt x="123" y="1801"/>
                  </a:lnTo>
                  <a:lnTo>
                    <a:pt x="151" y="1855"/>
                  </a:lnTo>
                  <a:lnTo>
                    <a:pt x="181" y="1908"/>
                  </a:lnTo>
                  <a:lnTo>
                    <a:pt x="215" y="1958"/>
                  </a:lnTo>
                  <a:lnTo>
                    <a:pt x="250" y="2008"/>
                  </a:lnTo>
                  <a:lnTo>
                    <a:pt x="287" y="2056"/>
                  </a:lnTo>
                  <a:lnTo>
                    <a:pt x="327" y="2101"/>
                  </a:lnTo>
                  <a:lnTo>
                    <a:pt x="369" y="2144"/>
                  </a:lnTo>
                  <a:lnTo>
                    <a:pt x="412" y="2186"/>
                  </a:lnTo>
                  <a:lnTo>
                    <a:pt x="457" y="2226"/>
                  </a:lnTo>
                  <a:lnTo>
                    <a:pt x="505" y="2263"/>
                  </a:lnTo>
                  <a:lnTo>
                    <a:pt x="554" y="2298"/>
                  </a:lnTo>
                  <a:lnTo>
                    <a:pt x="605" y="2331"/>
                  </a:lnTo>
                  <a:lnTo>
                    <a:pt x="658" y="2361"/>
                  </a:lnTo>
                  <a:lnTo>
                    <a:pt x="712" y="2389"/>
                  </a:lnTo>
                  <a:lnTo>
                    <a:pt x="768" y="2414"/>
                  </a:lnTo>
                  <a:lnTo>
                    <a:pt x="825" y="2436"/>
                  </a:lnTo>
                  <a:lnTo>
                    <a:pt x="883" y="2456"/>
                  </a:lnTo>
                  <a:lnTo>
                    <a:pt x="942" y="2474"/>
                  </a:lnTo>
                  <a:lnTo>
                    <a:pt x="1004" y="2488"/>
                  </a:lnTo>
                  <a:lnTo>
                    <a:pt x="1065" y="2499"/>
                  </a:lnTo>
                  <a:lnTo>
                    <a:pt x="1128" y="2506"/>
                  </a:lnTo>
                  <a:lnTo>
                    <a:pt x="1192" y="2512"/>
                  </a:lnTo>
                  <a:lnTo>
                    <a:pt x="1256" y="2513"/>
                  </a:lnTo>
                  <a:lnTo>
                    <a:pt x="1321" y="2512"/>
                  </a:lnTo>
                  <a:lnTo>
                    <a:pt x="1384" y="2506"/>
                  </a:lnTo>
                  <a:lnTo>
                    <a:pt x="1447" y="2499"/>
                  </a:lnTo>
                  <a:lnTo>
                    <a:pt x="1509" y="2488"/>
                  </a:lnTo>
                  <a:lnTo>
                    <a:pt x="1570" y="2474"/>
                  </a:lnTo>
                  <a:lnTo>
                    <a:pt x="1630" y="2456"/>
                  </a:lnTo>
                  <a:lnTo>
                    <a:pt x="1688" y="2436"/>
                  </a:lnTo>
                  <a:lnTo>
                    <a:pt x="1745" y="2414"/>
                  </a:lnTo>
                  <a:lnTo>
                    <a:pt x="1801" y="2389"/>
                  </a:lnTo>
                  <a:lnTo>
                    <a:pt x="1855" y="2361"/>
                  </a:lnTo>
                  <a:lnTo>
                    <a:pt x="1908" y="2331"/>
                  </a:lnTo>
                  <a:lnTo>
                    <a:pt x="1959" y="2298"/>
                  </a:lnTo>
                  <a:lnTo>
                    <a:pt x="2008" y="2263"/>
                  </a:lnTo>
                  <a:lnTo>
                    <a:pt x="2055" y="2226"/>
                  </a:lnTo>
                  <a:lnTo>
                    <a:pt x="2101" y="2186"/>
                  </a:lnTo>
                  <a:lnTo>
                    <a:pt x="2145" y="2144"/>
                  </a:lnTo>
                  <a:lnTo>
                    <a:pt x="2186" y="2101"/>
                  </a:lnTo>
                  <a:lnTo>
                    <a:pt x="2225" y="2056"/>
                  </a:lnTo>
                  <a:lnTo>
                    <a:pt x="2262" y="2008"/>
                  </a:lnTo>
                  <a:lnTo>
                    <a:pt x="2298" y="1958"/>
                  </a:lnTo>
                  <a:lnTo>
                    <a:pt x="2331" y="1908"/>
                  </a:lnTo>
                  <a:lnTo>
                    <a:pt x="2361" y="1855"/>
                  </a:lnTo>
                  <a:lnTo>
                    <a:pt x="2389" y="1801"/>
                  </a:lnTo>
                  <a:lnTo>
                    <a:pt x="2414" y="1745"/>
                  </a:lnTo>
                  <a:lnTo>
                    <a:pt x="2437" y="1688"/>
                  </a:lnTo>
                  <a:lnTo>
                    <a:pt x="2457" y="1630"/>
                  </a:lnTo>
                  <a:lnTo>
                    <a:pt x="2473" y="1571"/>
                  </a:lnTo>
                  <a:lnTo>
                    <a:pt x="2487" y="1509"/>
                  </a:lnTo>
                  <a:lnTo>
                    <a:pt x="2498" y="1448"/>
                  </a:lnTo>
                  <a:lnTo>
                    <a:pt x="2507" y="1385"/>
                  </a:lnTo>
                  <a:lnTo>
                    <a:pt x="2511" y="1321"/>
                  </a:lnTo>
                  <a:lnTo>
                    <a:pt x="2512" y="1257"/>
                  </a:lnTo>
                  <a:lnTo>
                    <a:pt x="2511" y="1192"/>
                  </a:lnTo>
                  <a:lnTo>
                    <a:pt x="2507" y="1129"/>
                  </a:lnTo>
                  <a:lnTo>
                    <a:pt x="2498" y="1066"/>
                  </a:lnTo>
                  <a:lnTo>
                    <a:pt x="2487" y="1003"/>
                  </a:lnTo>
                  <a:lnTo>
                    <a:pt x="2473" y="943"/>
                  </a:lnTo>
                  <a:lnTo>
                    <a:pt x="2457" y="883"/>
                  </a:lnTo>
                  <a:lnTo>
                    <a:pt x="2437" y="825"/>
                  </a:lnTo>
                  <a:lnTo>
                    <a:pt x="2414" y="768"/>
                  </a:lnTo>
                  <a:lnTo>
                    <a:pt x="2389" y="712"/>
                  </a:lnTo>
                  <a:lnTo>
                    <a:pt x="2361" y="658"/>
                  </a:lnTo>
                  <a:lnTo>
                    <a:pt x="2331" y="605"/>
                  </a:lnTo>
                  <a:lnTo>
                    <a:pt x="2298" y="554"/>
                  </a:lnTo>
                  <a:lnTo>
                    <a:pt x="2262" y="505"/>
                  </a:lnTo>
                  <a:lnTo>
                    <a:pt x="2225" y="458"/>
                  </a:lnTo>
                  <a:lnTo>
                    <a:pt x="2186" y="412"/>
                  </a:lnTo>
                  <a:lnTo>
                    <a:pt x="2145" y="368"/>
                  </a:lnTo>
                  <a:lnTo>
                    <a:pt x="2101" y="327"/>
                  </a:lnTo>
                  <a:lnTo>
                    <a:pt x="2055" y="288"/>
                  </a:lnTo>
                  <a:lnTo>
                    <a:pt x="2008" y="251"/>
                  </a:lnTo>
                  <a:lnTo>
                    <a:pt x="1959" y="214"/>
                  </a:lnTo>
                  <a:lnTo>
                    <a:pt x="1908" y="182"/>
                  </a:lnTo>
                  <a:lnTo>
                    <a:pt x="1855" y="152"/>
                  </a:lnTo>
                  <a:lnTo>
                    <a:pt x="1801" y="124"/>
                  </a:lnTo>
                  <a:lnTo>
                    <a:pt x="1745" y="99"/>
                  </a:lnTo>
                  <a:lnTo>
                    <a:pt x="1688" y="76"/>
                  </a:lnTo>
                  <a:lnTo>
                    <a:pt x="1630" y="56"/>
                  </a:lnTo>
                  <a:lnTo>
                    <a:pt x="1570" y="40"/>
                  </a:lnTo>
                  <a:lnTo>
                    <a:pt x="1509" y="26"/>
                  </a:lnTo>
                  <a:lnTo>
                    <a:pt x="1447" y="14"/>
                  </a:lnTo>
                  <a:lnTo>
                    <a:pt x="1384" y="6"/>
                  </a:lnTo>
                  <a:lnTo>
                    <a:pt x="1321" y="2"/>
                  </a:lnTo>
                  <a:lnTo>
                    <a:pt x="1256" y="0"/>
                  </a:lnTo>
                  <a:lnTo>
                    <a:pt x="1192" y="2"/>
                  </a:lnTo>
                  <a:lnTo>
                    <a:pt x="1128" y="6"/>
                  </a:lnTo>
                  <a:lnTo>
                    <a:pt x="1065" y="14"/>
                  </a:lnTo>
                  <a:lnTo>
                    <a:pt x="1004" y="26"/>
                  </a:lnTo>
                  <a:lnTo>
                    <a:pt x="942" y="40"/>
                  </a:lnTo>
                  <a:lnTo>
                    <a:pt x="883" y="56"/>
                  </a:lnTo>
                  <a:lnTo>
                    <a:pt x="825" y="76"/>
                  </a:lnTo>
                  <a:lnTo>
                    <a:pt x="768" y="99"/>
                  </a:lnTo>
                  <a:lnTo>
                    <a:pt x="712" y="124"/>
                  </a:lnTo>
                  <a:lnTo>
                    <a:pt x="658" y="152"/>
                  </a:lnTo>
                  <a:lnTo>
                    <a:pt x="605" y="182"/>
                  </a:lnTo>
                  <a:lnTo>
                    <a:pt x="554" y="214"/>
                  </a:lnTo>
                  <a:lnTo>
                    <a:pt x="505" y="251"/>
                  </a:lnTo>
                  <a:lnTo>
                    <a:pt x="457" y="288"/>
                  </a:lnTo>
                  <a:lnTo>
                    <a:pt x="412" y="327"/>
                  </a:lnTo>
                  <a:lnTo>
                    <a:pt x="369" y="368"/>
                  </a:lnTo>
                  <a:lnTo>
                    <a:pt x="327" y="412"/>
                  </a:lnTo>
                  <a:lnTo>
                    <a:pt x="287" y="458"/>
                  </a:lnTo>
                  <a:lnTo>
                    <a:pt x="250" y="505"/>
                  </a:lnTo>
                  <a:lnTo>
                    <a:pt x="215" y="554"/>
                  </a:lnTo>
                  <a:lnTo>
                    <a:pt x="181" y="605"/>
                  </a:lnTo>
                  <a:lnTo>
                    <a:pt x="151" y="658"/>
                  </a:lnTo>
                  <a:lnTo>
                    <a:pt x="123" y="712"/>
                  </a:lnTo>
                  <a:lnTo>
                    <a:pt x="99" y="768"/>
                  </a:lnTo>
                  <a:lnTo>
                    <a:pt x="76" y="825"/>
                  </a:lnTo>
                  <a:lnTo>
                    <a:pt x="56" y="883"/>
                  </a:lnTo>
                  <a:lnTo>
                    <a:pt x="40" y="943"/>
                  </a:lnTo>
                  <a:lnTo>
                    <a:pt x="26" y="1003"/>
                  </a:lnTo>
                  <a:lnTo>
                    <a:pt x="14" y="1066"/>
                  </a:lnTo>
                  <a:lnTo>
                    <a:pt x="6" y="1129"/>
                  </a:lnTo>
                  <a:lnTo>
                    <a:pt x="1" y="1192"/>
                  </a:lnTo>
                  <a:lnTo>
                    <a:pt x="0" y="1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CD04F3A-A966-4857-9864-C10DED106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222" y="2772065"/>
              <a:ext cx="546100" cy="1028700"/>
            </a:xfrm>
            <a:custGeom>
              <a:avLst/>
              <a:gdLst>
                <a:gd name="T0" fmla="*/ 88 w 1722"/>
                <a:gd name="T1" fmla="*/ 1603 h 3238"/>
                <a:gd name="T2" fmla="*/ 124 w 1722"/>
                <a:gd name="T3" fmla="*/ 1392 h 3238"/>
                <a:gd name="T4" fmla="*/ 188 w 1722"/>
                <a:gd name="T5" fmla="*/ 1193 h 3238"/>
                <a:gd name="T6" fmla="*/ 277 w 1722"/>
                <a:gd name="T7" fmla="*/ 1007 h 3238"/>
                <a:gd name="T8" fmla="*/ 391 w 1722"/>
                <a:gd name="T9" fmla="*/ 836 h 3238"/>
                <a:gd name="T10" fmla="*/ 527 w 1722"/>
                <a:gd name="T11" fmla="*/ 682 h 3238"/>
                <a:gd name="T12" fmla="*/ 683 w 1722"/>
                <a:gd name="T13" fmla="*/ 547 h 3238"/>
                <a:gd name="T14" fmla="*/ 856 w 1722"/>
                <a:gd name="T15" fmla="*/ 433 h 3238"/>
                <a:gd name="T16" fmla="*/ 1045 w 1722"/>
                <a:gd name="T17" fmla="*/ 344 h 3238"/>
                <a:gd name="T18" fmla="*/ 1247 w 1722"/>
                <a:gd name="T19" fmla="*/ 279 h 3238"/>
                <a:gd name="T20" fmla="*/ 1460 w 1722"/>
                <a:gd name="T21" fmla="*/ 241 h 3238"/>
                <a:gd name="T22" fmla="*/ 1722 w 1722"/>
                <a:gd name="T23" fmla="*/ 194 h 3238"/>
                <a:gd name="T24" fmla="*/ 1487 w 1722"/>
                <a:gd name="T25" fmla="*/ 159 h 3238"/>
                <a:gd name="T26" fmla="*/ 1259 w 1722"/>
                <a:gd name="T27" fmla="*/ 194 h 3238"/>
                <a:gd name="T28" fmla="*/ 1041 w 1722"/>
                <a:gd name="T29" fmla="*/ 260 h 3238"/>
                <a:gd name="T30" fmla="*/ 838 w 1722"/>
                <a:gd name="T31" fmla="*/ 353 h 3238"/>
                <a:gd name="T32" fmla="*/ 652 w 1722"/>
                <a:gd name="T33" fmla="*/ 472 h 3238"/>
                <a:gd name="T34" fmla="*/ 483 w 1722"/>
                <a:gd name="T35" fmla="*/ 614 h 3238"/>
                <a:gd name="T36" fmla="*/ 337 w 1722"/>
                <a:gd name="T37" fmla="*/ 777 h 3238"/>
                <a:gd name="T38" fmla="*/ 213 w 1722"/>
                <a:gd name="T39" fmla="*/ 958 h 3238"/>
                <a:gd name="T40" fmla="*/ 116 w 1722"/>
                <a:gd name="T41" fmla="*/ 1157 h 3238"/>
                <a:gd name="T42" fmla="*/ 47 w 1722"/>
                <a:gd name="T43" fmla="*/ 1369 h 3238"/>
                <a:gd name="T44" fmla="*/ 9 w 1722"/>
                <a:gd name="T45" fmla="*/ 1592 h 3238"/>
                <a:gd name="T46" fmla="*/ 2 w 1722"/>
                <a:gd name="T47" fmla="*/ 1808 h 3238"/>
                <a:gd name="T48" fmla="*/ 19 w 1722"/>
                <a:gd name="T49" fmla="*/ 1991 h 3238"/>
                <a:gd name="T50" fmla="*/ 56 w 1722"/>
                <a:gd name="T51" fmla="*/ 2168 h 3238"/>
                <a:gd name="T52" fmla="*/ 112 w 1722"/>
                <a:gd name="T53" fmla="*/ 2338 h 3238"/>
                <a:gd name="T54" fmla="*/ 185 w 1722"/>
                <a:gd name="T55" fmla="*/ 2498 h 3238"/>
                <a:gd name="T56" fmla="*/ 277 w 1722"/>
                <a:gd name="T57" fmla="*/ 2651 h 3238"/>
                <a:gd name="T58" fmla="*/ 384 w 1722"/>
                <a:gd name="T59" fmla="*/ 2790 h 3238"/>
                <a:gd name="T60" fmla="*/ 508 w 1722"/>
                <a:gd name="T61" fmla="*/ 2918 h 3238"/>
                <a:gd name="T62" fmla="*/ 645 w 1722"/>
                <a:gd name="T63" fmla="*/ 3032 h 3238"/>
                <a:gd name="T64" fmla="*/ 795 w 1722"/>
                <a:gd name="T65" fmla="*/ 3132 h 3238"/>
                <a:gd name="T66" fmla="*/ 959 w 1722"/>
                <a:gd name="T67" fmla="*/ 3215 h 3238"/>
                <a:gd name="T68" fmla="*/ 991 w 1722"/>
                <a:gd name="T69" fmla="*/ 3142 h 3238"/>
                <a:gd name="T70" fmla="*/ 836 w 1722"/>
                <a:gd name="T71" fmla="*/ 3062 h 3238"/>
                <a:gd name="T72" fmla="*/ 692 w 1722"/>
                <a:gd name="T73" fmla="*/ 2968 h 3238"/>
                <a:gd name="T74" fmla="*/ 562 w 1722"/>
                <a:gd name="T75" fmla="*/ 2860 h 3238"/>
                <a:gd name="T76" fmla="*/ 446 w 1722"/>
                <a:gd name="T77" fmla="*/ 2738 h 3238"/>
                <a:gd name="T78" fmla="*/ 344 w 1722"/>
                <a:gd name="T79" fmla="*/ 2605 h 3238"/>
                <a:gd name="T80" fmla="*/ 256 w 1722"/>
                <a:gd name="T81" fmla="*/ 2461 h 3238"/>
                <a:gd name="T82" fmla="*/ 187 w 1722"/>
                <a:gd name="T83" fmla="*/ 2308 h 3238"/>
                <a:gd name="T84" fmla="*/ 133 w 1722"/>
                <a:gd name="T85" fmla="*/ 2147 h 3238"/>
                <a:gd name="T86" fmla="*/ 98 w 1722"/>
                <a:gd name="T87" fmla="*/ 1979 h 3238"/>
                <a:gd name="T88" fmla="*/ 82 w 1722"/>
                <a:gd name="T89" fmla="*/ 1805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2" h="3238">
                  <a:moveTo>
                    <a:pt x="81" y="1747"/>
                  </a:moveTo>
                  <a:lnTo>
                    <a:pt x="83" y="1674"/>
                  </a:lnTo>
                  <a:lnTo>
                    <a:pt x="88" y="1603"/>
                  </a:lnTo>
                  <a:lnTo>
                    <a:pt x="96" y="1532"/>
                  </a:lnTo>
                  <a:lnTo>
                    <a:pt x="109" y="1461"/>
                  </a:lnTo>
                  <a:lnTo>
                    <a:pt x="124" y="1392"/>
                  </a:lnTo>
                  <a:lnTo>
                    <a:pt x="141" y="1325"/>
                  </a:lnTo>
                  <a:lnTo>
                    <a:pt x="163" y="1258"/>
                  </a:lnTo>
                  <a:lnTo>
                    <a:pt x="188" y="1193"/>
                  </a:lnTo>
                  <a:lnTo>
                    <a:pt x="214" y="1130"/>
                  </a:lnTo>
                  <a:lnTo>
                    <a:pt x="245" y="1067"/>
                  </a:lnTo>
                  <a:lnTo>
                    <a:pt x="277" y="1007"/>
                  </a:lnTo>
                  <a:lnTo>
                    <a:pt x="313" y="949"/>
                  </a:lnTo>
                  <a:lnTo>
                    <a:pt x="352" y="892"/>
                  </a:lnTo>
                  <a:lnTo>
                    <a:pt x="391" y="836"/>
                  </a:lnTo>
                  <a:lnTo>
                    <a:pt x="434" y="782"/>
                  </a:lnTo>
                  <a:lnTo>
                    <a:pt x="480" y="731"/>
                  </a:lnTo>
                  <a:lnTo>
                    <a:pt x="527" y="682"/>
                  </a:lnTo>
                  <a:lnTo>
                    <a:pt x="577" y="635"/>
                  </a:lnTo>
                  <a:lnTo>
                    <a:pt x="630" y="590"/>
                  </a:lnTo>
                  <a:lnTo>
                    <a:pt x="683" y="547"/>
                  </a:lnTo>
                  <a:lnTo>
                    <a:pt x="739" y="507"/>
                  </a:lnTo>
                  <a:lnTo>
                    <a:pt x="797" y="469"/>
                  </a:lnTo>
                  <a:lnTo>
                    <a:pt x="856" y="433"/>
                  </a:lnTo>
                  <a:lnTo>
                    <a:pt x="918" y="401"/>
                  </a:lnTo>
                  <a:lnTo>
                    <a:pt x="981" y="371"/>
                  </a:lnTo>
                  <a:lnTo>
                    <a:pt x="1045" y="344"/>
                  </a:lnTo>
                  <a:lnTo>
                    <a:pt x="1111" y="319"/>
                  </a:lnTo>
                  <a:lnTo>
                    <a:pt x="1179" y="297"/>
                  </a:lnTo>
                  <a:lnTo>
                    <a:pt x="1247" y="279"/>
                  </a:lnTo>
                  <a:lnTo>
                    <a:pt x="1317" y="264"/>
                  </a:lnTo>
                  <a:lnTo>
                    <a:pt x="1388" y="251"/>
                  </a:lnTo>
                  <a:lnTo>
                    <a:pt x="1460" y="241"/>
                  </a:lnTo>
                  <a:lnTo>
                    <a:pt x="1319" y="317"/>
                  </a:lnTo>
                  <a:lnTo>
                    <a:pt x="1358" y="388"/>
                  </a:lnTo>
                  <a:lnTo>
                    <a:pt x="1722" y="194"/>
                  </a:lnTo>
                  <a:lnTo>
                    <a:pt x="1358" y="0"/>
                  </a:lnTo>
                  <a:lnTo>
                    <a:pt x="1319" y="70"/>
                  </a:lnTo>
                  <a:lnTo>
                    <a:pt x="1487" y="159"/>
                  </a:lnTo>
                  <a:lnTo>
                    <a:pt x="1410" y="167"/>
                  </a:lnTo>
                  <a:lnTo>
                    <a:pt x="1333" y="179"/>
                  </a:lnTo>
                  <a:lnTo>
                    <a:pt x="1259" y="194"/>
                  </a:lnTo>
                  <a:lnTo>
                    <a:pt x="1184" y="212"/>
                  </a:lnTo>
                  <a:lnTo>
                    <a:pt x="1112" y="235"/>
                  </a:lnTo>
                  <a:lnTo>
                    <a:pt x="1041" y="260"/>
                  </a:lnTo>
                  <a:lnTo>
                    <a:pt x="972" y="288"/>
                  </a:lnTo>
                  <a:lnTo>
                    <a:pt x="904" y="318"/>
                  </a:lnTo>
                  <a:lnTo>
                    <a:pt x="838" y="353"/>
                  </a:lnTo>
                  <a:lnTo>
                    <a:pt x="774" y="389"/>
                  </a:lnTo>
                  <a:lnTo>
                    <a:pt x="712" y="429"/>
                  </a:lnTo>
                  <a:lnTo>
                    <a:pt x="652" y="472"/>
                  </a:lnTo>
                  <a:lnTo>
                    <a:pt x="594" y="516"/>
                  </a:lnTo>
                  <a:lnTo>
                    <a:pt x="538" y="564"/>
                  </a:lnTo>
                  <a:lnTo>
                    <a:pt x="483" y="614"/>
                  </a:lnTo>
                  <a:lnTo>
                    <a:pt x="432" y="666"/>
                  </a:lnTo>
                  <a:lnTo>
                    <a:pt x="383" y="720"/>
                  </a:lnTo>
                  <a:lnTo>
                    <a:pt x="337" y="777"/>
                  </a:lnTo>
                  <a:lnTo>
                    <a:pt x="294" y="835"/>
                  </a:lnTo>
                  <a:lnTo>
                    <a:pt x="252" y="896"/>
                  </a:lnTo>
                  <a:lnTo>
                    <a:pt x="213" y="958"/>
                  </a:lnTo>
                  <a:lnTo>
                    <a:pt x="178" y="1023"/>
                  </a:lnTo>
                  <a:lnTo>
                    <a:pt x="146" y="1088"/>
                  </a:lnTo>
                  <a:lnTo>
                    <a:pt x="116" y="1157"/>
                  </a:lnTo>
                  <a:lnTo>
                    <a:pt x="90" y="1226"/>
                  </a:lnTo>
                  <a:lnTo>
                    <a:pt x="67" y="1297"/>
                  </a:lnTo>
                  <a:lnTo>
                    <a:pt x="47" y="1369"/>
                  </a:lnTo>
                  <a:lnTo>
                    <a:pt x="31" y="1442"/>
                  </a:lnTo>
                  <a:lnTo>
                    <a:pt x="18" y="1516"/>
                  </a:lnTo>
                  <a:lnTo>
                    <a:pt x="9" y="1592"/>
                  </a:lnTo>
                  <a:lnTo>
                    <a:pt x="3" y="1669"/>
                  </a:lnTo>
                  <a:lnTo>
                    <a:pt x="0" y="1747"/>
                  </a:lnTo>
                  <a:lnTo>
                    <a:pt x="2" y="1808"/>
                  </a:lnTo>
                  <a:lnTo>
                    <a:pt x="5" y="1870"/>
                  </a:lnTo>
                  <a:lnTo>
                    <a:pt x="11" y="1931"/>
                  </a:lnTo>
                  <a:lnTo>
                    <a:pt x="19" y="1991"/>
                  </a:lnTo>
                  <a:lnTo>
                    <a:pt x="29" y="2050"/>
                  </a:lnTo>
                  <a:lnTo>
                    <a:pt x="41" y="2110"/>
                  </a:lnTo>
                  <a:lnTo>
                    <a:pt x="56" y="2168"/>
                  </a:lnTo>
                  <a:lnTo>
                    <a:pt x="73" y="2225"/>
                  </a:lnTo>
                  <a:lnTo>
                    <a:pt x="91" y="2282"/>
                  </a:lnTo>
                  <a:lnTo>
                    <a:pt x="112" y="2338"/>
                  </a:lnTo>
                  <a:lnTo>
                    <a:pt x="134" y="2392"/>
                  </a:lnTo>
                  <a:lnTo>
                    <a:pt x="160" y="2446"/>
                  </a:lnTo>
                  <a:lnTo>
                    <a:pt x="185" y="2498"/>
                  </a:lnTo>
                  <a:lnTo>
                    <a:pt x="214" y="2551"/>
                  </a:lnTo>
                  <a:lnTo>
                    <a:pt x="245" y="2601"/>
                  </a:lnTo>
                  <a:lnTo>
                    <a:pt x="277" y="2651"/>
                  </a:lnTo>
                  <a:lnTo>
                    <a:pt x="311" y="2698"/>
                  </a:lnTo>
                  <a:lnTo>
                    <a:pt x="347" y="2745"/>
                  </a:lnTo>
                  <a:lnTo>
                    <a:pt x="384" y="2790"/>
                  </a:lnTo>
                  <a:lnTo>
                    <a:pt x="424" y="2834"/>
                  </a:lnTo>
                  <a:lnTo>
                    <a:pt x="464" y="2878"/>
                  </a:lnTo>
                  <a:lnTo>
                    <a:pt x="508" y="2918"/>
                  </a:lnTo>
                  <a:lnTo>
                    <a:pt x="552" y="2958"/>
                  </a:lnTo>
                  <a:lnTo>
                    <a:pt x="597" y="2996"/>
                  </a:lnTo>
                  <a:lnTo>
                    <a:pt x="645" y="3032"/>
                  </a:lnTo>
                  <a:lnTo>
                    <a:pt x="694" y="3067"/>
                  </a:lnTo>
                  <a:lnTo>
                    <a:pt x="744" y="3101"/>
                  </a:lnTo>
                  <a:lnTo>
                    <a:pt x="795" y="3132"/>
                  </a:lnTo>
                  <a:lnTo>
                    <a:pt x="848" y="3161"/>
                  </a:lnTo>
                  <a:lnTo>
                    <a:pt x="903" y="3189"/>
                  </a:lnTo>
                  <a:lnTo>
                    <a:pt x="959" y="3215"/>
                  </a:lnTo>
                  <a:lnTo>
                    <a:pt x="1016" y="3238"/>
                  </a:lnTo>
                  <a:lnTo>
                    <a:pt x="1046" y="3164"/>
                  </a:lnTo>
                  <a:lnTo>
                    <a:pt x="991" y="3142"/>
                  </a:lnTo>
                  <a:lnTo>
                    <a:pt x="938" y="3117"/>
                  </a:lnTo>
                  <a:lnTo>
                    <a:pt x="887" y="3090"/>
                  </a:lnTo>
                  <a:lnTo>
                    <a:pt x="836" y="3062"/>
                  </a:lnTo>
                  <a:lnTo>
                    <a:pt x="787" y="3033"/>
                  </a:lnTo>
                  <a:lnTo>
                    <a:pt x="739" y="3001"/>
                  </a:lnTo>
                  <a:lnTo>
                    <a:pt x="692" y="2968"/>
                  </a:lnTo>
                  <a:lnTo>
                    <a:pt x="647" y="2933"/>
                  </a:lnTo>
                  <a:lnTo>
                    <a:pt x="604" y="2897"/>
                  </a:lnTo>
                  <a:lnTo>
                    <a:pt x="562" y="2860"/>
                  </a:lnTo>
                  <a:lnTo>
                    <a:pt x="521" y="2821"/>
                  </a:lnTo>
                  <a:lnTo>
                    <a:pt x="483" y="2780"/>
                  </a:lnTo>
                  <a:lnTo>
                    <a:pt x="446" y="2738"/>
                  </a:lnTo>
                  <a:lnTo>
                    <a:pt x="410" y="2695"/>
                  </a:lnTo>
                  <a:lnTo>
                    <a:pt x="376" y="2651"/>
                  </a:lnTo>
                  <a:lnTo>
                    <a:pt x="344" y="2605"/>
                  </a:lnTo>
                  <a:lnTo>
                    <a:pt x="312" y="2558"/>
                  </a:lnTo>
                  <a:lnTo>
                    <a:pt x="284" y="2510"/>
                  </a:lnTo>
                  <a:lnTo>
                    <a:pt x="256" y="2461"/>
                  </a:lnTo>
                  <a:lnTo>
                    <a:pt x="232" y="2411"/>
                  </a:lnTo>
                  <a:lnTo>
                    <a:pt x="207" y="2360"/>
                  </a:lnTo>
                  <a:lnTo>
                    <a:pt x="187" y="2308"/>
                  </a:lnTo>
                  <a:lnTo>
                    <a:pt x="167" y="2255"/>
                  </a:lnTo>
                  <a:lnTo>
                    <a:pt x="149" y="2202"/>
                  </a:lnTo>
                  <a:lnTo>
                    <a:pt x="133" y="2147"/>
                  </a:lnTo>
                  <a:lnTo>
                    <a:pt x="119" y="2091"/>
                  </a:lnTo>
                  <a:lnTo>
                    <a:pt x="107" y="2035"/>
                  </a:lnTo>
                  <a:lnTo>
                    <a:pt x="98" y="1979"/>
                  </a:lnTo>
                  <a:lnTo>
                    <a:pt x="90" y="1921"/>
                  </a:lnTo>
                  <a:lnTo>
                    <a:pt x="85" y="1864"/>
                  </a:lnTo>
                  <a:lnTo>
                    <a:pt x="82" y="1805"/>
                  </a:lnTo>
                  <a:lnTo>
                    <a:pt x="81" y="1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64224C6-097C-4DEE-AA75-C1C50FEF2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360" y="2843502"/>
              <a:ext cx="546100" cy="1028700"/>
            </a:xfrm>
            <a:custGeom>
              <a:avLst/>
              <a:gdLst>
                <a:gd name="T0" fmla="*/ 730 w 1720"/>
                <a:gd name="T1" fmla="*/ 97 h 3239"/>
                <a:gd name="T2" fmla="*/ 885 w 1720"/>
                <a:gd name="T3" fmla="*/ 176 h 3239"/>
                <a:gd name="T4" fmla="*/ 1029 w 1720"/>
                <a:gd name="T5" fmla="*/ 270 h 3239"/>
                <a:gd name="T6" fmla="*/ 1160 w 1720"/>
                <a:gd name="T7" fmla="*/ 378 h 3239"/>
                <a:gd name="T8" fmla="*/ 1276 w 1720"/>
                <a:gd name="T9" fmla="*/ 501 h 3239"/>
                <a:gd name="T10" fmla="*/ 1378 w 1720"/>
                <a:gd name="T11" fmla="*/ 633 h 3239"/>
                <a:gd name="T12" fmla="*/ 1464 w 1720"/>
                <a:gd name="T13" fmla="*/ 777 h 3239"/>
                <a:gd name="T14" fmla="*/ 1535 w 1720"/>
                <a:gd name="T15" fmla="*/ 930 h 3239"/>
                <a:gd name="T16" fmla="*/ 1588 w 1720"/>
                <a:gd name="T17" fmla="*/ 1092 h 3239"/>
                <a:gd name="T18" fmla="*/ 1623 w 1720"/>
                <a:gd name="T19" fmla="*/ 1259 h 3239"/>
                <a:gd name="T20" fmla="*/ 1640 w 1720"/>
                <a:gd name="T21" fmla="*/ 1432 h 3239"/>
                <a:gd name="T22" fmla="*/ 1633 w 1720"/>
                <a:gd name="T23" fmla="*/ 1636 h 3239"/>
                <a:gd name="T24" fmla="*/ 1598 w 1720"/>
                <a:gd name="T25" fmla="*/ 1847 h 3239"/>
                <a:gd name="T26" fmla="*/ 1534 w 1720"/>
                <a:gd name="T27" fmla="*/ 2045 h 3239"/>
                <a:gd name="T28" fmla="*/ 1443 w 1720"/>
                <a:gd name="T29" fmla="*/ 2230 h 3239"/>
                <a:gd name="T30" fmla="*/ 1329 w 1720"/>
                <a:gd name="T31" fmla="*/ 2403 h 3239"/>
                <a:gd name="T32" fmla="*/ 1193 w 1720"/>
                <a:gd name="T33" fmla="*/ 2556 h 3239"/>
                <a:gd name="T34" fmla="*/ 1037 w 1720"/>
                <a:gd name="T35" fmla="*/ 2691 h 3239"/>
                <a:gd name="T36" fmla="*/ 864 w 1720"/>
                <a:gd name="T37" fmla="*/ 2805 h 3239"/>
                <a:gd name="T38" fmla="*/ 676 w 1720"/>
                <a:gd name="T39" fmla="*/ 2895 h 3239"/>
                <a:gd name="T40" fmla="*/ 475 w 1720"/>
                <a:gd name="T41" fmla="*/ 2960 h 3239"/>
                <a:gd name="T42" fmla="*/ 262 w 1720"/>
                <a:gd name="T43" fmla="*/ 2996 h 3239"/>
                <a:gd name="T44" fmla="*/ 0 w 1720"/>
                <a:gd name="T45" fmla="*/ 3045 h 3239"/>
                <a:gd name="T46" fmla="*/ 234 w 1720"/>
                <a:gd name="T47" fmla="*/ 3078 h 3239"/>
                <a:gd name="T48" fmla="*/ 463 w 1720"/>
                <a:gd name="T49" fmla="*/ 3044 h 3239"/>
                <a:gd name="T50" fmla="*/ 680 w 1720"/>
                <a:gd name="T51" fmla="*/ 2978 h 3239"/>
                <a:gd name="T52" fmla="*/ 883 w 1720"/>
                <a:gd name="T53" fmla="*/ 2885 h 3239"/>
                <a:gd name="T54" fmla="*/ 1070 w 1720"/>
                <a:gd name="T55" fmla="*/ 2767 h 3239"/>
                <a:gd name="T56" fmla="*/ 1238 w 1720"/>
                <a:gd name="T57" fmla="*/ 2625 h 3239"/>
                <a:gd name="T58" fmla="*/ 1384 w 1720"/>
                <a:gd name="T59" fmla="*/ 2462 h 3239"/>
                <a:gd name="T60" fmla="*/ 1507 w 1720"/>
                <a:gd name="T61" fmla="*/ 2280 h 3239"/>
                <a:gd name="T62" fmla="*/ 1605 w 1720"/>
                <a:gd name="T63" fmla="*/ 2082 h 3239"/>
                <a:gd name="T64" fmla="*/ 1675 w 1720"/>
                <a:gd name="T65" fmla="*/ 1870 h 3239"/>
                <a:gd name="T66" fmla="*/ 1713 w 1720"/>
                <a:gd name="T67" fmla="*/ 1646 h 3239"/>
                <a:gd name="T68" fmla="*/ 1719 w 1720"/>
                <a:gd name="T69" fmla="*/ 1430 h 3239"/>
                <a:gd name="T70" fmla="*/ 1703 w 1720"/>
                <a:gd name="T71" fmla="*/ 1247 h 3239"/>
                <a:gd name="T72" fmla="*/ 1666 w 1720"/>
                <a:gd name="T73" fmla="*/ 1071 h 3239"/>
                <a:gd name="T74" fmla="*/ 1610 w 1720"/>
                <a:gd name="T75" fmla="*/ 901 h 3239"/>
                <a:gd name="T76" fmla="*/ 1535 w 1720"/>
                <a:gd name="T77" fmla="*/ 740 h 3239"/>
                <a:gd name="T78" fmla="*/ 1445 w 1720"/>
                <a:gd name="T79" fmla="*/ 588 h 3239"/>
                <a:gd name="T80" fmla="*/ 1336 w 1720"/>
                <a:gd name="T81" fmla="*/ 448 h 3239"/>
                <a:gd name="T82" fmla="*/ 1214 w 1720"/>
                <a:gd name="T83" fmla="*/ 320 h 3239"/>
                <a:gd name="T84" fmla="*/ 1077 w 1720"/>
                <a:gd name="T85" fmla="*/ 206 h 3239"/>
                <a:gd name="T86" fmla="*/ 926 w 1720"/>
                <a:gd name="T87" fmla="*/ 106 h 3239"/>
                <a:gd name="T88" fmla="*/ 762 w 1720"/>
                <a:gd name="T89" fmla="*/ 24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0" h="3239">
                  <a:moveTo>
                    <a:pt x="705" y="0"/>
                  </a:moveTo>
                  <a:lnTo>
                    <a:pt x="676" y="75"/>
                  </a:lnTo>
                  <a:lnTo>
                    <a:pt x="730" y="97"/>
                  </a:lnTo>
                  <a:lnTo>
                    <a:pt x="783" y="121"/>
                  </a:lnTo>
                  <a:lnTo>
                    <a:pt x="835" y="148"/>
                  </a:lnTo>
                  <a:lnTo>
                    <a:pt x="885" y="176"/>
                  </a:lnTo>
                  <a:lnTo>
                    <a:pt x="935" y="205"/>
                  </a:lnTo>
                  <a:lnTo>
                    <a:pt x="983" y="237"/>
                  </a:lnTo>
                  <a:lnTo>
                    <a:pt x="1029" y="270"/>
                  </a:lnTo>
                  <a:lnTo>
                    <a:pt x="1074" y="305"/>
                  </a:lnTo>
                  <a:lnTo>
                    <a:pt x="1118" y="341"/>
                  </a:lnTo>
                  <a:lnTo>
                    <a:pt x="1160" y="378"/>
                  </a:lnTo>
                  <a:lnTo>
                    <a:pt x="1199" y="418"/>
                  </a:lnTo>
                  <a:lnTo>
                    <a:pt x="1239" y="459"/>
                  </a:lnTo>
                  <a:lnTo>
                    <a:pt x="1276" y="501"/>
                  </a:lnTo>
                  <a:lnTo>
                    <a:pt x="1312" y="544"/>
                  </a:lnTo>
                  <a:lnTo>
                    <a:pt x="1346" y="588"/>
                  </a:lnTo>
                  <a:lnTo>
                    <a:pt x="1378" y="633"/>
                  </a:lnTo>
                  <a:lnTo>
                    <a:pt x="1408" y="680"/>
                  </a:lnTo>
                  <a:lnTo>
                    <a:pt x="1438" y="729"/>
                  </a:lnTo>
                  <a:lnTo>
                    <a:pt x="1464" y="777"/>
                  </a:lnTo>
                  <a:lnTo>
                    <a:pt x="1490" y="827"/>
                  </a:lnTo>
                  <a:lnTo>
                    <a:pt x="1513" y="879"/>
                  </a:lnTo>
                  <a:lnTo>
                    <a:pt x="1535" y="930"/>
                  </a:lnTo>
                  <a:lnTo>
                    <a:pt x="1554" y="983"/>
                  </a:lnTo>
                  <a:lnTo>
                    <a:pt x="1572" y="1037"/>
                  </a:lnTo>
                  <a:lnTo>
                    <a:pt x="1588" y="1092"/>
                  </a:lnTo>
                  <a:lnTo>
                    <a:pt x="1602" y="1146"/>
                  </a:lnTo>
                  <a:lnTo>
                    <a:pt x="1613" y="1203"/>
                  </a:lnTo>
                  <a:lnTo>
                    <a:pt x="1623" y="1259"/>
                  </a:lnTo>
                  <a:lnTo>
                    <a:pt x="1631" y="1317"/>
                  </a:lnTo>
                  <a:lnTo>
                    <a:pt x="1636" y="1374"/>
                  </a:lnTo>
                  <a:lnTo>
                    <a:pt x="1640" y="1432"/>
                  </a:lnTo>
                  <a:lnTo>
                    <a:pt x="1640" y="1492"/>
                  </a:lnTo>
                  <a:lnTo>
                    <a:pt x="1639" y="1565"/>
                  </a:lnTo>
                  <a:lnTo>
                    <a:pt x="1633" y="1636"/>
                  </a:lnTo>
                  <a:lnTo>
                    <a:pt x="1625" y="1707"/>
                  </a:lnTo>
                  <a:lnTo>
                    <a:pt x="1613" y="1777"/>
                  </a:lnTo>
                  <a:lnTo>
                    <a:pt x="1598" y="1847"/>
                  </a:lnTo>
                  <a:lnTo>
                    <a:pt x="1579" y="1914"/>
                  </a:lnTo>
                  <a:lnTo>
                    <a:pt x="1559" y="1980"/>
                  </a:lnTo>
                  <a:lnTo>
                    <a:pt x="1534" y="2045"/>
                  </a:lnTo>
                  <a:lnTo>
                    <a:pt x="1506" y="2108"/>
                  </a:lnTo>
                  <a:lnTo>
                    <a:pt x="1476" y="2171"/>
                  </a:lnTo>
                  <a:lnTo>
                    <a:pt x="1443" y="2230"/>
                  </a:lnTo>
                  <a:lnTo>
                    <a:pt x="1408" y="2290"/>
                  </a:lnTo>
                  <a:lnTo>
                    <a:pt x="1370" y="2347"/>
                  </a:lnTo>
                  <a:lnTo>
                    <a:pt x="1329" y="2403"/>
                  </a:lnTo>
                  <a:lnTo>
                    <a:pt x="1286" y="2455"/>
                  </a:lnTo>
                  <a:lnTo>
                    <a:pt x="1241" y="2507"/>
                  </a:lnTo>
                  <a:lnTo>
                    <a:pt x="1193" y="2556"/>
                  </a:lnTo>
                  <a:lnTo>
                    <a:pt x="1143" y="2604"/>
                  </a:lnTo>
                  <a:lnTo>
                    <a:pt x="1092" y="2648"/>
                  </a:lnTo>
                  <a:lnTo>
                    <a:pt x="1037" y="2691"/>
                  </a:lnTo>
                  <a:lnTo>
                    <a:pt x="982" y="2732"/>
                  </a:lnTo>
                  <a:lnTo>
                    <a:pt x="923" y="2769"/>
                  </a:lnTo>
                  <a:lnTo>
                    <a:pt x="864" y="2805"/>
                  </a:lnTo>
                  <a:lnTo>
                    <a:pt x="804" y="2838"/>
                  </a:lnTo>
                  <a:lnTo>
                    <a:pt x="741" y="2868"/>
                  </a:lnTo>
                  <a:lnTo>
                    <a:pt x="676" y="2895"/>
                  </a:lnTo>
                  <a:lnTo>
                    <a:pt x="609" y="2919"/>
                  </a:lnTo>
                  <a:lnTo>
                    <a:pt x="543" y="2941"/>
                  </a:lnTo>
                  <a:lnTo>
                    <a:pt x="475" y="2960"/>
                  </a:lnTo>
                  <a:lnTo>
                    <a:pt x="405" y="2975"/>
                  </a:lnTo>
                  <a:lnTo>
                    <a:pt x="333" y="2988"/>
                  </a:lnTo>
                  <a:lnTo>
                    <a:pt x="262" y="2996"/>
                  </a:lnTo>
                  <a:lnTo>
                    <a:pt x="401" y="2921"/>
                  </a:lnTo>
                  <a:lnTo>
                    <a:pt x="364" y="2850"/>
                  </a:lnTo>
                  <a:lnTo>
                    <a:pt x="0" y="3045"/>
                  </a:lnTo>
                  <a:lnTo>
                    <a:pt x="364" y="3239"/>
                  </a:lnTo>
                  <a:lnTo>
                    <a:pt x="401" y="3168"/>
                  </a:lnTo>
                  <a:lnTo>
                    <a:pt x="234" y="3078"/>
                  </a:lnTo>
                  <a:lnTo>
                    <a:pt x="312" y="3070"/>
                  </a:lnTo>
                  <a:lnTo>
                    <a:pt x="387" y="3059"/>
                  </a:lnTo>
                  <a:lnTo>
                    <a:pt x="463" y="3044"/>
                  </a:lnTo>
                  <a:lnTo>
                    <a:pt x="536" y="3026"/>
                  </a:lnTo>
                  <a:lnTo>
                    <a:pt x="609" y="3004"/>
                  </a:lnTo>
                  <a:lnTo>
                    <a:pt x="680" y="2978"/>
                  </a:lnTo>
                  <a:lnTo>
                    <a:pt x="749" y="2951"/>
                  </a:lnTo>
                  <a:lnTo>
                    <a:pt x="816" y="2919"/>
                  </a:lnTo>
                  <a:lnTo>
                    <a:pt x="883" y="2885"/>
                  </a:lnTo>
                  <a:lnTo>
                    <a:pt x="947" y="2849"/>
                  </a:lnTo>
                  <a:lnTo>
                    <a:pt x="1010" y="2809"/>
                  </a:lnTo>
                  <a:lnTo>
                    <a:pt x="1070" y="2767"/>
                  </a:lnTo>
                  <a:lnTo>
                    <a:pt x="1128" y="2722"/>
                  </a:lnTo>
                  <a:lnTo>
                    <a:pt x="1184" y="2675"/>
                  </a:lnTo>
                  <a:lnTo>
                    <a:pt x="1238" y="2625"/>
                  </a:lnTo>
                  <a:lnTo>
                    <a:pt x="1289" y="2572"/>
                  </a:lnTo>
                  <a:lnTo>
                    <a:pt x="1338" y="2518"/>
                  </a:lnTo>
                  <a:lnTo>
                    <a:pt x="1384" y="2462"/>
                  </a:lnTo>
                  <a:lnTo>
                    <a:pt x="1428" y="2403"/>
                  </a:lnTo>
                  <a:lnTo>
                    <a:pt x="1469" y="2342"/>
                  </a:lnTo>
                  <a:lnTo>
                    <a:pt x="1507" y="2280"/>
                  </a:lnTo>
                  <a:lnTo>
                    <a:pt x="1543" y="2215"/>
                  </a:lnTo>
                  <a:lnTo>
                    <a:pt x="1576" y="2150"/>
                  </a:lnTo>
                  <a:lnTo>
                    <a:pt x="1605" y="2082"/>
                  </a:lnTo>
                  <a:lnTo>
                    <a:pt x="1632" y="2013"/>
                  </a:lnTo>
                  <a:lnTo>
                    <a:pt x="1655" y="1942"/>
                  </a:lnTo>
                  <a:lnTo>
                    <a:pt x="1675" y="1870"/>
                  </a:lnTo>
                  <a:lnTo>
                    <a:pt x="1691" y="1797"/>
                  </a:lnTo>
                  <a:lnTo>
                    <a:pt x="1704" y="1722"/>
                  </a:lnTo>
                  <a:lnTo>
                    <a:pt x="1713" y="1646"/>
                  </a:lnTo>
                  <a:lnTo>
                    <a:pt x="1719" y="1570"/>
                  </a:lnTo>
                  <a:lnTo>
                    <a:pt x="1720" y="1492"/>
                  </a:lnTo>
                  <a:lnTo>
                    <a:pt x="1719" y="1430"/>
                  </a:lnTo>
                  <a:lnTo>
                    <a:pt x="1716" y="1368"/>
                  </a:lnTo>
                  <a:lnTo>
                    <a:pt x="1710" y="1308"/>
                  </a:lnTo>
                  <a:lnTo>
                    <a:pt x="1703" y="1247"/>
                  </a:lnTo>
                  <a:lnTo>
                    <a:pt x="1692" y="1188"/>
                  </a:lnTo>
                  <a:lnTo>
                    <a:pt x="1680" y="1129"/>
                  </a:lnTo>
                  <a:lnTo>
                    <a:pt x="1666" y="1071"/>
                  </a:lnTo>
                  <a:lnTo>
                    <a:pt x="1648" y="1014"/>
                  </a:lnTo>
                  <a:lnTo>
                    <a:pt x="1629" y="957"/>
                  </a:lnTo>
                  <a:lnTo>
                    <a:pt x="1610" y="901"/>
                  </a:lnTo>
                  <a:lnTo>
                    <a:pt x="1586" y="846"/>
                  </a:lnTo>
                  <a:lnTo>
                    <a:pt x="1562" y="793"/>
                  </a:lnTo>
                  <a:lnTo>
                    <a:pt x="1535" y="740"/>
                  </a:lnTo>
                  <a:lnTo>
                    <a:pt x="1507" y="688"/>
                  </a:lnTo>
                  <a:lnTo>
                    <a:pt x="1476" y="638"/>
                  </a:lnTo>
                  <a:lnTo>
                    <a:pt x="1445" y="588"/>
                  </a:lnTo>
                  <a:lnTo>
                    <a:pt x="1410" y="540"/>
                  </a:lnTo>
                  <a:lnTo>
                    <a:pt x="1375" y="494"/>
                  </a:lnTo>
                  <a:lnTo>
                    <a:pt x="1336" y="448"/>
                  </a:lnTo>
                  <a:lnTo>
                    <a:pt x="1298" y="404"/>
                  </a:lnTo>
                  <a:lnTo>
                    <a:pt x="1256" y="361"/>
                  </a:lnTo>
                  <a:lnTo>
                    <a:pt x="1214" y="320"/>
                  </a:lnTo>
                  <a:lnTo>
                    <a:pt x="1170" y="281"/>
                  </a:lnTo>
                  <a:lnTo>
                    <a:pt x="1124" y="242"/>
                  </a:lnTo>
                  <a:lnTo>
                    <a:pt x="1077" y="206"/>
                  </a:lnTo>
                  <a:lnTo>
                    <a:pt x="1028" y="171"/>
                  </a:lnTo>
                  <a:lnTo>
                    <a:pt x="978" y="138"/>
                  </a:lnTo>
                  <a:lnTo>
                    <a:pt x="926" y="106"/>
                  </a:lnTo>
                  <a:lnTo>
                    <a:pt x="872" y="77"/>
                  </a:lnTo>
                  <a:lnTo>
                    <a:pt x="818" y="49"/>
                  </a:lnTo>
                  <a:lnTo>
                    <a:pt x="762" y="24"/>
                  </a:lnTo>
                  <a:lnTo>
                    <a:pt x="7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27" name="Imagem 26" descr="Ícone&#10;&#10;Descrição gerada automaticamente com confiança média">
            <a:extLst>
              <a:ext uri="{FF2B5EF4-FFF2-40B4-BE49-F238E27FC236}">
                <a16:creationId xmlns:a16="http://schemas.microsoft.com/office/drawing/2014/main" id="{A826A5DF-4748-43E6-91D5-1FBB4A60E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34" y="211793"/>
            <a:ext cx="704419" cy="48313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FBCDC8B0-819D-49D4-8D68-D2711E841792}"/>
              </a:ext>
            </a:extLst>
          </p:cNvPr>
          <p:cNvSpPr txBox="1"/>
          <p:nvPr/>
        </p:nvSpPr>
        <p:spPr>
          <a:xfrm>
            <a:off x="511929" y="1859340"/>
            <a:ext cx="24713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5CAA"/>
                </a:solidFill>
              </a:rPr>
              <a:t>ESTRATÉGIAS DE ACESSO AO MERCADO EAU</a:t>
            </a:r>
          </a:p>
          <a:p>
            <a:endParaRPr lang="pt-BR" sz="2400" b="1" dirty="0">
              <a:solidFill>
                <a:srgbClr val="005CAA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EEF4A64-2C8B-4A19-A7BA-084C64648ED9}"/>
              </a:ext>
            </a:extLst>
          </p:cNvPr>
          <p:cNvSpPr txBox="1"/>
          <p:nvPr/>
        </p:nvSpPr>
        <p:spPr>
          <a:xfrm>
            <a:off x="3855243" y="1480125"/>
            <a:ext cx="7555707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CAA"/>
                </a:solidFill>
              </a:rPr>
              <a:t>Investir em conhecer os Emirados, sua cultura, idioma e modos de realizar negócios;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CAA"/>
                </a:solidFill>
              </a:rPr>
              <a:t>Identificar as tendências e projetos futuros de cada Emirado;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CAA"/>
                </a:solidFill>
              </a:rPr>
              <a:t>Identificar parceiros locais (distribuidores, agentes ou representantes);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CAA"/>
                </a:solidFill>
              </a:rPr>
              <a:t>Avaliar abertura de escritório local - sinal de confiança;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CAA"/>
                </a:solidFill>
              </a:rPr>
              <a:t>Investir em network – relacionamento “</a:t>
            </a:r>
            <a:r>
              <a:rPr lang="pt-BR" sz="2000" i="1" dirty="0">
                <a:solidFill>
                  <a:srgbClr val="005CAA"/>
                </a:solidFill>
              </a:rPr>
              <a:t>face </a:t>
            </a:r>
            <a:r>
              <a:rPr lang="pt-BR" sz="2000" i="1" dirty="0" err="1">
                <a:solidFill>
                  <a:srgbClr val="005CAA"/>
                </a:solidFill>
              </a:rPr>
              <a:t>to</a:t>
            </a:r>
            <a:r>
              <a:rPr lang="pt-BR" sz="2000" i="1" dirty="0">
                <a:solidFill>
                  <a:srgbClr val="005CAA"/>
                </a:solidFill>
              </a:rPr>
              <a:t> face</a:t>
            </a:r>
            <a:r>
              <a:rPr lang="pt-BR" sz="2000" dirty="0">
                <a:solidFill>
                  <a:srgbClr val="005CAA"/>
                </a:solidFill>
              </a:rPr>
              <a:t>”;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CAA"/>
                </a:solidFill>
              </a:rPr>
              <a:t>Avaliação prioritária de investimento nas Zonas Livres;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CAA"/>
                </a:solidFill>
              </a:rPr>
              <a:t>Investir em promoção comercial/mídias: comunicação objetiva e transparente;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5CAA"/>
                </a:solidFill>
              </a:rPr>
              <a:t>Oferecer suporte profissional de vendas/serviços. </a:t>
            </a:r>
          </a:p>
        </p:txBody>
      </p:sp>
      <p:grpSp>
        <p:nvGrpSpPr>
          <p:cNvPr id="17" name="Grupo 299">
            <a:extLst>
              <a:ext uri="{FF2B5EF4-FFF2-40B4-BE49-F238E27FC236}">
                <a16:creationId xmlns:a16="http://schemas.microsoft.com/office/drawing/2014/main" id="{DD825D45-DA2D-4806-9B82-7CE78C2C2FE8}"/>
              </a:ext>
            </a:extLst>
          </p:cNvPr>
          <p:cNvGrpSpPr/>
          <p:nvPr/>
        </p:nvGrpSpPr>
        <p:grpSpPr>
          <a:xfrm>
            <a:off x="597792" y="1302988"/>
            <a:ext cx="475303" cy="354274"/>
            <a:chOff x="10747372" y="1054146"/>
            <a:chExt cx="821360" cy="612209"/>
          </a:xfrm>
          <a:solidFill>
            <a:srgbClr val="4C87BF"/>
          </a:solidFill>
        </p:grpSpPr>
        <p:sp>
          <p:nvSpPr>
            <p:cNvPr id="18" name="Freeform 80">
              <a:extLst>
                <a:ext uri="{FF2B5EF4-FFF2-40B4-BE49-F238E27FC236}">
                  <a16:creationId xmlns:a16="http://schemas.microsoft.com/office/drawing/2014/main" id="{18450096-537D-4040-9BB5-863F1E61E975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0747372" y="1054146"/>
              <a:ext cx="821360" cy="106149"/>
            </a:xfrm>
            <a:custGeom>
              <a:avLst/>
              <a:gdLst>
                <a:gd name="T0" fmla="*/ 282 w 11746"/>
                <a:gd name="T1" fmla="*/ 317 h 1518"/>
                <a:gd name="T2" fmla="*/ 282 w 11746"/>
                <a:gd name="T3" fmla="*/ 1200 h 1518"/>
                <a:gd name="T4" fmla="*/ 11464 w 11746"/>
                <a:gd name="T5" fmla="*/ 1200 h 1518"/>
                <a:gd name="T6" fmla="*/ 11464 w 11746"/>
                <a:gd name="T7" fmla="*/ 317 h 1518"/>
                <a:gd name="T8" fmla="*/ 282 w 11746"/>
                <a:gd name="T9" fmla="*/ 317 h 1518"/>
                <a:gd name="T10" fmla="*/ 0 w 11746"/>
                <a:gd name="T11" fmla="*/ 0 h 1518"/>
                <a:gd name="T12" fmla="*/ 11746 w 11746"/>
                <a:gd name="T13" fmla="*/ 0 h 1518"/>
                <a:gd name="T14" fmla="*/ 11746 w 11746"/>
                <a:gd name="T15" fmla="*/ 1518 h 1518"/>
                <a:gd name="T16" fmla="*/ 0 w 11746"/>
                <a:gd name="T17" fmla="*/ 1518 h 1518"/>
                <a:gd name="T18" fmla="*/ 0 w 11746"/>
                <a:gd name="T1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46" h="1518">
                  <a:moveTo>
                    <a:pt x="282" y="317"/>
                  </a:moveTo>
                  <a:lnTo>
                    <a:pt x="282" y="1200"/>
                  </a:lnTo>
                  <a:lnTo>
                    <a:pt x="11464" y="1200"/>
                  </a:lnTo>
                  <a:lnTo>
                    <a:pt x="11464" y="317"/>
                  </a:lnTo>
                  <a:lnTo>
                    <a:pt x="282" y="317"/>
                  </a:lnTo>
                  <a:close/>
                  <a:moveTo>
                    <a:pt x="0" y="0"/>
                  </a:moveTo>
                  <a:lnTo>
                    <a:pt x="11746" y="0"/>
                  </a:lnTo>
                  <a:lnTo>
                    <a:pt x="11746" y="1518"/>
                  </a:lnTo>
                  <a:lnTo>
                    <a:pt x="0" y="15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" name="Freeform 81">
              <a:extLst>
                <a:ext uri="{FF2B5EF4-FFF2-40B4-BE49-F238E27FC236}">
                  <a16:creationId xmlns:a16="http://schemas.microsoft.com/office/drawing/2014/main" id="{4CC0EDA9-A63B-474F-A00F-6806FECF9A47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0767092" y="1138059"/>
              <a:ext cx="781921" cy="444385"/>
            </a:xfrm>
            <a:custGeom>
              <a:avLst/>
              <a:gdLst>
                <a:gd name="T0" fmla="*/ 318 w 11182"/>
                <a:gd name="T1" fmla="*/ 318 h 6355"/>
                <a:gd name="T2" fmla="*/ 318 w 11182"/>
                <a:gd name="T3" fmla="*/ 6037 h 6355"/>
                <a:gd name="T4" fmla="*/ 10864 w 11182"/>
                <a:gd name="T5" fmla="*/ 6037 h 6355"/>
                <a:gd name="T6" fmla="*/ 10864 w 11182"/>
                <a:gd name="T7" fmla="*/ 318 h 6355"/>
                <a:gd name="T8" fmla="*/ 318 w 11182"/>
                <a:gd name="T9" fmla="*/ 318 h 6355"/>
                <a:gd name="T10" fmla="*/ 0 w 11182"/>
                <a:gd name="T11" fmla="*/ 0 h 6355"/>
                <a:gd name="T12" fmla="*/ 11182 w 11182"/>
                <a:gd name="T13" fmla="*/ 0 h 6355"/>
                <a:gd name="T14" fmla="*/ 11182 w 11182"/>
                <a:gd name="T15" fmla="*/ 6355 h 6355"/>
                <a:gd name="T16" fmla="*/ 0 w 11182"/>
                <a:gd name="T17" fmla="*/ 6355 h 6355"/>
                <a:gd name="T18" fmla="*/ 0 w 11182"/>
                <a:gd name="T19" fmla="*/ 0 h 6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82" h="6355">
                  <a:moveTo>
                    <a:pt x="318" y="318"/>
                  </a:moveTo>
                  <a:lnTo>
                    <a:pt x="318" y="6037"/>
                  </a:lnTo>
                  <a:lnTo>
                    <a:pt x="10864" y="6037"/>
                  </a:lnTo>
                  <a:lnTo>
                    <a:pt x="10864" y="318"/>
                  </a:lnTo>
                  <a:lnTo>
                    <a:pt x="318" y="318"/>
                  </a:lnTo>
                  <a:close/>
                  <a:moveTo>
                    <a:pt x="0" y="0"/>
                  </a:moveTo>
                  <a:lnTo>
                    <a:pt x="11182" y="0"/>
                  </a:lnTo>
                  <a:lnTo>
                    <a:pt x="11182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Rectangle 82">
              <a:extLst>
                <a:ext uri="{FF2B5EF4-FFF2-40B4-BE49-F238E27FC236}">
                  <a16:creationId xmlns:a16="http://schemas.microsoft.com/office/drawing/2014/main" id="{44805A69-F27D-40F8-887D-18A1815973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146934" y="1572584"/>
              <a:ext cx="22237" cy="839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Rectangle 83">
              <a:extLst>
                <a:ext uri="{FF2B5EF4-FFF2-40B4-BE49-F238E27FC236}">
                  <a16:creationId xmlns:a16="http://schemas.microsoft.com/office/drawing/2014/main" id="{DCF78E46-F8A6-4E52-B0B0-27EC936FCD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011276" y="1646636"/>
              <a:ext cx="293553" cy="1971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Freeform 84">
              <a:extLst>
                <a:ext uri="{FF2B5EF4-FFF2-40B4-BE49-F238E27FC236}">
                  <a16:creationId xmlns:a16="http://schemas.microsoft.com/office/drawing/2014/main" id="{51BB70C5-33F6-4AD7-A128-BFB73DCB3803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1211057" y="1244207"/>
              <a:ext cx="231877" cy="232087"/>
            </a:xfrm>
            <a:custGeom>
              <a:avLst/>
              <a:gdLst>
                <a:gd name="T0" fmla="*/ 1658 w 3316"/>
                <a:gd name="T1" fmla="*/ 318 h 3319"/>
                <a:gd name="T2" fmla="*/ 1129 w 3316"/>
                <a:gd name="T3" fmla="*/ 424 h 3319"/>
                <a:gd name="T4" fmla="*/ 705 w 3316"/>
                <a:gd name="T5" fmla="*/ 706 h 3319"/>
                <a:gd name="T6" fmla="*/ 423 w 3316"/>
                <a:gd name="T7" fmla="*/ 1130 h 3319"/>
                <a:gd name="T8" fmla="*/ 317 w 3316"/>
                <a:gd name="T9" fmla="*/ 1659 h 3319"/>
                <a:gd name="T10" fmla="*/ 423 w 3316"/>
                <a:gd name="T11" fmla="*/ 2189 h 3319"/>
                <a:gd name="T12" fmla="*/ 705 w 3316"/>
                <a:gd name="T13" fmla="*/ 2613 h 3319"/>
                <a:gd name="T14" fmla="*/ 1129 w 3316"/>
                <a:gd name="T15" fmla="*/ 2930 h 3319"/>
                <a:gd name="T16" fmla="*/ 1658 w 3316"/>
                <a:gd name="T17" fmla="*/ 3036 h 3319"/>
                <a:gd name="T18" fmla="*/ 2187 w 3316"/>
                <a:gd name="T19" fmla="*/ 2930 h 3319"/>
                <a:gd name="T20" fmla="*/ 2610 w 3316"/>
                <a:gd name="T21" fmla="*/ 2613 h 3319"/>
                <a:gd name="T22" fmla="*/ 2928 w 3316"/>
                <a:gd name="T23" fmla="*/ 2189 h 3319"/>
                <a:gd name="T24" fmla="*/ 3033 w 3316"/>
                <a:gd name="T25" fmla="*/ 1659 h 3319"/>
                <a:gd name="T26" fmla="*/ 2928 w 3316"/>
                <a:gd name="T27" fmla="*/ 1130 h 3319"/>
                <a:gd name="T28" fmla="*/ 2610 w 3316"/>
                <a:gd name="T29" fmla="*/ 706 h 3319"/>
                <a:gd name="T30" fmla="*/ 2187 w 3316"/>
                <a:gd name="T31" fmla="*/ 424 h 3319"/>
                <a:gd name="T32" fmla="*/ 1658 w 3316"/>
                <a:gd name="T33" fmla="*/ 318 h 3319"/>
                <a:gd name="T34" fmla="*/ 1658 w 3316"/>
                <a:gd name="T35" fmla="*/ 0 h 3319"/>
                <a:gd name="T36" fmla="*/ 2187 w 3316"/>
                <a:gd name="T37" fmla="*/ 106 h 3319"/>
                <a:gd name="T38" fmla="*/ 2645 w 3316"/>
                <a:gd name="T39" fmla="*/ 318 h 3319"/>
                <a:gd name="T40" fmla="*/ 2998 w 3316"/>
                <a:gd name="T41" fmla="*/ 671 h 3319"/>
                <a:gd name="T42" fmla="*/ 3245 w 3316"/>
                <a:gd name="T43" fmla="*/ 1130 h 3319"/>
                <a:gd name="T44" fmla="*/ 3316 w 3316"/>
                <a:gd name="T45" fmla="*/ 1659 h 3319"/>
                <a:gd name="T46" fmla="*/ 3245 w 3316"/>
                <a:gd name="T47" fmla="*/ 2189 h 3319"/>
                <a:gd name="T48" fmla="*/ 2998 w 3316"/>
                <a:gd name="T49" fmla="*/ 2648 h 3319"/>
                <a:gd name="T50" fmla="*/ 2645 w 3316"/>
                <a:gd name="T51" fmla="*/ 3001 h 3319"/>
                <a:gd name="T52" fmla="*/ 2187 w 3316"/>
                <a:gd name="T53" fmla="*/ 3248 h 3319"/>
                <a:gd name="T54" fmla="*/ 1658 w 3316"/>
                <a:gd name="T55" fmla="*/ 3319 h 3319"/>
                <a:gd name="T56" fmla="*/ 1129 w 3316"/>
                <a:gd name="T57" fmla="*/ 3248 h 3319"/>
                <a:gd name="T58" fmla="*/ 670 w 3316"/>
                <a:gd name="T59" fmla="*/ 3001 h 3319"/>
                <a:gd name="T60" fmla="*/ 317 w 3316"/>
                <a:gd name="T61" fmla="*/ 2648 h 3319"/>
                <a:gd name="T62" fmla="*/ 106 w 3316"/>
                <a:gd name="T63" fmla="*/ 2189 h 3319"/>
                <a:gd name="T64" fmla="*/ 0 w 3316"/>
                <a:gd name="T65" fmla="*/ 1659 h 3319"/>
                <a:gd name="T66" fmla="*/ 106 w 3316"/>
                <a:gd name="T67" fmla="*/ 1130 h 3319"/>
                <a:gd name="T68" fmla="*/ 317 w 3316"/>
                <a:gd name="T69" fmla="*/ 671 h 3319"/>
                <a:gd name="T70" fmla="*/ 670 w 3316"/>
                <a:gd name="T71" fmla="*/ 318 h 3319"/>
                <a:gd name="T72" fmla="*/ 1129 w 3316"/>
                <a:gd name="T73" fmla="*/ 106 h 3319"/>
                <a:gd name="T74" fmla="*/ 1658 w 3316"/>
                <a:gd name="T75" fmla="*/ 0 h 3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16" h="3319">
                  <a:moveTo>
                    <a:pt x="1658" y="318"/>
                  </a:moveTo>
                  <a:lnTo>
                    <a:pt x="1129" y="424"/>
                  </a:lnTo>
                  <a:lnTo>
                    <a:pt x="705" y="706"/>
                  </a:lnTo>
                  <a:lnTo>
                    <a:pt x="423" y="1130"/>
                  </a:lnTo>
                  <a:lnTo>
                    <a:pt x="317" y="1659"/>
                  </a:lnTo>
                  <a:lnTo>
                    <a:pt x="423" y="2189"/>
                  </a:lnTo>
                  <a:lnTo>
                    <a:pt x="705" y="2613"/>
                  </a:lnTo>
                  <a:lnTo>
                    <a:pt x="1129" y="2930"/>
                  </a:lnTo>
                  <a:lnTo>
                    <a:pt x="1658" y="3036"/>
                  </a:lnTo>
                  <a:lnTo>
                    <a:pt x="2187" y="2930"/>
                  </a:lnTo>
                  <a:lnTo>
                    <a:pt x="2610" y="2613"/>
                  </a:lnTo>
                  <a:lnTo>
                    <a:pt x="2928" y="2189"/>
                  </a:lnTo>
                  <a:lnTo>
                    <a:pt x="3033" y="1659"/>
                  </a:lnTo>
                  <a:lnTo>
                    <a:pt x="2928" y="1130"/>
                  </a:lnTo>
                  <a:lnTo>
                    <a:pt x="2610" y="706"/>
                  </a:lnTo>
                  <a:lnTo>
                    <a:pt x="2187" y="424"/>
                  </a:lnTo>
                  <a:lnTo>
                    <a:pt x="1658" y="318"/>
                  </a:lnTo>
                  <a:close/>
                  <a:moveTo>
                    <a:pt x="1658" y="0"/>
                  </a:moveTo>
                  <a:lnTo>
                    <a:pt x="2187" y="106"/>
                  </a:lnTo>
                  <a:lnTo>
                    <a:pt x="2645" y="318"/>
                  </a:lnTo>
                  <a:lnTo>
                    <a:pt x="2998" y="671"/>
                  </a:lnTo>
                  <a:lnTo>
                    <a:pt x="3245" y="1130"/>
                  </a:lnTo>
                  <a:lnTo>
                    <a:pt x="3316" y="1659"/>
                  </a:lnTo>
                  <a:lnTo>
                    <a:pt x="3245" y="2189"/>
                  </a:lnTo>
                  <a:lnTo>
                    <a:pt x="2998" y="2648"/>
                  </a:lnTo>
                  <a:lnTo>
                    <a:pt x="2645" y="3001"/>
                  </a:lnTo>
                  <a:lnTo>
                    <a:pt x="2187" y="3248"/>
                  </a:lnTo>
                  <a:lnTo>
                    <a:pt x="1658" y="3319"/>
                  </a:lnTo>
                  <a:lnTo>
                    <a:pt x="1129" y="3248"/>
                  </a:lnTo>
                  <a:lnTo>
                    <a:pt x="670" y="3001"/>
                  </a:lnTo>
                  <a:lnTo>
                    <a:pt x="317" y="2648"/>
                  </a:lnTo>
                  <a:lnTo>
                    <a:pt x="106" y="2189"/>
                  </a:lnTo>
                  <a:lnTo>
                    <a:pt x="0" y="1659"/>
                  </a:lnTo>
                  <a:lnTo>
                    <a:pt x="106" y="1130"/>
                  </a:lnTo>
                  <a:lnTo>
                    <a:pt x="317" y="671"/>
                  </a:lnTo>
                  <a:lnTo>
                    <a:pt x="670" y="318"/>
                  </a:lnTo>
                  <a:lnTo>
                    <a:pt x="1129" y="106"/>
                  </a:lnTo>
                  <a:lnTo>
                    <a:pt x="16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Freeform 85">
              <a:extLst>
                <a:ext uri="{FF2B5EF4-FFF2-40B4-BE49-F238E27FC236}">
                  <a16:creationId xmlns:a16="http://schemas.microsoft.com/office/drawing/2014/main" id="{263D346E-0A5B-4FE4-8D1F-3094D99B61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225881" y="1283716"/>
              <a:ext cx="187474" cy="88877"/>
            </a:xfrm>
            <a:custGeom>
              <a:avLst/>
              <a:gdLst>
                <a:gd name="T0" fmla="*/ 212 w 2681"/>
                <a:gd name="T1" fmla="*/ 0 h 1271"/>
                <a:gd name="T2" fmla="*/ 1270 w 2681"/>
                <a:gd name="T3" fmla="*/ 918 h 1271"/>
                <a:gd name="T4" fmla="*/ 2575 w 2681"/>
                <a:gd name="T5" fmla="*/ 353 h 1271"/>
                <a:gd name="T6" fmla="*/ 2681 w 2681"/>
                <a:gd name="T7" fmla="*/ 635 h 1271"/>
                <a:gd name="T8" fmla="*/ 1200 w 2681"/>
                <a:gd name="T9" fmla="*/ 1271 h 1271"/>
                <a:gd name="T10" fmla="*/ 0 w 2681"/>
                <a:gd name="T11" fmla="*/ 212 h 1271"/>
                <a:gd name="T12" fmla="*/ 212 w 2681"/>
                <a:gd name="T13" fmla="*/ 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1" h="1271">
                  <a:moveTo>
                    <a:pt x="212" y="0"/>
                  </a:moveTo>
                  <a:lnTo>
                    <a:pt x="1270" y="918"/>
                  </a:lnTo>
                  <a:lnTo>
                    <a:pt x="2575" y="353"/>
                  </a:lnTo>
                  <a:lnTo>
                    <a:pt x="2681" y="635"/>
                  </a:lnTo>
                  <a:lnTo>
                    <a:pt x="1200" y="1271"/>
                  </a:lnTo>
                  <a:lnTo>
                    <a:pt x="0" y="21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" name="Rectangle 86">
              <a:extLst>
                <a:ext uri="{FF2B5EF4-FFF2-40B4-BE49-F238E27FC236}">
                  <a16:creationId xmlns:a16="http://schemas.microsoft.com/office/drawing/2014/main" id="{A9079D8F-FE26-4EE9-BCED-ECA340E6CA9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314688" y="1254067"/>
              <a:ext cx="22167" cy="10614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" name="Freeform 87">
              <a:extLst>
                <a:ext uri="{FF2B5EF4-FFF2-40B4-BE49-F238E27FC236}">
                  <a16:creationId xmlns:a16="http://schemas.microsoft.com/office/drawing/2014/main" id="{8BC03582-B815-4778-89C2-F7BAA86A892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255460" y="1355321"/>
              <a:ext cx="78947" cy="96289"/>
            </a:xfrm>
            <a:custGeom>
              <a:avLst/>
              <a:gdLst>
                <a:gd name="T0" fmla="*/ 247 w 1129"/>
                <a:gd name="T1" fmla="*/ 0 h 1377"/>
                <a:gd name="T2" fmla="*/ 1129 w 1129"/>
                <a:gd name="T3" fmla="*/ 1200 h 1377"/>
                <a:gd name="T4" fmla="*/ 882 w 1129"/>
                <a:gd name="T5" fmla="*/ 1377 h 1377"/>
                <a:gd name="T6" fmla="*/ 0 w 1129"/>
                <a:gd name="T7" fmla="*/ 176 h 1377"/>
                <a:gd name="T8" fmla="*/ 247 w 1129"/>
                <a:gd name="T9" fmla="*/ 0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9" h="1377">
                  <a:moveTo>
                    <a:pt x="247" y="0"/>
                  </a:moveTo>
                  <a:lnTo>
                    <a:pt x="1129" y="1200"/>
                  </a:lnTo>
                  <a:lnTo>
                    <a:pt x="882" y="1377"/>
                  </a:lnTo>
                  <a:lnTo>
                    <a:pt x="0" y="176"/>
                  </a:lnTo>
                  <a:lnTo>
                    <a:pt x="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" name="Rectangle 88">
              <a:extLst>
                <a:ext uri="{FF2B5EF4-FFF2-40B4-BE49-F238E27FC236}">
                  <a16:creationId xmlns:a16="http://schemas.microsoft.com/office/drawing/2014/main" id="{B0DB5777-91A0-4E1D-923C-76BB173DB3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883030" y="1370146"/>
              <a:ext cx="254044" cy="221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Rectangle 89">
              <a:extLst>
                <a:ext uri="{FF2B5EF4-FFF2-40B4-BE49-F238E27FC236}">
                  <a16:creationId xmlns:a16="http://schemas.microsoft.com/office/drawing/2014/main" id="{DBDE995B-776C-4AD5-B23F-D8F1521D8C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883030" y="1308400"/>
              <a:ext cx="254044" cy="1971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" name="Rectangle 90">
              <a:extLst>
                <a:ext uri="{FF2B5EF4-FFF2-40B4-BE49-F238E27FC236}">
                  <a16:creationId xmlns:a16="http://schemas.microsoft.com/office/drawing/2014/main" id="{0867EBC7-A7A8-4646-B1E5-B82B689D169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053232" y="1434338"/>
              <a:ext cx="83842" cy="221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2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7266 3.33333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04544 3.33333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4D32D56E-49ED-4730-BD68-9D005627DA6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E1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2">
            <a:extLst>
              <a:ext uri="{FF2B5EF4-FFF2-40B4-BE49-F238E27FC236}">
                <a16:creationId xmlns:a16="http://schemas.microsoft.com/office/drawing/2014/main" id="{9FF5389A-1266-47BE-958F-02BF7C9CCB74}"/>
              </a:ext>
            </a:extLst>
          </p:cNvPr>
          <p:cNvSpPr/>
          <p:nvPr/>
        </p:nvSpPr>
        <p:spPr>
          <a:xfrm>
            <a:off x="-129396" y="0"/>
            <a:ext cx="6225395" cy="914400"/>
          </a:xfrm>
          <a:prstGeom prst="rightArrow">
            <a:avLst>
              <a:gd name="adj1" fmla="val 100000"/>
              <a:gd name="adj2" fmla="val 49892"/>
            </a:avLst>
          </a:prstGeom>
          <a:gradFill>
            <a:gsLst>
              <a:gs pos="0">
                <a:srgbClr val="2C8066">
                  <a:alpha val="16000"/>
                </a:srgbClr>
              </a:gs>
              <a:gs pos="92000">
                <a:srgbClr val="029B3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3">
            <a:extLst>
              <a:ext uri="{FF2B5EF4-FFF2-40B4-BE49-F238E27FC236}">
                <a16:creationId xmlns:a16="http://schemas.microsoft.com/office/drawing/2014/main" id="{26619574-E367-40DE-8B1A-D2443B4D1342}"/>
              </a:ext>
            </a:extLst>
          </p:cNvPr>
          <p:cNvSpPr/>
          <p:nvPr/>
        </p:nvSpPr>
        <p:spPr>
          <a:xfrm flipH="1">
            <a:off x="6095997" y="0"/>
            <a:ext cx="6455429" cy="914400"/>
          </a:xfrm>
          <a:prstGeom prst="rightArrow">
            <a:avLst>
              <a:gd name="adj1" fmla="val 100000"/>
              <a:gd name="adj2" fmla="val 51594"/>
            </a:avLst>
          </a:prstGeom>
          <a:gradFill>
            <a:gsLst>
              <a:gs pos="0">
                <a:srgbClr val="FF0000"/>
              </a:gs>
              <a:gs pos="19000">
                <a:srgbClr val="0073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274EA2-F3D1-41A5-B22E-6C6D5CD361B9}"/>
              </a:ext>
            </a:extLst>
          </p:cNvPr>
          <p:cNvSpPr/>
          <p:nvPr/>
        </p:nvSpPr>
        <p:spPr>
          <a:xfrm>
            <a:off x="9445537" y="223010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i="1" dirty="0">
                <a:solidFill>
                  <a:schemeClr val="bg1"/>
                </a:solidFill>
                <a:latin typeface="+mj-lt"/>
              </a:rPr>
              <a:t>EAU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258663F-AED6-4CB1-938E-20A2A1D4AC25}"/>
              </a:ext>
            </a:extLst>
          </p:cNvPr>
          <p:cNvSpPr/>
          <p:nvPr/>
        </p:nvSpPr>
        <p:spPr>
          <a:xfrm>
            <a:off x="1698118" y="258180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</a:rPr>
              <a:t>BRASIL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6A9161C0-72D6-4D09-A949-3500B7FB2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9" y="226097"/>
            <a:ext cx="694151" cy="485906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CDADDE4-02B6-4891-8608-B56393E79B3B}"/>
              </a:ext>
            </a:extLst>
          </p:cNvPr>
          <p:cNvGrpSpPr/>
          <p:nvPr/>
        </p:nvGrpSpPr>
        <p:grpSpPr>
          <a:xfrm rot="16200000">
            <a:off x="5732020" y="57380"/>
            <a:ext cx="727960" cy="791956"/>
            <a:chOff x="1199222" y="2772065"/>
            <a:chExt cx="1011238" cy="1100137"/>
          </a:xfrm>
          <a:solidFill>
            <a:schemeClr val="bg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8946250-FF20-40B7-911A-10A030E42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8760" y="2927640"/>
              <a:ext cx="798513" cy="798513"/>
            </a:xfrm>
            <a:custGeom>
              <a:avLst/>
              <a:gdLst>
                <a:gd name="T0" fmla="*/ 2130 w 2512"/>
                <a:gd name="T1" fmla="*/ 1066 h 2513"/>
                <a:gd name="T2" fmla="*/ 1926 w 2512"/>
                <a:gd name="T3" fmla="*/ 1045 h 2513"/>
                <a:gd name="T4" fmla="*/ 1756 w 2512"/>
                <a:gd name="T5" fmla="*/ 1127 h 2513"/>
                <a:gd name="T6" fmla="*/ 1613 w 2512"/>
                <a:gd name="T7" fmla="*/ 1415 h 2513"/>
                <a:gd name="T8" fmla="*/ 1838 w 2512"/>
                <a:gd name="T9" fmla="*/ 1548 h 2513"/>
                <a:gd name="T10" fmla="*/ 2017 w 2512"/>
                <a:gd name="T11" fmla="*/ 1388 h 2513"/>
                <a:gd name="T12" fmla="*/ 2333 w 2512"/>
                <a:gd name="T13" fmla="*/ 1549 h 2513"/>
                <a:gd name="T14" fmla="*/ 2120 w 2512"/>
                <a:gd name="T15" fmla="*/ 2027 h 2513"/>
                <a:gd name="T16" fmla="*/ 1875 w 2512"/>
                <a:gd name="T17" fmla="*/ 2005 h 2513"/>
                <a:gd name="T18" fmla="*/ 1424 w 2512"/>
                <a:gd name="T19" fmla="*/ 1822 h 2513"/>
                <a:gd name="T20" fmla="*/ 1141 w 2512"/>
                <a:gd name="T21" fmla="*/ 2030 h 2513"/>
                <a:gd name="T22" fmla="*/ 890 w 2512"/>
                <a:gd name="T23" fmla="*/ 2353 h 2513"/>
                <a:gd name="T24" fmla="*/ 628 w 2512"/>
                <a:gd name="T25" fmla="*/ 2057 h 2513"/>
                <a:gd name="T26" fmla="*/ 425 w 2512"/>
                <a:gd name="T27" fmla="*/ 1902 h 2513"/>
                <a:gd name="T28" fmla="*/ 181 w 2512"/>
                <a:gd name="T29" fmla="*/ 1735 h 2513"/>
                <a:gd name="T30" fmla="*/ 280 w 2512"/>
                <a:gd name="T31" fmla="*/ 1265 h 2513"/>
                <a:gd name="T32" fmla="*/ 690 w 2512"/>
                <a:gd name="T33" fmla="*/ 1177 h 2513"/>
                <a:gd name="T34" fmla="*/ 960 w 2512"/>
                <a:gd name="T35" fmla="*/ 1152 h 2513"/>
                <a:gd name="T36" fmla="*/ 1051 w 2512"/>
                <a:gd name="T37" fmla="*/ 862 h 2513"/>
                <a:gd name="T38" fmla="*/ 1289 w 2512"/>
                <a:gd name="T39" fmla="*/ 640 h 2513"/>
                <a:gd name="T40" fmla="*/ 1211 w 2512"/>
                <a:gd name="T41" fmla="*/ 424 h 2513"/>
                <a:gd name="T42" fmla="*/ 1407 w 2512"/>
                <a:gd name="T43" fmla="*/ 546 h 2513"/>
                <a:gd name="T44" fmla="*/ 1624 w 2512"/>
                <a:gd name="T45" fmla="*/ 373 h 2513"/>
                <a:gd name="T46" fmla="*/ 1798 w 2512"/>
                <a:gd name="T47" fmla="*/ 212 h 2513"/>
                <a:gd name="T48" fmla="*/ 2323 w 2512"/>
                <a:gd name="T49" fmla="*/ 761 h 2513"/>
                <a:gd name="T50" fmla="*/ 2091 w 2512"/>
                <a:gd name="T51" fmla="*/ 1327 h 2513"/>
                <a:gd name="T52" fmla="*/ 1888 w 2512"/>
                <a:gd name="T53" fmla="*/ 1460 h 2513"/>
                <a:gd name="T54" fmla="*/ 1806 w 2512"/>
                <a:gd name="T55" fmla="*/ 1394 h 2513"/>
                <a:gd name="T56" fmla="*/ 1875 w 2512"/>
                <a:gd name="T57" fmla="*/ 1117 h 2513"/>
                <a:gd name="T58" fmla="*/ 2123 w 2512"/>
                <a:gd name="T59" fmla="*/ 1156 h 2513"/>
                <a:gd name="T60" fmla="*/ 2286 w 2512"/>
                <a:gd name="T61" fmla="*/ 949 h 2513"/>
                <a:gd name="T62" fmla="*/ 2414 w 2512"/>
                <a:gd name="T63" fmla="*/ 1470 h 2513"/>
                <a:gd name="T64" fmla="*/ 1049 w 2512"/>
                <a:gd name="T65" fmla="*/ 2168 h 2513"/>
                <a:gd name="T66" fmla="*/ 1345 w 2512"/>
                <a:gd name="T67" fmla="*/ 1934 h 2513"/>
                <a:gd name="T68" fmla="*/ 1685 w 2512"/>
                <a:gd name="T69" fmla="*/ 1965 h 2513"/>
                <a:gd name="T70" fmla="*/ 2027 w 2512"/>
                <a:gd name="T71" fmla="*/ 2082 h 2513"/>
                <a:gd name="T72" fmla="*/ 1734 w 2512"/>
                <a:gd name="T73" fmla="*/ 2332 h 2513"/>
                <a:gd name="T74" fmla="*/ 1040 w 2512"/>
                <a:gd name="T75" fmla="*/ 2413 h 2513"/>
                <a:gd name="T76" fmla="*/ 376 w 2512"/>
                <a:gd name="T77" fmla="*/ 2032 h 2513"/>
                <a:gd name="T78" fmla="*/ 491 w 2512"/>
                <a:gd name="T79" fmla="*/ 2149 h 2513"/>
                <a:gd name="T80" fmla="*/ 584 w 2512"/>
                <a:gd name="T81" fmla="*/ 533 h 2513"/>
                <a:gd name="T82" fmla="*/ 471 w 2512"/>
                <a:gd name="T83" fmla="*/ 852 h 2513"/>
                <a:gd name="T84" fmla="*/ 143 w 2512"/>
                <a:gd name="T85" fmla="*/ 979 h 2513"/>
                <a:gd name="T86" fmla="*/ 526 w 2512"/>
                <a:gd name="T87" fmla="*/ 335 h 2513"/>
                <a:gd name="T88" fmla="*/ 1447 w 2512"/>
                <a:gd name="T89" fmla="*/ 412 h 2513"/>
                <a:gd name="T90" fmla="*/ 1186 w 2512"/>
                <a:gd name="T91" fmla="*/ 347 h 2513"/>
                <a:gd name="T92" fmla="*/ 1186 w 2512"/>
                <a:gd name="T93" fmla="*/ 553 h 2513"/>
                <a:gd name="T94" fmla="*/ 1041 w 2512"/>
                <a:gd name="T95" fmla="*/ 776 h 2513"/>
                <a:gd name="T96" fmla="*/ 940 w 2512"/>
                <a:gd name="T97" fmla="*/ 1051 h 2513"/>
                <a:gd name="T98" fmla="*/ 742 w 2512"/>
                <a:gd name="T99" fmla="*/ 1076 h 2513"/>
                <a:gd name="T100" fmla="*/ 318 w 2512"/>
                <a:gd name="T101" fmla="*/ 1140 h 2513"/>
                <a:gd name="T102" fmla="*/ 92 w 2512"/>
                <a:gd name="T103" fmla="*/ 1087 h 2513"/>
                <a:gd name="T104" fmla="*/ 300 w 2512"/>
                <a:gd name="T105" fmla="*/ 931 h 2513"/>
                <a:gd name="T106" fmla="*/ 536 w 2512"/>
                <a:gd name="T107" fmla="*/ 900 h 2513"/>
                <a:gd name="T108" fmla="*/ 643 w 2512"/>
                <a:gd name="T109" fmla="*/ 587 h 2513"/>
                <a:gd name="T110" fmla="*/ 633 w 2512"/>
                <a:gd name="T111" fmla="*/ 320 h 2513"/>
                <a:gd name="T112" fmla="*/ 1431 w 2512"/>
                <a:gd name="T113" fmla="*/ 93 h 2513"/>
                <a:gd name="T114" fmla="*/ 505 w 2512"/>
                <a:gd name="T115" fmla="*/ 2263 h 2513"/>
                <a:gd name="T116" fmla="*/ 1855 w 2512"/>
                <a:gd name="T117" fmla="*/ 2361 h 2513"/>
                <a:gd name="T118" fmla="*/ 2511 w 2512"/>
                <a:gd name="T119" fmla="*/ 1192 h 2513"/>
                <a:gd name="T120" fmla="*/ 1745 w 2512"/>
                <a:gd name="T121" fmla="*/ 99 h 2513"/>
                <a:gd name="T122" fmla="*/ 412 w 2512"/>
                <a:gd name="T123" fmla="*/ 327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12" h="2513">
                  <a:moveTo>
                    <a:pt x="2362" y="855"/>
                  </a:moveTo>
                  <a:lnTo>
                    <a:pt x="2340" y="854"/>
                  </a:lnTo>
                  <a:lnTo>
                    <a:pt x="2318" y="857"/>
                  </a:lnTo>
                  <a:lnTo>
                    <a:pt x="2306" y="858"/>
                  </a:lnTo>
                  <a:lnTo>
                    <a:pt x="2295" y="860"/>
                  </a:lnTo>
                  <a:lnTo>
                    <a:pt x="2283" y="862"/>
                  </a:lnTo>
                  <a:lnTo>
                    <a:pt x="2272" y="866"/>
                  </a:lnTo>
                  <a:lnTo>
                    <a:pt x="2260" y="871"/>
                  </a:lnTo>
                  <a:lnTo>
                    <a:pt x="2250" y="876"/>
                  </a:lnTo>
                  <a:lnTo>
                    <a:pt x="2238" y="882"/>
                  </a:lnTo>
                  <a:lnTo>
                    <a:pt x="2227" y="890"/>
                  </a:lnTo>
                  <a:lnTo>
                    <a:pt x="2217" y="899"/>
                  </a:lnTo>
                  <a:lnTo>
                    <a:pt x="2206" y="909"/>
                  </a:lnTo>
                  <a:lnTo>
                    <a:pt x="2197" y="919"/>
                  </a:lnTo>
                  <a:lnTo>
                    <a:pt x="2189" y="931"/>
                  </a:lnTo>
                  <a:lnTo>
                    <a:pt x="2179" y="947"/>
                  </a:lnTo>
                  <a:lnTo>
                    <a:pt x="2169" y="964"/>
                  </a:lnTo>
                  <a:lnTo>
                    <a:pt x="2162" y="978"/>
                  </a:lnTo>
                  <a:lnTo>
                    <a:pt x="2156" y="992"/>
                  </a:lnTo>
                  <a:lnTo>
                    <a:pt x="2147" y="1016"/>
                  </a:lnTo>
                  <a:lnTo>
                    <a:pt x="2140" y="1038"/>
                  </a:lnTo>
                  <a:lnTo>
                    <a:pt x="2134" y="1057"/>
                  </a:lnTo>
                  <a:lnTo>
                    <a:pt x="2130" y="1066"/>
                  </a:lnTo>
                  <a:lnTo>
                    <a:pt x="2126" y="1070"/>
                  </a:lnTo>
                  <a:lnTo>
                    <a:pt x="2123" y="1072"/>
                  </a:lnTo>
                  <a:lnTo>
                    <a:pt x="2118" y="1073"/>
                  </a:lnTo>
                  <a:lnTo>
                    <a:pt x="2112" y="1074"/>
                  </a:lnTo>
                  <a:lnTo>
                    <a:pt x="2098" y="1079"/>
                  </a:lnTo>
                  <a:lnTo>
                    <a:pt x="2084" y="1083"/>
                  </a:lnTo>
                  <a:lnTo>
                    <a:pt x="2073" y="1088"/>
                  </a:lnTo>
                  <a:lnTo>
                    <a:pt x="2060" y="1093"/>
                  </a:lnTo>
                  <a:lnTo>
                    <a:pt x="2046" y="1099"/>
                  </a:lnTo>
                  <a:lnTo>
                    <a:pt x="2034" y="1103"/>
                  </a:lnTo>
                  <a:lnTo>
                    <a:pt x="2025" y="1106"/>
                  </a:lnTo>
                  <a:lnTo>
                    <a:pt x="2017" y="1107"/>
                  </a:lnTo>
                  <a:lnTo>
                    <a:pt x="2009" y="1106"/>
                  </a:lnTo>
                  <a:lnTo>
                    <a:pt x="2002" y="1102"/>
                  </a:lnTo>
                  <a:lnTo>
                    <a:pt x="1995" y="1096"/>
                  </a:lnTo>
                  <a:lnTo>
                    <a:pt x="1985" y="1087"/>
                  </a:lnTo>
                  <a:lnTo>
                    <a:pt x="1978" y="1079"/>
                  </a:lnTo>
                  <a:lnTo>
                    <a:pt x="1970" y="1072"/>
                  </a:lnTo>
                  <a:lnTo>
                    <a:pt x="1962" y="1065"/>
                  </a:lnTo>
                  <a:lnTo>
                    <a:pt x="1954" y="1059"/>
                  </a:lnTo>
                  <a:lnTo>
                    <a:pt x="1945" y="1054"/>
                  </a:lnTo>
                  <a:lnTo>
                    <a:pt x="1935" y="1050"/>
                  </a:lnTo>
                  <a:lnTo>
                    <a:pt x="1926" y="1045"/>
                  </a:lnTo>
                  <a:lnTo>
                    <a:pt x="1916" y="1043"/>
                  </a:lnTo>
                  <a:lnTo>
                    <a:pt x="1906" y="1040"/>
                  </a:lnTo>
                  <a:lnTo>
                    <a:pt x="1896" y="1038"/>
                  </a:lnTo>
                  <a:lnTo>
                    <a:pt x="1887" y="1037"/>
                  </a:lnTo>
                  <a:lnTo>
                    <a:pt x="1876" y="1037"/>
                  </a:lnTo>
                  <a:lnTo>
                    <a:pt x="1866" y="1038"/>
                  </a:lnTo>
                  <a:lnTo>
                    <a:pt x="1855" y="1039"/>
                  </a:lnTo>
                  <a:lnTo>
                    <a:pt x="1846" y="1042"/>
                  </a:lnTo>
                  <a:lnTo>
                    <a:pt x="1835" y="1044"/>
                  </a:lnTo>
                  <a:lnTo>
                    <a:pt x="1827" y="1047"/>
                  </a:lnTo>
                  <a:lnTo>
                    <a:pt x="1819" y="1051"/>
                  </a:lnTo>
                  <a:lnTo>
                    <a:pt x="1811" y="1056"/>
                  </a:lnTo>
                  <a:lnTo>
                    <a:pt x="1804" y="1060"/>
                  </a:lnTo>
                  <a:lnTo>
                    <a:pt x="1797" y="1065"/>
                  </a:lnTo>
                  <a:lnTo>
                    <a:pt x="1790" y="1071"/>
                  </a:lnTo>
                  <a:lnTo>
                    <a:pt x="1784" y="1076"/>
                  </a:lnTo>
                  <a:lnTo>
                    <a:pt x="1778" y="1082"/>
                  </a:lnTo>
                  <a:lnTo>
                    <a:pt x="1774" y="1089"/>
                  </a:lnTo>
                  <a:lnTo>
                    <a:pt x="1769" y="1096"/>
                  </a:lnTo>
                  <a:lnTo>
                    <a:pt x="1764" y="1103"/>
                  </a:lnTo>
                  <a:lnTo>
                    <a:pt x="1762" y="1111"/>
                  </a:lnTo>
                  <a:lnTo>
                    <a:pt x="1759" y="1118"/>
                  </a:lnTo>
                  <a:lnTo>
                    <a:pt x="1756" y="1127"/>
                  </a:lnTo>
                  <a:lnTo>
                    <a:pt x="1755" y="1135"/>
                  </a:lnTo>
                  <a:lnTo>
                    <a:pt x="1754" y="1144"/>
                  </a:lnTo>
                  <a:lnTo>
                    <a:pt x="1753" y="1161"/>
                  </a:lnTo>
                  <a:lnTo>
                    <a:pt x="1754" y="1181"/>
                  </a:lnTo>
                  <a:lnTo>
                    <a:pt x="1755" y="1201"/>
                  </a:lnTo>
                  <a:lnTo>
                    <a:pt x="1756" y="1223"/>
                  </a:lnTo>
                  <a:lnTo>
                    <a:pt x="1759" y="1251"/>
                  </a:lnTo>
                  <a:lnTo>
                    <a:pt x="1760" y="1284"/>
                  </a:lnTo>
                  <a:lnTo>
                    <a:pt x="1760" y="1299"/>
                  </a:lnTo>
                  <a:lnTo>
                    <a:pt x="1759" y="1313"/>
                  </a:lnTo>
                  <a:lnTo>
                    <a:pt x="1756" y="1324"/>
                  </a:lnTo>
                  <a:lnTo>
                    <a:pt x="1754" y="1332"/>
                  </a:lnTo>
                  <a:lnTo>
                    <a:pt x="1735" y="1337"/>
                  </a:lnTo>
                  <a:lnTo>
                    <a:pt x="1712" y="1345"/>
                  </a:lnTo>
                  <a:lnTo>
                    <a:pt x="1699" y="1350"/>
                  </a:lnTo>
                  <a:lnTo>
                    <a:pt x="1687" y="1357"/>
                  </a:lnTo>
                  <a:lnTo>
                    <a:pt x="1674" y="1363"/>
                  </a:lnTo>
                  <a:lnTo>
                    <a:pt x="1662" y="1370"/>
                  </a:lnTo>
                  <a:lnTo>
                    <a:pt x="1650" y="1378"/>
                  </a:lnTo>
                  <a:lnTo>
                    <a:pt x="1639" y="1387"/>
                  </a:lnTo>
                  <a:lnTo>
                    <a:pt x="1630" y="1395"/>
                  </a:lnTo>
                  <a:lnTo>
                    <a:pt x="1620" y="1406"/>
                  </a:lnTo>
                  <a:lnTo>
                    <a:pt x="1613" y="1415"/>
                  </a:lnTo>
                  <a:lnTo>
                    <a:pt x="1607" y="1425"/>
                  </a:lnTo>
                  <a:lnTo>
                    <a:pt x="1605" y="1437"/>
                  </a:lnTo>
                  <a:lnTo>
                    <a:pt x="1604" y="1449"/>
                  </a:lnTo>
                  <a:lnTo>
                    <a:pt x="1604" y="1453"/>
                  </a:lnTo>
                  <a:lnTo>
                    <a:pt x="1605" y="1460"/>
                  </a:lnTo>
                  <a:lnTo>
                    <a:pt x="1609" y="1470"/>
                  </a:lnTo>
                  <a:lnTo>
                    <a:pt x="1614" y="1478"/>
                  </a:lnTo>
                  <a:lnTo>
                    <a:pt x="1618" y="1482"/>
                  </a:lnTo>
                  <a:lnTo>
                    <a:pt x="1623" y="1487"/>
                  </a:lnTo>
                  <a:lnTo>
                    <a:pt x="1627" y="1491"/>
                  </a:lnTo>
                  <a:lnTo>
                    <a:pt x="1633" y="1495"/>
                  </a:lnTo>
                  <a:lnTo>
                    <a:pt x="1641" y="1498"/>
                  </a:lnTo>
                  <a:lnTo>
                    <a:pt x="1649" y="1501"/>
                  </a:lnTo>
                  <a:lnTo>
                    <a:pt x="1659" y="1503"/>
                  </a:lnTo>
                  <a:lnTo>
                    <a:pt x="1669" y="1506"/>
                  </a:lnTo>
                  <a:lnTo>
                    <a:pt x="1684" y="1508"/>
                  </a:lnTo>
                  <a:lnTo>
                    <a:pt x="1703" y="1513"/>
                  </a:lnTo>
                  <a:lnTo>
                    <a:pt x="1721" y="1517"/>
                  </a:lnTo>
                  <a:lnTo>
                    <a:pt x="1741" y="1524"/>
                  </a:lnTo>
                  <a:lnTo>
                    <a:pt x="1771" y="1534"/>
                  </a:lnTo>
                  <a:lnTo>
                    <a:pt x="1804" y="1542"/>
                  </a:lnTo>
                  <a:lnTo>
                    <a:pt x="1820" y="1545"/>
                  </a:lnTo>
                  <a:lnTo>
                    <a:pt x="1838" y="1548"/>
                  </a:lnTo>
                  <a:lnTo>
                    <a:pt x="1854" y="1549"/>
                  </a:lnTo>
                  <a:lnTo>
                    <a:pt x="1870" y="1549"/>
                  </a:lnTo>
                  <a:lnTo>
                    <a:pt x="1885" y="1548"/>
                  </a:lnTo>
                  <a:lnTo>
                    <a:pt x="1901" y="1545"/>
                  </a:lnTo>
                  <a:lnTo>
                    <a:pt x="1908" y="1543"/>
                  </a:lnTo>
                  <a:lnTo>
                    <a:pt x="1915" y="1539"/>
                  </a:lnTo>
                  <a:lnTo>
                    <a:pt x="1922" y="1537"/>
                  </a:lnTo>
                  <a:lnTo>
                    <a:pt x="1928" y="1533"/>
                  </a:lnTo>
                  <a:lnTo>
                    <a:pt x="1934" y="1529"/>
                  </a:lnTo>
                  <a:lnTo>
                    <a:pt x="1940" y="1523"/>
                  </a:lnTo>
                  <a:lnTo>
                    <a:pt x="1946" y="1517"/>
                  </a:lnTo>
                  <a:lnTo>
                    <a:pt x="1951" y="1512"/>
                  </a:lnTo>
                  <a:lnTo>
                    <a:pt x="1955" y="1505"/>
                  </a:lnTo>
                  <a:lnTo>
                    <a:pt x="1960" y="1496"/>
                  </a:lnTo>
                  <a:lnTo>
                    <a:pt x="1965" y="1487"/>
                  </a:lnTo>
                  <a:lnTo>
                    <a:pt x="1968" y="1478"/>
                  </a:lnTo>
                  <a:lnTo>
                    <a:pt x="1978" y="1446"/>
                  </a:lnTo>
                  <a:lnTo>
                    <a:pt x="1988" y="1423"/>
                  </a:lnTo>
                  <a:lnTo>
                    <a:pt x="1996" y="1407"/>
                  </a:lnTo>
                  <a:lnTo>
                    <a:pt x="2003" y="1396"/>
                  </a:lnTo>
                  <a:lnTo>
                    <a:pt x="2009" y="1391"/>
                  </a:lnTo>
                  <a:lnTo>
                    <a:pt x="2013" y="1388"/>
                  </a:lnTo>
                  <a:lnTo>
                    <a:pt x="2017" y="1388"/>
                  </a:lnTo>
                  <a:lnTo>
                    <a:pt x="2022" y="1389"/>
                  </a:lnTo>
                  <a:lnTo>
                    <a:pt x="2040" y="1395"/>
                  </a:lnTo>
                  <a:lnTo>
                    <a:pt x="2058" y="1400"/>
                  </a:lnTo>
                  <a:lnTo>
                    <a:pt x="2075" y="1405"/>
                  </a:lnTo>
                  <a:lnTo>
                    <a:pt x="2095" y="1409"/>
                  </a:lnTo>
                  <a:lnTo>
                    <a:pt x="2119" y="1413"/>
                  </a:lnTo>
                  <a:lnTo>
                    <a:pt x="2149" y="1417"/>
                  </a:lnTo>
                  <a:lnTo>
                    <a:pt x="2187" y="1422"/>
                  </a:lnTo>
                  <a:lnTo>
                    <a:pt x="2233" y="1427"/>
                  </a:lnTo>
                  <a:lnTo>
                    <a:pt x="2248" y="1429"/>
                  </a:lnTo>
                  <a:lnTo>
                    <a:pt x="2259" y="1432"/>
                  </a:lnTo>
                  <a:lnTo>
                    <a:pt x="2268" y="1437"/>
                  </a:lnTo>
                  <a:lnTo>
                    <a:pt x="2275" y="1443"/>
                  </a:lnTo>
                  <a:lnTo>
                    <a:pt x="2281" y="1450"/>
                  </a:lnTo>
                  <a:lnTo>
                    <a:pt x="2286" y="1459"/>
                  </a:lnTo>
                  <a:lnTo>
                    <a:pt x="2290" y="1470"/>
                  </a:lnTo>
                  <a:lnTo>
                    <a:pt x="2295" y="1481"/>
                  </a:lnTo>
                  <a:lnTo>
                    <a:pt x="2300" y="1494"/>
                  </a:lnTo>
                  <a:lnTo>
                    <a:pt x="2305" y="1508"/>
                  </a:lnTo>
                  <a:lnTo>
                    <a:pt x="2312" y="1522"/>
                  </a:lnTo>
                  <a:lnTo>
                    <a:pt x="2322" y="1536"/>
                  </a:lnTo>
                  <a:lnTo>
                    <a:pt x="2327" y="1543"/>
                  </a:lnTo>
                  <a:lnTo>
                    <a:pt x="2333" y="1549"/>
                  </a:lnTo>
                  <a:lnTo>
                    <a:pt x="2340" y="1555"/>
                  </a:lnTo>
                  <a:lnTo>
                    <a:pt x="2348" y="1560"/>
                  </a:lnTo>
                  <a:lnTo>
                    <a:pt x="2357" y="1565"/>
                  </a:lnTo>
                  <a:lnTo>
                    <a:pt x="2366" y="1570"/>
                  </a:lnTo>
                  <a:lnTo>
                    <a:pt x="2376" y="1574"/>
                  </a:lnTo>
                  <a:lnTo>
                    <a:pt x="2388" y="1577"/>
                  </a:lnTo>
                  <a:lnTo>
                    <a:pt x="2379" y="1609"/>
                  </a:lnTo>
                  <a:lnTo>
                    <a:pt x="2368" y="1641"/>
                  </a:lnTo>
                  <a:lnTo>
                    <a:pt x="2357" y="1673"/>
                  </a:lnTo>
                  <a:lnTo>
                    <a:pt x="2344" y="1704"/>
                  </a:lnTo>
                  <a:lnTo>
                    <a:pt x="2331" y="1735"/>
                  </a:lnTo>
                  <a:lnTo>
                    <a:pt x="2317" y="1764"/>
                  </a:lnTo>
                  <a:lnTo>
                    <a:pt x="2302" y="1794"/>
                  </a:lnTo>
                  <a:lnTo>
                    <a:pt x="2287" y="1823"/>
                  </a:lnTo>
                  <a:lnTo>
                    <a:pt x="2270" y="1852"/>
                  </a:lnTo>
                  <a:lnTo>
                    <a:pt x="2253" y="1880"/>
                  </a:lnTo>
                  <a:lnTo>
                    <a:pt x="2236" y="1908"/>
                  </a:lnTo>
                  <a:lnTo>
                    <a:pt x="2216" y="1935"/>
                  </a:lnTo>
                  <a:lnTo>
                    <a:pt x="2197" y="1962"/>
                  </a:lnTo>
                  <a:lnTo>
                    <a:pt x="2176" y="1987"/>
                  </a:lnTo>
                  <a:lnTo>
                    <a:pt x="2156" y="2013"/>
                  </a:lnTo>
                  <a:lnTo>
                    <a:pt x="2134" y="2039"/>
                  </a:lnTo>
                  <a:lnTo>
                    <a:pt x="2120" y="2027"/>
                  </a:lnTo>
                  <a:lnTo>
                    <a:pt x="2104" y="2016"/>
                  </a:lnTo>
                  <a:lnTo>
                    <a:pt x="2095" y="2012"/>
                  </a:lnTo>
                  <a:lnTo>
                    <a:pt x="2086" y="2008"/>
                  </a:lnTo>
                  <a:lnTo>
                    <a:pt x="2075" y="2005"/>
                  </a:lnTo>
                  <a:lnTo>
                    <a:pt x="2065" y="2002"/>
                  </a:lnTo>
                  <a:lnTo>
                    <a:pt x="2052" y="2000"/>
                  </a:lnTo>
                  <a:lnTo>
                    <a:pt x="2038" y="2000"/>
                  </a:lnTo>
                  <a:lnTo>
                    <a:pt x="2024" y="2001"/>
                  </a:lnTo>
                  <a:lnTo>
                    <a:pt x="2011" y="2004"/>
                  </a:lnTo>
                  <a:lnTo>
                    <a:pt x="1997" y="2007"/>
                  </a:lnTo>
                  <a:lnTo>
                    <a:pt x="1984" y="2013"/>
                  </a:lnTo>
                  <a:lnTo>
                    <a:pt x="1972" y="2020"/>
                  </a:lnTo>
                  <a:lnTo>
                    <a:pt x="1959" y="2028"/>
                  </a:lnTo>
                  <a:lnTo>
                    <a:pt x="1948" y="2035"/>
                  </a:lnTo>
                  <a:lnTo>
                    <a:pt x="1940" y="2040"/>
                  </a:lnTo>
                  <a:lnTo>
                    <a:pt x="1935" y="2041"/>
                  </a:lnTo>
                  <a:lnTo>
                    <a:pt x="1932" y="2042"/>
                  </a:lnTo>
                  <a:lnTo>
                    <a:pt x="1928" y="2042"/>
                  </a:lnTo>
                  <a:lnTo>
                    <a:pt x="1924" y="2041"/>
                  </a:lnTo>
                  <a:lnTo>
                    <a:pt x="1916" y="2037"/>
                  </a:lnTo>
                  <a:lnTo>
                    <a:pt x="1905" y="2030"/>
                  </a:lnTo>
                  <a:lnTo>
                    <a:pt x="1891" y="2019"/>
                  </a:lnTo>
                  <a:lnTo>
                    <a:pt x="1875" y="2005"/>
                  </a:lnTo>
                  <a:lnTo>
                    <a:pt x="1854" y="1985"/>
                  </a:lnTo>
                  <a:lnTo>
                    <a:pt x="1830" y="1965"/>
                  </a:lnTo>
                  <a:lnTo>
                    <a:pt x="1816" y="1955"/>
                  </a:lnTo>
                  <a:lnTo>
                    <a:pt x="1801" y="1943"/>
                  </a:lnTo>
                  <a:lnTo>
                    <a:pt x="1785" y="1933"/>
                  </a:lnTo>
                  <a:lnTo>
                    <a:pt x="1768" y="1922"/>
                  </a:lnTo>
                  <a:lnTo>
                    <a:pt x="1753" y="1913"/>
                  </a:lnTo>
                  <a:lnTo>
                    <a:pt x="1740" y="1905"/>
                  </a:lnTo>
                  <a:lnTo>
                    <a:pt x="1727" y="1898"/>
                  </a:lnTo>
                  <a:lnTo>
                    <a:pt x="1717" y="1891"/>
                  </a:lnTo>
                  <a:lnTo>
                    <a:pt x="1688" y="1872"/>
                  </a:lnTo>
                  <a:lnTo>
                    <a:pt x="1663" y="1858"/>
                  </a:lnTo>
                  <a:lnTo>
                    <a:pt x="1652" y="1852"/>
                  </a:lnTo>
                  <a:lnTo>
                    <a:pt x="1639" y="1848"/>
                  </a:lnTo>
                  <a:lnTo>
                    <a:pt x="1627" y="1843"/>
                  </a:lnTo>
                  <a:lnTo>
                    <a:pt x="1614" y="1840"/>
                  </a:lnTo>
                  <a:lnTo>
                    <a:pt x="1600" y="1836"/>
                  </a:lnTo>
                  <a:lnTo>
                    <a:pt x="1585" y="1834"/>
                  </a:lnTo>
                  <a:lnTo>
                    <a:pt x="1568" y="1831"/>
                  </a:lnTo>
                  <a:lnTo>
                    <a:pt x="1549" y="1829"/>
                  </a:lnTo>
                  <a:lnTo>
                    <a:pt x="1504" y="1826"/>
                  </a:lnTo>
                  <a:lnTo>
                    <a:pt x="1446" y="1822"/>
                  </a:lnTo>
                  <a:lnTo>
                    <a:pt x="1424" y="1822"/>
                  </a:lnTo>
                  <a:lnTo>
                    <a:pt x="1403" y="1822"/>
                  </a:lnTo>
                  <a:lnTo>
                    <a:pt x="1384" y="1824"/>
                  </a:lnTo>
                  <a:lnTo>
                    <a:pt x="1368" y="1828"/>
                  </a:lnTo>
                  <a:lnTo>
                    <a:pt x="1353" y="1833"/>
                  </a:lnTo>
                  <a:lnTo>
                    <a:pt x="1339" y="1837"/>
                  </a:lnTo>
                  <a:lnTo>
                    <a:pt x="1326" y="1844"/>
                  </a:lnTo>
                  <a:lnTo>
                    <a:pt x="1316" y="1851"/>
                  </a:lnTo>
                  <a:lnTo>
                    <a:pt x="1306" y="1858"/>
                  </a:lnTo>
                  <a:lnTo>
                    <a:pt x="1297" y="1866"/>
                  </a:lnTo>
                  <a:lnTo>
                    <a:pt x="1289" y="1876"/>
                  </a:lnTo>
                  <a:lnTo>
                    <a:pt x="1282" y="1885"/>
                  </a:lnTo>
                  <a:lnTo>
                    <a:pt x="1269" y="1904"/>
                  </a:lnTo>
                  <a:lnTo>
                    <a:pt x="1257" y="1922"/>
                  </a:lnTo>
                  <a:lnTo>
                    <a:pt x="1248" y="1938"/>
                  </a:lnTo>
                  <a:lnTo>
                    <a:pt x="1236" y="1955"/>
                  </a:lnTo>
                  <a:lnTo>
                    <a:pt x="1225" y="1971"/>
                  </a:lnTo>
                  <a:lnTo>
                    <a:pt x="1210" y="1986"/>
                  </a:lnTo>
                  <a:lnTo>
                    <a:pt x="1200" y="1994"/>
                  </a:lnTo>
                  <a:lnTo>
                    <a:pt x="1191" y="2002"/>
                  </a:lnTo>
                  <a:lnTo>
                    <a:pt x="1181" y="2009"/>
                  </a:lnTo>
                  <a:lnTo>
                    <a:pt x="1169" y="2016"/>
                  </a:lnTo>
                  <a:lnTo>
                    <a:pt x="1155" y="2023"/>
                  </a:lnTo>
                  <a:lnTo>
                    <a:pt x="1141" y="2030"/>
                  </a:lnTo>
                  <a:lnTo>
                    <a:pt x="1125" y="2037"/>
                  </a:lnTo>
                  <a:lnTo>
                    <a:pt x="1107" y="2043"/>
                  </a:lnTo>
                  <a:lnTo>
                    <a:pt x="1092" y="2049"/>
                  </a:lnTo>
                  <a:lnTo>
                    <a:pt x="1077" y="2056"/>
                  </a:lnTo>
                  <a:lnTo>
                    <a:pt x="1062" y="2063"/>
                  </a:lnTo>
                  <a:lnTo>
                    <a:pt x="1049" y="2070"/>
                  </a:lnTo>
                  <a:lnTo>
                    <a:pt x="1036" y="2078"/>
                  </a:lnTo>
                  <a:lnTo>
                    <a:pt x="1024" y="2086"/>
                  </a:lnTo>
                  <a:lnTo>
                    <a:pt x="1012" y="2096"/>
                  </a:lnTo>
                  <a:lnTo>
                    <a:pt x="1001" y="2104"/>
                  </a:lnTo>
                  <a:lnTo>
                    <a:pt x="991" y="2114"/>
                  </a:lnTo>
                  <a:lnTo>
                    <a:pt x="981" y="2123"/>
                  </a:lnTo>
                  <a:lnTo>
                    <a:pt x="972" y="2134"/>
                  </a:lnTo>
                  <a:lnTo>
                    <a:pt x="963" y="2144"/>
                  </a:lnTo>
                  <a:lnTo>
                    <a:pt x="948" y="2167"/>
                  </a:lnTo>
                  <a:lnTo>
                    <a:pt x="934" y="2189"/>
                  </a:lnTo>
                  <a:lnTo>
                    <a:pt x="924" y="2212"/>
                  </a:lnTo>
                  <a:lnTo>
                    <a:pt x="913" y="2235"/>
                  </a:lnTo>
                  <a:lnTo>
                    <a:pt x="906" y="2260"/>
                  </a:lnTo>
                  <a:lnTo>
                    <a:pt x="900" y="2283"/>
                  </a:lnTo>
                  <a:lnTo>
                    <a:pt x="896" y="2307"/>
                  </a:lnTo>
                  <a:lnTo>
                    <a:pt x="892" y="2331"/>
                  </a:lnTo>
                  <a:lnTo>
                    <a:pt x="890" y="2353"/>
                  </a:lnTo>
                  <a:lnTo>
                    <a:pt x="890" y="2375"/>
                  </a:lnTo>
                  <a:lnTo>
                    <a:pt x="849" y="2360"/>
                  </a:lnTo>
                  <a:lnTo>
                    <a:pt x="810" y="2344"/>
                  </a:lnTo>
                  <a:lnTo>
                    <a:pt x="770" y="2327"/>
                  </a:lnTo>
                  <a:lnTo>
                    <a:pt x="732" y="2310"/>
                  </a:lnTo>
                  <a:lnTo>
                    <a:pt x="694" y="2290"/>
                  </a:lnTo>
                  <a:lnTo>
                    <a:pt x="657" y="2269"/>
                  </a:lnTo>
                  <a:lnTo>
                    <a:pt x="621" y="2247"/>
                  </a:lnTo>
                  <a:lnTo>
                    <a:pt x="586" y="2224"/>
                  </a:lnTo>
                  <a:lnTo>
                    <a:pt x="600" y="2201"/>
                  </a:lnTo>
                  <a:lnTo>
                    <a:pt x="614" y="2177"/>
                  </a:lnTo>
                  <a:lnTo>
                    <a:pt x="621" y="2164"/>
                  </a:lnTo>
                  <a:lnTo>
                    <a:pt x="627" y="2150"/>
                  </a:lnTo>
                  <a:lnTo>
                    <a:pt x="633" y="2137"/>
                  </a:lnTo>
                  <a:lnTo>
                    <a:pt x="636" y="2125"/>
                  </a:lnTo>
                  <a:lnTo>
                    <a:pt x="640" y="2113"/>
                  </a:lnTo>
                  <a:lnTo>
                    <a:pt x="641" y="2103"/>
                  </a:lnTo>
                  <a:lnTo>
                    <a:pt x="641" y="2093"/>
                  </a:lnTo>
                  <a:lnTo>
                    <a:pt x="640" y="2084"/>
                  </a:lnTo>
                  <a:lnTo>
                    <a:pt x="637" y="2077"/>
                  </a:lnTo>
                  <a:lnTo>
                    <a:pt x="635" y="2069"/>
                  </a:lnTo>
                  <a:lnTo>
                    <a:pt x="632" y="2063"/>
                  </a:lnTo>
                  <a:lnTo>
                    <a:pt x="628" y="2057"/>
                  </a:lnTo>
                  <a:lnTo>
                    <a:pt x="623" y="2050"/>
                  </a:lnTo>
                  <a:lnTo>
                    <a:pt x="618" y="2044"/>
                  </a:lnTo>
                  <a:lnTo>
                    <a:pt x="611" y="2039"/>
                  </a:lnTo>
                  <a:lnTo>
                    <a:pt x="604" y="2033"/>
                  </a:lnTo>
                  <a:lnTo>
                    <a:pt x="596" y="2028"/>
                  </a:lnTo>
                  <a:lnTo>
                    <a:pt x="586" y="2023"/>
                  </a:lnTo>
                  <a:lnTo>
                    <a:pt x="577" y="2019"/>
                  </a:lnTo>
                  <a:lnTo>
                    <a:pt x="568" y="2015"/>
                  </a:lnTo>
                  <a:lnTo>
                    <a:pt x="544" y="2008"/>
                  </a:lnTo>
                  <a:lnTo>
                    <a:pt x="520" y="2004"/>
                  </a:lnTo>
                  <a:lnTo>
                    <a:pt x="492" y="1999"/>
                  </a:lnTo>
                  <a:lnTo>
                    <a:pt x="462" y="1994"/>
                  </a:lnTo>
                  <a:lnTo>
                    <a:pt x="455" y="1994"/>
                  </a:lnTo>
                  <a:lnTo>
                    <a:pt x="450" y="1993"/>
                  </a:lnTo>
                  <a:lnTo>
                    <a:pt x="447" y="1991"/>
                  </a:lnTo>
                  <a:lnTo>
                    <a:pt x="443" y="1989"/>
                  </a:lnTo>
                  <a:lnTo>
                    <a:pt x="441" y="1985"/>
                  </a:lnTo>
                  <a:lnTo>
                    <a:pt x="440" y="1979"/>
                  </a:lnTo>
                  <a:lnTo>
                    <a:pt x="439" y="1971"/>
                  </a:lnTo>
                  <a:lnTo>
                    <a:pt x="437" y="1961"/>
                  </a:lnTo>
                  <a:lnTo>
                    <a:pt x="435" y="1940"/>
                  </a:lnTo>
                  <a:lnTo>
                    <a:pt x="429" y="1915"/>
                  </a:lnTo>
                  <a:lnTo>
                    <a:pt x="425" y="1902"/>
                  </a:lnTo>
                  <a:lnTo>
                    <a:pt x="420" y="1890"/>
                  </a:lnTo>
                  <a:lnTo>
                    <a:pt x="412" y="1877"/>
                  </a:lnTo>
                  <a:lnTo>
                    <a:pt x="402" y="1864"/>
                  </a:lnTo>
                  <a:lnTo>
                    <a:pt x="394" y="1854"/>
                  </a:lnTo>
                  <a:lnTo>
                    <a:pt x="385" y="1845"/>
                  </a:lnTo>
                  <a:lnTo>
                    <a:pt x="376" y="1840"/>
                  </a:lnTo>
                  <a:lnTo>
                    <a:pt x="366" y="1835"/>
                  </a:lnTo>
                  <a:lnTo>
                    <a:pt x="357" y="1831"/>
                  </a:lnTo>
                  <a:lnTo>
                    <a:pt x="349" y="1830"/>
                  </a:lnTo>
                  <a:lnTo>
                    <a:pt x="341" y="1829"/>
                  </a:lnTo>
                  <a:lnTo>
                    <a:pt x="333" y="1829"/>
                  </a:lnTo>
                  <a:lnTo>
                    <a:pt x="321" y="1830"/>
                  </a:lnTo>
                  <a:lnTo>
                    <a:pt x="311" y="1833"/>
                  </a:lnTo>
                  <a:lnTo>
                    <a:pt x="299" y="1836"/>
                  </a:lnTo>
                  <a:lnTo>
                    <a:pt x="288" y="1841"/>
                  </a:lnTo>
                  <a:lnTo>
                    <a:pt x="278" y="1847"/>
                  </a:lnTo>
                  <a:lnTo>
                    <a:pt x="269" y="1854"/>
                  </a:lnTo>
                  <a:lnTo>
                    <a:pt x="259" y="1861"/>
                  </a:lnTo>
                  <a:lnTo>
                    <a:pt x="251" y="1868"/>
                  </a:lnTo>
                  <a:lnTo>
                    <a:pt x="233" y="1835"/>
                  </a:lnTo>
                  <a:lnTo>
                    <a:pt x="214" y="1802"/>
                  </a:lnTo>
                  <a:lnTo>
                    <a:pt x="198" y="1769"/>
                  </a:lnTo>
                  <a:lnTo>
                    <a:pt x="181" y="1735"/>
                  </a:lnTo>
                  <a:lnTo>
                    <a:pt x="166" y="1700"/>
                  </a:lnTo>
                  <a:lnTo>
                    <a:pt x="152" y="1664"/>
                  </a:lnTo>
                  <a:lnTo>
                    <a:pt x="141" y="1628"/>
                  </a:lnTo>
                  <a:lnTo>
                    <a:pt x="129" y="1592"/>
                  </a:lnTo>
                  <a:lnTo>
                    <a:pt x="119" y="1555"/>
                  </a:lnTo>
                  <a:lnTo>
                    <a:pt x="109" y="1517"/>
                  </a:lnTo>
                  <a:lnTo>
                    <a:pt x="101" y="1480"/>
                  </a:lnTo>
                  <a:lnTo>
                    <a:pt x="94" y="1442"/>
                  </a:lnTo>
                  <a:lnTo>
                    <a:pt x="90" y="1402"/>
                  </a:lnTo>
                  <a:lnTo>
                    <a:pt x="85" y="1364"/>
                  </a:lnTo>
                  <a:lnTo>
                    <a:pt x="83" y="1324"/>
                  </a:lnTo>
                  <a:lnTo>
                    <a:pt x="80" y="1285"/>
                  </a:lnTo>
                  <a:lnTo>
                    <a:pt x="101" y="1291"/>
                  </a:lnTo>
                  <a:lnTo>
                    <a:pt x="124" y="1295"/>
                  </a:lnTo>
                  <a:lnTo>
                    <a:pt x="149" y="1299"/>
                  </a:lnTo>
                  <a:lnTo>
                    <a:pt x="174" y="1300"/>
                  </a:lnTo>
                  <a:lnTo>
                    <a:pt x="190" y="1300"/>
                  </a:lnTo>
                  <a:lnTo>
                    <a:pt x="206" y="1298"/>
                  </a:lnTo>
                  <a:lnTo>
                    <a:pt x="222" y="1294"/>
                  </a:lnTo>
                  <a:lnTo>
                    <a:pt x="237" y="1289"/>
                  </a:lnTo>
                  <a:lnTo>
                    <a:pt x="252" y="1284"/>
                  </a:lnTo>
                  <a:lnTo>
                    <a:pt x="266" y="1275"/>
                  </a:lnTo>
                  <a:lnTo>
                    <a:pt x="280" y="1265"/>
                  </a:lnTo>
                  <a:lnTo>
                    <a:pt x="293" y="1252"/>
                  </a:lnTo>
                  <a:lnTo>
                    <a:pt x="308" y="1238"/>
                  </a:lnTo>
                  <a:lnTo>
                    <a:pt x="322" y="1228"/>
                  </a:lnTo>
                  <a:lnTo>
                    <a:pt x="328" y="1223"/>
                  </a:lnTo>
                  <a:lnTo>
                    <a:pt x="335" y="1220"/>
                  </a:lnTo>
                  <a:lnTo>
                    <a:pt x="341" y="1217"/>
                  </a:lnTo>
                  <a:lnTo>
                    <a:pt x="348" y="1215"/>
                  </a:lnTo>
                  <a:lnTo>
                    <a:pt x="361" y="1213"/>
                  </a:lnTo>
                  <a:lnTo>
                    <a:pt x="376" y="1211"/>
                  </a:lnTo>
                  <a:lnTo>
                    <a:pt x="391" y="1211"/>
                  </a:lnTo>
                  <a:lnTo>
                    <a:pt x="409" y="1213"/>
                  </a:lnTo>
                  <a:lnTo>
                    <a:pt x="425" y="1213"/>
                  </a:lnTo>
                  <a:lnTo>
                    <a:pt x="440" y="1214"/>
                  </a:lnTo>
                  <a:lnTo>
                    <a:pt x="457" y="1214"/>
                  </a:lnTo>
                  <a:lnTo>
                    <a:pt x="476" y="1213"/>
                  </a:lnTo>
                  <a:lnTo>
                    <a:pt x="513" y="1210"/>
                  </a:lnTo>
                  <a:lnTo>
                    <a:pt x="543" y="1206"/>
                  </a:lnTo>
                  <a:lnTo>
                    <a:pt x="570" y="1201"/>
                  </a:lnTo>
                  <a:lnTo>
                    <a:pt x="597" y="1194"/>
                  </a:lnTo>
                  <a:lnTo>
                    <a:pt x="615" y="1190"/>
                  </a:lnTo>
                  <a:lnTo>
                    <a:pt x="636" y="1186"/>
                  </a:lnTo>
                  <a:lnTo>
                    <a:pt x="662" y="1181"/>
                  </a:lnTo>
                  <a:lnTo>
                    <a:pt x="690" y="1177"/>
                  </a:lnTo>
                  <a:lnTo>
                    <a:pt x="706" y="1173"/>
                  </a:lnTo>
                  <a:lnTo>
                    <a:pt x="720" y="1171"/>
                  </a:lnTo>
                  <a:lnTo>
                    <a:pt x="733" y="1167"/>
                  </a:lnTo>
                  <a:lnTo>
                    <a:pt x="743" y="1163"/>
                  </a:lnTo>
                  <a:lnTo>
                    <a:pt x="762" y="1156"/>
                  </a:lnTo>
                  <a:lnTo>
                    <a:pt x="777" y="1149"/>
                  </a:lnTo>
                  <a:lnTo>
                    <a:pt x="779" y="1147"/>
                  </a:lnTo>
                  <a:lnTo>
                    <a:pt x="782" y="1146"/>
                  </a:lnTo>
                  <a:lnTo>
                    <a:pt x="789" y="1153"/>
                  </a:lnTo>
                  <a:lnTo>
                    <a:pt x="799" y="1164"/>
                  </a:lnTo>
                  <a:lnTo>
                    <a:pt x="808" y="1173"/>
                  </a:lnTo>
                  <a:lnTo>
                    <a:pt x="820" y="1181"/>
                  </a:lnTo>
                  <a:lnTo>
                    <a:pt x="832" y="1187"/>
                  </a:lnTo>
                  <a:lnTo>
                    <a:pt x="843" y="1192"/>
                  </a:lnTo>
                  <a:lnTo>
                    <a:pt x="856" y="1194"/>
                  </a:lnTo>
                  <a:lnTo>
                    <a:pt x="870" y="1194"/>
                  </a:lnTo>
                  <a:lnTo>
                    <a:pt x="883" y="1193"/>
                  </a:lnTo>
                  <a:lnTo>
                    <a:pt x="897" y="1189"/>
                  </a:lnTo>
                  <a:lnTo>
                    <a:pt x="910" y="1185"/>
                  </a:lnTo>
                  <a:lnTo>
                    <a:pt x="922" y="1178"/>
                  </a:lnTo>
                  <a:lnTo>
                    <a:pt x="935" y="1171"/>
                  </a:lnTo>
                  <a:lnTo>
                    <a:pt x="947" y="1161"/>
                  </a:lnTo>
                  <a:lnTo>
                    <a:pt x="960" y="1152"/>
                  </a:lnTo>
                  <a:lnTo>
                    <a:pt x="970" y="1140"/>
                  </a:lnTo>
                  <a:lnTo>
                    <a:pt x="981" y="1129"/>
                  </a:lnTo>
                  <a:lnTo>
                    <a:pt x="991" y="1116"/>
                  </a:lnTo>
                  <a:lnTo>
                    <a:pt x="1000" y="1103"/>
                  </a:lnTo>
                  <a:lnTo>
                    <a:pt x="1008" y="1090"/>
                  </a:lnTo>
                  <a:lnTo>
                    <a:pt x="1017" y="1078"/>
                  </a:lnTo>
                  <a:lnTo>
                    <a:pt x="1024" y="1064"/>
                  </a:lnTo>
                  <a:lnTo>
                    <a:pt x="1029" y="1050"/>
                  </a:lnTo>
                  <a:lnTo>
                    <a:pt x="1034" y="1037"/>
                  </a:lnTo>
                  <a:lnTo>
                    <a:pt x="1038" y="1024"/>
                  </a:lnTo>
                  <a:lnTo>
                    <a:pt x="1040" y="1011"/>
                  </a:lnTo>
                  <a:lnTo>
                    <a:pt x="1042" y="993"/>
                  </a:lnTo>
                  <a:lnTo>
                    <a:pt x="1042" y="974"/>
                  </a:lnTo>
                  <a:lnTo>
                    <a:pt x="1041" y="956"/>
                  </a:lnTo>
                  <a:lnTo>
                    <a:pt x="1040" y="938"/>
                  </a:lnTo>
                  <a:lnTo>
                    <a:pt x="1039" y="919"/>
                  </a:lnTo>
                  <a:lnTo>
                    <a:pt x="1038" y="904"/>
                  </a:lnTo>
                  <a:lnTo>
                    <a:pt x="1039" y="892"/>
                  </a:lnTo>
                  <a:lnTo>
                    <a:pt x="1041" y="880"/>
                  </a:lnTo>
                  <a:lnTo>
                    <a:pt x="1042" y="875"/>
                  </a:lnTo>
                  <a:lnTo>
                    <a:pt x="1045" y="871"/>
                  </a:lnTo>
                  <a:lnTo>
                    <a:pt x="1048" y="867"/>
                  </a:lnTo>
                  <a:lnTo>
                    <a:pt x="1051" y="862"/>
                  </a:lnTo>
                  <a:lnTo>
                    <a:pt x="1061" y="855"/>
                  </a:lnTo>
                  <a:lnTo>
                    <a:pt x="1074" y="850"/>
                  </a:lnTo>
                  <a:lnTo>
                    <a:pt x="1092" y="842"/>
                  </a:lnTo>
                  <a:lnTo>
                    <a:pt x="1111" y="835"/>
                  </a:lnTo>
                  <a:lnTo>
                    <a:pt x="1131" y="828"/>
                  </a:lnTo>
                  <a:lnTo>
                    <a:pt x="1149" y="822"/>
                  </a:lnTo>
                  <a:lnTo>
                    <a:pt x="1178" y="811"/>
                  </a:lnTo>
                  <a:lnTo>
                    <a:pt x="1206" y="801"/>
                  </a:lnTo>
                  <a:lnTo>
                    <a:pt x="1220" y="795"/>
                  </a:lnTo>
                  <a:lnTo>
                    <a:pt x="1233" y="788"/>
                  </a:lnTo>
                  <a:lnTo>
                    <a:pt x="1246" y="781"/>
                  </a:lnTo>
                  <a:lnTo>
                    <a:pt x="1257" y="773"/>
                  </a:lnTo>
                  <a:lnTo>
                    <a:pt x="1268" y="765"/>
                  </a:lnTo>
                  <a:lnTo>
                    <a:pt x="1277" y="755"/>
                  </a:lnTo>
                  <a:lnTo>
                    <a:pt x="1285" y="746"/>
                  </a:lnTo>
                  <a:lnTo>
                    <a:pt x="1291" y="736"/>
                  </a:lnTo>
                  <a:lnTo>
                    <a:pt x="1296" y="723"/>
                  </a:lnTo>
                  <a:lnTo>
                    <a:pt x="1298" y="710"/>
                  </a:lnTo>
                  <a:lnTo>
                    <a:pt x="1298" y="697"/>
                  </a:lnTo>
                  <a:lnTo>
                    <a:pt x="1296" y="682"/>
                  </a:lnTo>
                  <a:lnTo>
                    <a:pt x="1292" y="668"/>
                  </a:lnTo>
                  <a:lnTo>
                    <a:pt x="1290" y="654"/>
                  </a:lnTo>
                  <a:lnTo>
                    <a:pt x="1289" y="640"/>
                  </a:lnTo>
                  <a:lnTo>
                    <a:pt x="1288" y="626"/>
                  </a:lnTo>
                  <a:lnTo>
                    <a:pt x="1286" y="608"/>
                  </a:lnTo>
                  <a:lnTo>
                    <a:pt x="1284" y="589"/>
                  </a:lnTo>
                  <a:lnTo>
                    <a:pt x="1281" y="570"/>
                  </a:lnTo>
                  <a:lnTo>
                    <a:pt x="1275" y="552"/>
                  </a:lnTo>
                  <a:lnTo>
                    <a:pt x="1272" y="543"/>
                  </a:lnTo>
                  <a:lnTo>
                    <a:pt x="1268" y="533"/>
                  </a:lnTo>
                  <a:lnTo>
                    <a:pt x="1263" y="525"/>
                  </a:lnTo>
                  <a:lnTo>
                    <a:pt x="1259" y="516"/>
                  </a:lnTo>
                  <a:lnTo>
                    <a:pt x="1253" y="508"/>
                  </a:lnTo>
                  <a:lnTo>
                    <a:pt x="1246" y="499"/>
                  </a:lnTo>
                  <a:lnTo>
                    <a:pt x="1238" y="491"/>
                  </a:lnTo>
                  <a:lnTo>
                    <a:pt x="1229" y="484"/>
                  </a:lnTo>
                  <a:lnTo>
                    <a:pt x="1213" y="472"/>
                  </a:lnTo>
                  <a:lnTo>
                    <a:pt x="1199" y="462"/>
                  </a:lnTo>
                  <a:lnTo>
                    <a:pt x="1190" y="455"/>
                  </a:lnTo>
                  <a:lnTo>
                    <a:pt x="1182" y="449"/>
                  </a:lnTo>
                  <a:lnTo>
                    <a:pt x="1185" y="444"/>
                  </a:lnTo>
                  <a:lnTo>
                    <a:pt x="1191" y="437"/>
                  </a:lnTo>
                  <a:lnTo>
                    <a:pt x="1196" y="432"/>
                  </a:lnTo>
                  <a:lnTo>
                    <a:pt x="1200" y="429"/>
                  </a:lnTo>
                  <a:lnTo>
                    <a:pt x="1205" y="426"/>
                  </a:lnTo>
                  <a:lnTo>
                    <a:pt x="1211" y="424"/>
                  </a:lnTo>
                  <a:lnTo>
                    <a:pt x="1215" y="422"/>
                  </a:lnTo>
                  <a:lnTo>
                    <a:pt x="1221" y="420"/>
                  </a:lnTo>
                  <a:lnTo>
                    <a:pt x="1226" y="420"/>
                  </a:lnTo>
                  <a:lnTo>
                    <a:pt x="1232" y="420"/>
                  </a:lnTo>
                  <a:lnTo>
                    <a:pt x="1245" y="423"/>
                  </a:lnTo>
                  <a:lnTo>
                    <a:pt x="1259" y="427"/>
                  </a:lnTo>
                  <a:lnTo>
                    <a:pt x="1275" y="433"/>
                  </a:lnTo>
                  <a:lnTo>
                    <a:pt x="1292" y="441"/>
                  </a:lnTo>
                  <a:lnTo>
                    <a:pt x="1300" y="445"/>
                  </a:lnTo>
                  <a:lnTo>
                    <a:pt x="1309" y="456"/>
                  </a:lnTo>
                  <a:lnTo>
                    <a:pt x="1318" y="472"/>
                  </a:lnTo>
                  <a:lnTo>
                    <a:pt x="1326" y="484"/>
                  </a:lnTo>
                  <a:lnTo>
                    <a:pt x="1334" y="497"/>
                  </a:lnTo>
                  <a:lnTo>
                    <a:pt x="1343" y="510"/>
                  </a:lnTo>
                  <a:lnTo>
                    <a:pt x="1354" y="520"/>
                  </a:lnTo>
                  <a:lnTo>
                    <a:pt x="1360" y="526"/>
                  </a:lnTo>
                  <a:lnTo>
                    <a:pt x="1366" y="531"/>
                  </a:lnTo>
                  <a:lnTo>
                    <a:pt x="1371" y="534"/>
                  </a:lnTo>
                  <a:lnTo>
                    <a:pt x="1378" y="539"/>
                  </a:lnTo>
                  <a:lnTo>
                    <a:pt x="1384" y="541"/>
                  </a:lnTo>
                  <a:lnTo>
                    <a:pt x="1392" y="544"/>
                  </a:lnTo>
                  <a:lnTo>
                    <a:pt x="1399" y="545"/>
                  </a:lnTo>
                  <a:lnTo>
                    <a:pt x="1407" y="546"/>
                  </a:lnTo>
                  <a:lnTo>
                    <a:pt x="1409" y="546"/>
                  </a:lnTo>
                  <a:lnTo>
                    <a:pt x="1409" y="546"/>
                  </a:lnTo>
                  <a:lnTo>
                    <a:pt x="1417" y="545"/>
                  </a:lnTo>
                  <a:lnTo>
                    <a:pt x="1424" y="544"/>
                  </a:lnTo>
                  <a:lnTo>
                    <a:pt x="1432" y="541"/>
                  </a:lnTo>
                  <a:lnTo>
                    <a:pt x="1438" y="539"/>
                  </a:lnTo>
                  <a:lnTo>
                    <a:pt x="1450" y="532"/>
                  </a:lnTo>
                  <a:lnTo>
                    <a:pt x="1461" y="523"/>
                  </a:lnTo>
                  <a:lnTo>
                    <a:pt x="1470" y="513"/>
                  </a:lnTo>
                  <a:lnTo>
                    <a:pt x="1478" y="504"/>
                  </a:lnTo>
                  <a:lnTo>
                    <a:pt x="1484" y="496"/>
                  </a:lnTo>
                  <a:lnTo>
                    <a:pt x="1488" y="490"/>
                  </a:lnTo>
                  <a:lnTo>
                    <a:pt x="1497" y="477"/>
                  </a:lnTo>
                  <a:lnTo>
                    <a:pt x="1507" y="466"/>
                  </a:lnTo>
                  <a:lnTo>
                    <a:pt x="1517" y="455"/>
                  </a:lnTo>
                  <a:lnTo>
                    <a:pt x="1527" y="447"/>
                  </a:lnTo>
                  <a:lnTo>
                    <a:pt x="1549" y="431"/>
                  </a:lnTo>
                  <a:lnTo>
                    <a:pt x="1570" y="417"/>
                  </a:lnTo>
                  <a:lnTo>
                    <a:pt x="1585" y="406"/>
                  </a:lnTo>
                  <a:lnTo>
                    <a:pt x="1602" y="395"/>
                  </a:lnTo>
                  <a:lnTo>
                    <a:pt x="1610" y="388"/>
                  </a:lnTo>
                  <a:lnTo>
                    <a:pt x="1617" y="381"/>
                  </a:lnTo>
                  <a:lnTo>
                    <a:pt x="1624" y="373"/>
                  </a:lnTo>
                  <a:lnTo>
                    <a:pt x="1630" y="365"/>
                  </a:lnTo>
                  <a:lnTo>
                    <a:pt x="1634" y="355"/>
                  </a:lnTo>
                  <a:lnTo>
                    <a:pt x="1638" y="346"/>
                  </a:lnTo>
                  <a:lnTo>
                    <a:pt x="1640" y="334"/>
                  </a:lnTo>
                  <a:lnTo>
                    <a:pt x="1641" y="323"/>
                  </a:lnTo>
                  <a:lnTo>
                    <a:pt x="1640" y="310"/>
                  </a:lnTo>
                  <a:lnTo>
                    <a:pt x="1638" y="297"/>
                  </a:lnTo>
                  <a:lnTo>
                    <a:pt x="1633" y="282"/>
                  </a:lnTo>
                  <a:lnTo>
                    <a:pt x="1626" y="267"/>
                  </a:lnTo>
                  <a:lnTo>
                    <a:pt x="1618" y="249"/>
                  </a:lnTo>
                  <a:lnTo>
                    <a:pt x="1613" y="231"/>
                  </a:lnTo>
                  <a:lnTo>
                    <a:pt x="1610" y="213"/>
                  </a:lnTo>
                  <a:lnTo>
                    <a:pt x="1607" y="196"/>
                  </a:lnTo>
                  <a:lnTo>
                    <a:pt x="1606" y="180"/>
                  </a:lnTo>
                  <a:lnTo>
                    <a:pt x="1606" y="163"/>
                  </a:lnTo>
                  <a:lnTo>
                    <a:pt x="1607" y="148"/>
                  </a:lnTo>
                  <a:lnTo>
                    <a:pt x="1610" y="134"/>
                  </a:lnTo>
                  <a:lnTo>
                    <a:pt x="1642" y="145"/>
                  </a:lnTo>
                  <a:lnTo>
                    <a:pt x="1674" y="156"/>
                  </a:lnTo>
                  <a:lnTo>
                    <a:pt x="1705" y="169"/>
                  </a:lnTo>
                  <a:lnTo>
                    <a:pt x="1737" y="183"/>
                  </a:lnTo>
                  <a:lnTo>
                    <a:pt x="1768" y="197"/>
                  </a:lnTo>
                  <a:lnTo>
                    <a:pt x="1798" y="212"/>
                  </a:lnTo>
                  <a:lnTo>
                    <a:pt x="1827" y="228"/>
                  </a:lnTo>
                  <a:lnTo>
                    <a:pt x="1856" y="245"/>
                  </a:lnTo>
                  <a:lnTo>
                    <a:pt x="1885" y="263"/>
                  </a:lnTo>
                  <a:lnTo>
                    <a:pt x="1913" y="281"/>
                  </a:lnTo>
                  <a:lnTo>
                    <a:pt x="1941" y="301"/>
                  </a:lnTo>
                  <a:lnTo>
                    <a:pt x="1968" y="320"/>
                  </a:lnTo>
                  <a:lnTo>
                    <a:pt x="1995" y="341"/>
                  </a:lnTo>
                  <a:lnTo>
                    <a:pt x="2020" y="362"/>
                  </a:lnTo>
                  <a:lnTo>
                    <a:pt x="2045" y="384"/>
                  </a:lnTo>
                  <a:lnTo>
                    <a:pt x="2069" y="408"/>
                  </a:lnTo>
                  <a:lnTo>
                    <a:pt x="2094" y="431"/>
                  </a:lnTo>
                  <a:lnTo>
                    <a:pt x="2117" y="455"/>
                  </a:lnTo>
                  <a:lnTo>
                    <a:pt x="2139" y="480"/>
                  </a:lnTo>
                  <a:lnTo>
                    <a:pt x="2161" y="505"/>
                  </a:lnTo>
                  <a:lnTo>
                    <a:pt x="2182" y="532"/>
                  </a:lnTo>
                  <a:lnTo>
                    <a:pt x="2203" y="559"/>
                  </a:lnTo>
                  <a:lnTo>
                    <a:pt x="2222" y="586"/>
                  </a:lnTo>
                  <a:lnTo>
                    <a:pt x="2241" y="613"/>
                  </a:lnTo>
                  <a:lnTo>
                    <a:pt x="2259" y="643"/>
                  </a:lnTo>
                  <a:lnTo>
                    <a:pt x="2276" y="670"/>
                  </a:lnTo>
                  <a:lnTo>
                    <a:pt x="2293" y="701"/>
                  </a:lnTo>
                  <a:lnTo>
                    <a:pt x="2308" y="731"/>
                  </a:lnTo>
                  <a:lnTo>
                    <a:pt x="2323" y="761"/>
                  </a:lnTo>
                  <a:lnTo>
                    <a:pt x="2337" y="791"/>
                  </a:lnTo>
                  <a:lnTo>
                    <a:pt x="2350" y="823"/>
                  </a:lnTo>
                  <a:lnTo>
                    <a:pt x="2362" y="855"/>
                  </a:lnTo>
                  <a:close/>
                  <a:moveTo>
                    <a:pt x="2369" y="1455"/>
                  </a:moveTo>
                  <a:lnTo>
                    <a:pt x="2365" y="1439"/>
                  </a:lnTo>
                  <a:lnTo>
                    <a:pt x="2357" y="1423"/>
                  </a:lnTo>
                  <a:lnTo>
                    <a:pt x="2353" y="1415"/>
                  </a:lnTo>
                  <a:lnTo>
                    <a:pt x="2348" y="1406"/>
                  </a:lnTo>
                  <a:lnTo>
                    <a:pt x="2343" y="1399"/>
                  </a:lnTo>
                  <a:lnTo>
                    <a:pt x="2336" y="1391"/>
                  </a:lnTo>
                  <a:lnTo>
                    <a:pt x="2329" y="1382"/>
                  </a:lnTo>
                  <a:lnTo>
                    <a:pt x="2319" y="1375"/>
                  </a:lnTo>
                  <a:lnTo>
                    <a:pt x="2310" y="1368"/>
                  </a:lnTo>
                  <a:lnTo>
                    <a:pt x="2300" y="1363"/>
                  </a:lnTo>
                  <a:lnTo>
                    <a:pt x="2287" y="1358"/>
                  </a:lnTo>
                  <a:lnTo>
                    <a:pt x="2274" y="1353"/>
                  </a:lnTo>
                  <a:lnTo>
                    <a:pt x="2259" y="1350"/>
                  </a:lnTo>
                  <a:lnTo>
                    <a:pt x="2243" y="1348"/>
                  </a:lnTo>
                  <a:lnTo>
                    <a:pt x="2196" y="1342"/>
                  </a:lnTo>
                  <a:lnTo>
                    <a:pt x="2160" y="1337"/>
                  </a:lnTo>
                  <a:lnTo>
                    <a:pt x="2132" y="1334"/>
                  </a:lnTo>
                  <a:lnTo>
                    <a:pt x="2110" y="1330"/>
                  </a:lnTo>
                  <a:lnTo>
                    <a:pt x="2091" y="1327"/>
                  </a:lnTo>
                  <a:lnTo>
                    <a:pt x="2076" y="1322"/>
                  </a:lnTo>
                  <a:lnTo>
                    <a:pt x="2061" y="1317"/>
                  </a:lnTo>
                  <a:lnTo>
                    <a:pt x="2045" y="1313"/>
                  </a:lnTo>
                  <a:lnTo>
                    <a:pt x="2035" y="1310"/>
                  </a:lnTo>
                  <a:lnTo>
                    <a:pt x="2027" y="1308"/>
                  </a:lnTo>
                  <a:lnTo>
                    <a:pt x="2019" y="1307"/>
                  </a:lnTo>
                  <a:lnTo>
                    <a:pt x="2011" y="1307"/>
                  </a:lnTo>
                  <a:lnTo>
                    <a:pt x="2004" y="1307"/>
                  </a:lnTo>
                  <a:lnTo>
                    <a:pt x="1997" y="1308"/>
                  </a:lnTo>
                  <a:lnTo>
                    <a:pt x="1990" y="1309"/>
                  </a:lnTo>
                  <a:lnTo>
                    <a:pt x="1983" y="1311"/>
                  </a:lnTo>
                  <a:lnTo>
                    <a:pt x="1972" y="1317"/>
                  </a:lnTo>
                  <a:lnTo>
                    <a:pt x="1960" y="1325"/>
                  </a:lnTo>
                  <a:lnTo>
                    <a:pt x="1949" y="1335"/>
                  </a:lnTo>
                  <a:lnTo>
                    <a:pt x="1941" y="1345"/>
                  </a:lnTo>
                  <a:lnTo>
                    <a:pt x="1932" y="1357"/>
                  </a:lnTo>
                  <a:lnTo>
                    <a:pt x="1925" y="1371"/>
                  </a:lnTo>
                  <a:lnTo>
                    <a:pt x="1918" y="1384"/>
                  </a:lnTo>
                  <a:lnTo>
                    <a:pt x="1912" y="1398"/>
                  </a:lnTo>
                  <a:lnTo>
                    <a:pt x="1901" y="1425"/>
                  </a:lnTo>
                  <a:lnTo>
                    <a:pt x="1891" y="1453"/>
                  </a:lnTo>
                  <a:lnTo>
                    <a:pt x="1890" y="1457"/>
                  </a:lnTo>
                  <a:lnTo>
                    <a:pt x="1888" y="1460"/>
                  </a:lnTo>
                  <a:lnTo>
                    <a:pt x="1884" y="1464"/>
                  </a:lnTo>
                  <a:lnTo>
                    <a:pt x="1881" y="1466"/>
                  </a:lnTo>
                  <a:lnTo>
                    <a:pt x="1877" y="1467"/>
                  </a:lnTo>
                  <a:lnTo>
                    <a:pt x="1871" y="1469"/>
                  </a:lnTo>
                  <a:lnTo>
                    <a:pt x="1866" y="1470"/>
                  </a:lnTo>
                  <a:lnTo>
                    <a:pt x="1859" y="1470"/>
                  </a:lnTo>
                  <a:lnTo>
                    <a:pt x="1842" y="1467"/>
                  </a:lnTo>
                  <a:lnTo>
                    <a:pt x="1821" y="1464"/>
                  </a:lnTo>
                  <a:lnTo>
                    <a:pt x="1796" y="1457"/>
                  </a:lnTo>
                  <a:lnTo>
                    <a:pt x="1766" y="1448"/>
                  </a:lnTo>
                  <a:lnTo>
                    <a:pt x="1752" y="1443"/>
                  </a:lnTo>
                  <a:lnTo>
                    <a:pt x="1739" y="1439"/>
                  </a:lnTo>
                  <a:lnTo>
                    <a:pt x="1726" y="1436"/>
                  </a:lnTo>
                  <a:lnTo>
                    <a:pt x="1713" y="1432"/>
                  </a:lnTo>
                  <a:lnTo>
                    <a:pt x="1727" y="1425"/>
                  </a:lnTo>
                  <a:lnTo>
                    <a:pt x="1741" y="1420"/>
                  </a:lnTo>
                  <a:lnTo>
                    <a:pt x="1756" y="1414"/>
                  </a:lnTo>
                  <a:lnTo>
                    <a:pt x="1769" y="1412"/>
                  </a:lnTo>
                  <a:lnTo>
                    <a:pt x="1776" y="1409"/>
                  </a:lnTo>
                  <a:lnTo>
                    <a:pt x="1783" y="1408"/>
                  </a:lnTo>
                  <a:lnTo>
                    <a:pt x="1790" y="1405"/>
                  </a:lnTo>
                  <a:lnTo>
                    <a:pt x="1796" y="1402"/>
                  </a:lnTo>
                  <a:lnTo>
                    <a:pt x="1806" y="1394"/>
                  </a:lnTo>
                  <a:lnTo>
                    <a:pt x="1814" y="1386"/>
                  </a:lnTo>
                  <a:lnTo>
                    <a:pt x="1821" y="1375"/>
                  </a:lnTo>
                  <a:lnTo>
                    <a:pt x="1827" y="1364"/>
                  </a:lnTo>
                  <a:lnTo>
                    <a:pt x="1832" y="1351"/>
                  </a:lnTo>
                  <a:lnTo>
                    <a:pt x="1835" y="1337"/>
                  </a:lnTo>
                  <a:lnTo>
                    <a:pt x="1838" y="1323"/>
                  </a:lnTo>
                  <a:lnTo>
                    <a:pt x="1839" y="1308"/>
                  </a:lnTo>
                  <a:lnTo>
                    <a:pt x="1840" y="1293"/>
                  </a:lnTo>
                  <a:lnTo>
                    <a:pt x="1840" y="1278"/>
                  </a:lnTo>
                  <a:lnTo>
                    <a:pt x="1839" y="1246"/>
                  </a:lnTo>
                  <a:lnTo>
                    <a:pt x="1837" y="1217"/>
                  </a:lnTo>
                  <a:lnTo>
                    <a:pt x="1835" y="1197"/>
                  </a:lnTo>
                  <a:lnTo>
                    <a:pt x="1834" y="1180"/>
                  </a:lnTo>
                  <a:lnTo>
                    <a:pt x="1833" y="1164"/>
                  </a:lnTo>
                  <a:lnTo>
                    <a:pt x="1834" y="1150"/>
                  </a:lnTo>
                  <a:lnTo>
                    <a:pt x="1835" y="1143"/>
                  </a:lnTo>
                  <a:lnTo>
                    <a:pt x="1838" y="1137"/>
                  </a:lnTo>
                  <a:lnTo>
                    <a:pt x="1841" y="1132"/>
                  </a:lnTo>
                  <a:lnTo>
                    <a:pt x="1846" y="1128"/>
                  </a:lnTo>
                  <a:lnTo>
                    <a:pt x="1854" y="1123"/>
                  </a:lnTo>
                  <a:lnTo>
                    <a:pt x="1861" y="1120"/>
                  </a:lnTo>
                  <a:lnTo>
                    <a:pt x="1868" y="1118"/>
                  </a:lnTo>
                  <a:lnTo>
                    <a:pt x="1875" y="1117"/>
                  </a:lnTo>
                  <a:lnTo>
                    <a:pt x="1883" y="1117"/>
                  </a:lnTo>
                  <a:lnTo>
                    <a:pt x="1892" y="1118"/>
                  </a:lnTo>
                  <a:lnTo>
                    <a:pt x="1901" y="1122"/>
                  </a:lnTo>
                  <a:lnTo>
                    <a:pt x="1910" y="1125"/>
                  </a:lnTo>
                  <a:lnTo>
                    <a:pt x="1918" y="1132"/>
                  </a:lnTo>
                  <a:lnTo>
                    <a:pt x="1926" y="1139"/>
                  </a:lnTo>
                  <a:lnTo>
                    <a:pt x="1938" y="1152"/>
                  </a:lnTo>
                  <a:lnTo>
                    <a:pt x="1948" y="1161"/>
                  </a:lnTo>
                  <a:lnTo>
                    <a:pt x="1960" y="1170"/>
                  </a:lnTo>
                  <a:lnTo>
                    <a:pt x="1972" y="1177"/>
                  </a:lnTo>
                  <a:lnTo>
                    <a:pt x="1983" y="1181"/>
                  </a:lnTo>
                  <a:lnTo>
                    <a:pt x="1994" y="1185"/>
                  </a:lnTo>
                  <a:lnTo>
                    <a:pt x="2004" y="1186"/>
                  </a:lnTo>
                  <a:lnTo>
                    <a:pt x="2016" y="1187"/>
                  </a:lnTo>
                  <a:lnTo>
                    <a:pt x="2026" y="1186"/>
                  </a:lnTo>
                  <a:lnTo>
                    <a:pt x="2035" y="1185"/>
                  </a:lnTo>
                  <a:lnTo>
                    <a:pt x="2046" y="1184"/>
                  </a:lnTo>
                  <a:lnTo>
                    <a:pt x="2055" y="1180"/>
                  </a:lnTo>
                  <a:lnTo>
                    <a:pt x="2074" y="1174"/>
                  </a:lnTo>
                  <a:lnTo>
                    <a:pt x="2091" y="1167"/>
                  </a:lnTo>
                  <a:lnTo>
                    <a:pt x="2102" y="1163"/>
                  </a:lnTo>
                  <a:lnTo>
                    <a:pt x="2112" y="1159"/>
                  </a:lnTo>
                  <a:lnTo>
                    <a:pt x="2123" y="1156"/>
                  </a:lnTo>
                  <a:lnTo>
                    <a:pt x="2133" y="1152"/>
                  </a:lnTo>
                  <a:lnTo>
                    <a:pt x="2144" y="1149"/>
                  </a:lnTo>
                  <a:lnTo>
                    <a:pt x="2154" y="1145"/>
                  </a:lnTo>
                  <a:lnTo>
                    <a:pt x="2162" y="1140"/>
                  </a:lnTo>
                  <a:lnTo>
                    <a:pt x="2170" y="1136"/>
                  </a:lnTo>
                  <a:lnTo>
                    <a:pt x="2177" y="1131"/>
                  </a:lnTo>
                  <a:lnTo>
                    <a:pt x="2183" y="1125"/>
                  </a:lnTo>
                  <a:lnTo>
                    <a:pt x="2189" y="1120"/>
                  </a:lnTo>
                  <a:lnTo>
                    <a:pt x="2194" y="1114"/>
                  </a:lnTo>
                  <a:lnTo>
                    <a:pt x="2202" y="1101"/>
                  </a:lnTo>
                  <a:lnTo>
                    <a:pt x="2208" y="1088"/>
                  </a:lnTo>
                  <a:lnTo>
                    <a:pt x="2212" y="1074"/>
                  </a:lnTo>
                  <a:lnTo>
                    <a:pt x="2217" y="1061"/>
                  </a:lnTo>
                  <a:lnTo>
                    <a:pt x="2223" y="1043"/>
                  </a:lnTo>
                  <a:lnTo>
                    <a:pt x="2230" y="1023"/>
                  </a:lnTo>
                  <a:lnTo>
                    <a:pt x="2234" y="1013"/>
                  </a:lnTo>
                  <a:lnTo>
                    <a:pt x="2240" y="1001"/>
                  </a:lnTo>
                  <a:lnTo>
                    <a:pt x="2247" y="989"/>
                  </a:lnTo>
                  <a:lnTo>
                    <a:pt x="2255" y="976"/>
                  </a:lnTo>
                  <a:lnTo>
                    <a:pt x="2262" y="967"/>
                  </a:lnTo>
                  <a:lnTo>
                    <a:pt x="2269" y="960"/>
                  </a:lnTo>
                  <a:lnTo>
                    <a:pt x="2277" y="953"/>
                  </a:lnTo>
                  <a:lnTo>
                    <a:pt x="2286" y="949"/>
                  </a:lnTo>
                  <a:lnTo>
                    <a:pt x="2294" y="944"/>
                  </a:lnTo>
                  <a:lnTo>
                    <a:pt x="2303" y="940"/>
                  </a:lnTo>
                  <a:lnTo>
                    <a:pt x="2312" y="938"/>
                  </a:lnTo>
                  <a:lnTo>
                    <a:pt x="2322" y="937"/>
                  </a:lnTo>
                  <a:lnTo>
                    <a:pt x="2340" y="935"/>
                  </a:lnTo>
                  <a:lnTo>
                    <a:pt x="2359" y="936"/>
                  </a:lnTo>
                  <a:lnTo>
                    <a:pt x="2375" y="937"/>
                  </a:lnTo>
                  <a:lnTo>
                    <a:pt x="2389" y="939"/>
                  </a:lnTo>
                  <a:lnTo>
                    <a:pt x="2398" y="978"/>
                  </a:lnTo>
                  <a:lnTo>
                    <a:pt x="2408" y="1016"/>
                  </a:lnTo>
                  <a:lnTo>
                    <a:pt x="2415" y="1056"/>
                  </a:lnTo>
                  <a:lnTo>
                    <a:pt x="2422" y="1095"/>
                  </a:lnTo>
                  <a:lnTo>
                    <a:pt x="2426" y="1135"/>
                  </a:lnTo>
                  <a:lnTo>
                    <a:pt x="2430" y="1175"/>
                  </a:lnTo>
                  <a:lnTo>
                    <a:pt x="2432" y="1216"/>
                  </a:lnTo>
                  <a:lnTo>
                    <a:pt x="2432" y="1257"/>
                  </a:lnTo>
                  <a:lnTo>
                    <a:pt x="2432" y="1288"/>
                  </a:lnTo>
                  <a:lnTo>
                    <a:pt x="2431" y="1318"/>
                  </a:lnTo>
                  <a:lnTo>
                    <a:pt x="2429" y="1350"/>
                  </a:lnTo>
                  <a:lnTo>
                    <a:pt x="2426" y="1380"/>
                  </a:lnTo>
                  <a:lnTo>
                    <a:pt x="2423" y="1410"/>
                  </a:lnTo>
                  <a:lnTo>
                    <a:pt x="2418" y="1441"/>
                  </a:lnTo>
                  <a:lnTo>
                    <a:pt x="2414" y="1470"/>
                  </a:lnTo>
                  <a:lnTo>
                    <a:pt x="2408" y="1500"/>
                  </a:lnTo>
                  <a:lnTo>
                    <a:pt x="2400" y="1498"/>
                  </a:lnTo>
                  <a:lnTo>
                    <a:pt x="2393" y="1494"/>
                  </a:lnTo>
                  <a:lnTo>
                    <a:pt x="2388" y="1491"/>
                  </a:lnTo>
                  <a:lnTo>
                    <a:pt x="2383" y="1485"/>
                  </a:lnTo>
                  <a:lnTo>
                    <a:pt x="2376" y="1472"/>
                  </a:lnTo>
                  <a:lnTo>
                    <a:pt x="2369" y="1455"/>
                  </a:lnTo>
                  <a:close/>
                  <a:moveTo>
                    <a:pt x="970" y="2398"/>
                  </a:moveTo>
                  <a:lnTo>
                    <a:pt x="970" y="2385"/>
                  </a:lnTo>
                  <a:lnTo>
                    <a:pt x="970" y="2370"/>
                  </a:lnTo>
                  <a:lnTo>
                    <a:pt x="970" y="2353"/>
                  </a:lnTo>
                  <a:lnTo>
                    <a:pt x="972" y="2335"/>
                  </a:lnTo>
                  <a:lnTo>
                    <a:pt x="975" y="2317"/>
                  </a:lnTo>
                  <a:lnTo>
                    <a:pt x="978" y="2296"/>
                  </a:lnTo>
                  <a:lnTo>
                    <a:pt x="984" y="2276"/>
                  </a:lnTo>
                  <a:lnTo>
                    <a:pt x="991" y="2255"/>
                  </a:lnTo>
                  <a:lnTo>
                    <a:pt x="1000" y="2235"/>
                  </a:lnTo>
                  <a:lnTo>
                    <a:pt x="1012" y="2214"/>
                  </a:lnTo>
                  <a:lnTo>
                    <a:pt x="1018" y="2205"/>
                  </a:lnTo>
                  <a:lnTo>
                    <a:pt x="1025" y="2196"/>
                  </a:lnTo>
                  <a:lnTo>
                    <a:pt x="1033" y="2186"/>
                  </a:lnTo>
                  <a:lnTo>
                    <a:pt x="1041" y="2177"/>
                  </a:lnTo>
                  <a:lnTo>
                    <a:pt x="1049" y="2168"/>
                  </a:lnTo>
                  <a:lnTo>
                    <a:pt x="1060" y="2160"/>
                  </a:lnTo>
                  <a:lnTo>
                    <a:pt x="1070" y="2151"/>
                  </a:lnTo>
                  <a:lnTo>
                    <a:pt x="1081" y="2144"/>
                  </a:lnTo>
                  <a:lnTo>
                    <a:pt x="1092" y="2137"/>
                  </a:lnTo>
                  <a:lnTo>
                    <a:pt x="1105" y="2130"/>
                  </a:lnTo>
                  <a:lnTo>
                    <a:pt x="1119" y="2125"/>
                  </a:lnTo>
                  <a:lnTo>
                    <a:pt x="1133" y="2120"/>
                  </a:lnTo>
                  <a:lnTo>
                    <a:pt x="1156" y="2111"/>
                  </a:lnTo>
                  <a:lnTo>
                    <a:pt x="1177" y="2103"/>
                  </a:lnTo>
                  <a:lnTo>
                    <a:pt x="1196" y="2093"/>
                  </a:lnTo>
                  <a:lnTo>
                    <a:pt x="1213" y="2084"/>
                  </a:lnTo>
                  <a:lnTo>
                    <a:pt x="1228" y="2073"/>
                  </a:lnTo>
                  <a:lnTo>
                    <a:pt x="1242" y="2064"/>
                  </a:lnTo>
                  <a:lnTo>
                    <a:pt x="1255" y="2054"/>
                  </a:lnTo>
                  <a:lnTo>
                    <a:pt x="1267" y="2043"/>
                  </a:lnTo>
                  <a:lnTo>
                    <a:pt x="1277" y="2033"/>
                  </a:lnTo>
                  <a:lnTo>
                    <a:pt x="1286" y="2022"/>
                  </a:lnTo>
                  <a:lnTo>
                    <a:pt x="1295" y="2012"/>
                  </a:lnTo>
                  <a:lnTo>
                    <a:pt x="1302" y="2001"/>
                  </a:lnTo>
                  <a:lnTo>
                    <a:pt x="1316" y="1982"/>
                  </a:lnTo>
                  <a:lnTo>
                    <a:pt x="1326" y="1963"/>
                  </a:lnTo>
                  <a:lnTo>
                    <a:pt x="1335" y="1948"/>
                  </a:lnTo>
                  <a:lnTo>
                    <a:pt x="1345" y="1934"/>
                  </a:lnTo>
                  <a:lnTo>
                    <a:pt x="1349" y="1928"/>
                  </a:lnTo>
                  <a:lnTo>
                    <a:pt x="1354" y="1923"/>
                  </a:lnTo>
                  <a:lnTo>
                    <a:pt x="1360" y="1919"/>
                  </a:lnTo>
                  <a:lnTo>
                    <a:pt x="1364" y="1914"/>
                  </a:lnTo>
                  <a:lnTo>
                    <a:pt x="1371" y="1911"/>
                  </a:lnTo>
                  <a:lnTo>
                    <a:pt x="1378" y="1908"/>
                  </a:lnTo>
                  <a:lnTo>
                    <a:pt x="1386" y="1906"/>
                  </a:lnTo>
                  <a:lnTo>
                    <a:pt x="1395" y="1904"/>
                  </a:lnTo>
                  <a:lnTo>
                    <a:pt x="1405" y="1902"/>
                  </a:lnTo>
                  <a:lnTo>
                    <a:pt x="1416" y="1902"/>
                  </a:lnTo>
                  <a:lnTo>
                    <a:pt x="1428" y="1901"/>
                  </a:lnTo>
                  <a:lnTo>
                    <a:pt x="1442" y="1902"/>
                  </a:lnTo>
                  <a:lnTo>
                    <a:pt x="1493" y="1905"/>
                  </a:lnTo>
                  <a:lnTo>
                    <a:pt x="1534" y="1908"/>
                  </a:lnTo>
                  <a:lnTo>
                    <a:pt x="1566" y="1912"/>
                  </a:lnTo>
                  <a:lnTo>
                    <a:pt x="1590" y="1916"/>
                  </a:lnTo>
                  <a:lnTo>
                    <a:pt x="1600" y="1920"/>
                  </a:lnTo>
                  <a:lnTo>
                    <a:pt x="1611" y="1923"/>
                  </a:lnTo>
                  <a:lnTo>
                    <a:pt x="1620" y="1927"/>
                  </a:lnTo>
                  <a:lnTo>
                    <a:pt x="1630" y="1932"/>
                  </a:lnTo>
                  <a:lnTo>
                    <a:pt x="1649" y="1943"/>
                  </a:lnTo>
                  <a:lnTo>
                    <a:pt x="1674" y="1958"/>
                  </a:lnTo>
                  <a:lnTo>
                    <a:pt x="1685" y="1965"/>
                  </a:lnTo>
                  <a:lnTo>
                    <a:pt x="1697" y="1973"/>
                  </a:lnTo>
                  <a:lnTo>
                    <a:pt x="1711" y="1982"/>
                  </a:lnTo>
                  <a:lnTo>
                    <a:pt x="1726" y="1991"/>
                  </a:lnTo>
                  <a:lnTo>
                    <a:pt x="1755" y="2009"/>
                  </a:lnTo>
                  <a:lnTo>
                    <a:pt x="1780" y="2028"/>
                  </a:lnTo>
                  <a:lnTo>
                    <a:pt x="1802" y="2047"/>
                  </a:lnTo>
                  <a:lnTo>
                    <a:pt x="1821" y="2064"/>
                  </a:lnTo>
                  <a:lnTo>
                    <a:pt x="1840" y="2080"/>
                  </a:lnTo>
                  <a:lnTo>
                    <a:pt x="1859" y="2096"/>
                  </a:lnTo>
                  <a:lnTo>
                    <a:pt x="1869" y="2103"/>
                  </a:lnTo>
                  <a:lnTo>
                    <a:pt x="1878" y="2108"/>
                  </a:lnTo>
                  <a:lnTo>
                    <a:pt x="1889" y="2113"/>
                  </a:lnTo>
                  <a:lnTo>
                    <a:pt x="1899" y="2118"/>
                  </a:lnTo>
                  <a:lnTo>
                    <a:pt x="1911" y="2120"/>
                  </a:lnTo>
                  <a:lnTo>
                    <a:pt x="1923" y="2122"/>
                  </a:lnTo>
                  <a:lnTo>
                    <a:pt x="1935" y="2122"/>
                  </a:lnTo>
                  <a:lnTo>
                    <a:pt x="1947" y="2120"/>
                  </a:lnTo>
                  <a:lnTo>
                    <a:pt x="1961" y="2116"/>
                  </a:lnTo>
                  <a:lnTo>
                    <a:pt x="1975" y="2111"/>
                  </a:lnTo>
                  <a:lnTo>
                    <a:pt x="1990" y="2104"/>
                  </a:lnTo>
                  <a:lnTo>
                    <a:pt x="2005" y="2093"/>
                  </a:lnTo>
                  <a:lnTo>
                    <a:pt x="2017" y="2086"/>
                  </a:lnTo>
                  <a:lnTo>
                    <a:pt x="2027" y="2082"/>
                  </a:lnTo>
                  <a:lnTo>
                    <a:pt x="2033" y="2080"/>
                  </a:lnTo>
                  <a:lnTo>
                    <a:pt x="2038" y="2080"/>
                  </a:lnTo>
                  <a:lnTo>
                    <a:pt x="2044" y="2080"/>
                  </a:lnTo>
                  <a:lnTo>
                    <a:pt x="2049" y="2080"/>
                  </a:lnTo>
                  <a:lnTo>
                    <a:pt x="2058" y="2083"/>
                  </a:lnTo>
                  <a:lnTo>
                    <a:pt x="2065" y="2086"/>
                  </a:lnTo>
                  <a:lnTo>
                    <a:pt x="2073" y="2091"/>
                  </a:lnTo>
                  <a:lnTo>
                    <a:pt x="2079" y="2097"/>
                  </a:lnTo>
                  <a:lnTo>
                    <a:pt x="2059" y="2115"/>
                  </a:lnTo>
                  <a:lnTo>
                    <a:pt x="2038" y="2134"/>
                  </a:lnTo>
                  <a:lnTo>
                    <a:pt x="2017" y="2153"/>
                  </a:lnTo>
                  <a:lnTo>
                    <a:pt x="1996" y="2171"/>
                  </a:lnTo>
                  <a:lnTo>
                    <a:pt x="1974" y="2187"/>
                  </a:lnTo>
                  <a:lnTo>
                    <a:pt x="1952" y="2205"/>
                  </a:lnTo>
                  <a:lnTo>
                    <a:pt x="1928" y="2221"/>
                  </a:lnTo>
                  <a:lnTo>
                    <a:pt x="1906" y="2236"/>
                  </a:lnTo>
                  <a:lnTo>
                    <a:pt x="1882" y="2253"/>
                  </a:lnTo>
                  <a:lnTo>
                    <a:pt x="1859" y="2267"/>
                  </a:lnTo>
                  <a:lnTo>
                    <a:pt x="1834" y="2281"/>
                  </a:lnTo>
                  <a:lnTo>
                    <a:pt x="1810" y="2294"/>
                  </a:lnTo>
                  <a:lnTo>
                    <a:pt x="1784" y="2307"/>
                  </a:lnTo>
                  <a:lnTo>
                    <a:pt x="1760" y="2320"/>
                  </a:lnTo>
                  <a:lnTo>
                    <a:pt x="1734" y="2332"/>
                  </a:lnTo>
                  <a:lnTo>
                    <a:pt x="1707" y="2343"/>
                  </a:lnTo>
                  <a:lnTo>
                    <a:pt x="1682" y="2354"/>
                  </a:lnTo>
                  <a:lnTo>
                    <a:pt x="1655" y="2363"/>
                  </a:lnTo>
                  <a:lnTo>
                    <a:pt x="1628" y="2372"/>
                  </a:lnTo>
                  <a:lnTo>
                    <a:pt x="1602" y="2382"/>
                  </a:lnTo>
                  <a:lnTo>
                    <a:pt x="1574" y="2390"/>
                  </a:lnTo>
                  <a:lnTo>
                    <a:pt x="1546" y="2397"/>
                  </a:lnTo>
                  <a:lnTo>
                    <a:pt x="1518" y="2404"/>
                  </a:lnTo>
                  <a:lnTo>
                    <a:pt x="1490" y="2410"/>
                  </a:lnTo>
                  <a:lnTo>
                    <a:pt x="1461" y="2415"/>
                  </a:lnTo>
                  <a:lnTo>
                    <a:pt x="1433" y="2420"/>
                  </a:lnTo>
                  <a:lnTo>
                    <a:pt x="1404" y="2424"/>
                  </a:lnTo>
                  <a:lnTo>
                    <a:pt x="1375" y="2427"/>
                  </a:lnTo>
                  <a:lnTo>
                    <a:pt x="1346" y="2429"/>
                  </a:lnTo>
                  <a:lnTo>
                    <a:pt x="1316" y="2432"/>
                  </a:lnTo>
                  <a:lnTo>
                    <a:pt x="1286" y="2433"/>
                  </a:lnTo>
                  <a:lnTo>
                    <a:pt x="1256" y="2433"/>
                  </a:lnTo>
                  <a:lnTo>
                    <a:pt x="1219" y="2433"/>
                  </a:lnTo>
                  <a:lnTo>
                    <a:pt x="1183" y="2431"/>
                  </a:lnTo>
                  <a:lnTo>
                    <a:pt x="1147" y="2428"/>
                  </a:lnTo>
                  <a:lnTo>
                    <a:pt x="1111" y="2424"/>
                  </a:lnTo>
                  <a:lnTo>
                    <a:pt x="1075" y="2419"/>
                  </a:lnTo>
                  <a:lnTo>
                    <a:pt x="1040" y="2413"/>
                  </a:lnTo>
                  <a:lnTo>
                    <a:pt x="1005" y="2406"/>
                  </a:lnTo>
                  <a:lnTo>
                    <a:pt x="970" y="2398"/>
                  </a:lnTo>
                  <a:close/>
                  <a:moveTo>
                    <a:pt x="297" y="1936"/>
                  </a:moveTo>
                  <a:lnTo>
                    <a:pt x="308" y="1925"/>
                  </a:lnTo>
                  <a:lnTo>
                    <a:pt x="320" y="1915"/>
                  </a:lnTo>
                  <a:lnTo>
                    <a:pt x="325" y="1913"/>
                  </a:lnTo>
                  <a:lnTo>
                    <a:pt x="329" y="1911"/>
                  </a:lnTo>
                  <a:lnTo>
                    <a:pt x="333" y="1909"/>
                  </a:lnTo>
                  <a:lnTo>
                    <a:pt x="336" y="1909"/>
                  </a:lnTo>
                  <a:lnTo>
                    <a:pt x="337" y="1909"/>
                  </a:lnTo>
                  <a:lnTo>
                    <a:pt x="340" y="1913"/>
                  </a:lnTo>
                  <a:lnTo>
                    <a:pt x="344" y="1920"/>
                  </a:lnTo>
                  <a:lnTo>
                    <a:pt x="348" y="1926"/>
                  </a:lnTo>
                  <a:lnTo>
                    <a:pt x="351" y="1933"/>
                  </a:lnTo>
                  <a:lnTo>
                    <a:pt x="354" y="1940"/>
                  </a:lnTo>
                  <a:lnTo>
                    <a:pt x="356" y="1955"/>
                  </a:lnTo>
                  <a:lnTo>
                    <a:pt x="358" y="1970"/>
                  </a:lnTo>
                  <a:lnTo>
                    <a:pt x="359" y="1984"/>
                  </a:lnTo>
                  <a:lnTo>
                    <a:pt x="363" y="2000"/>
                  </a:lnTo>
                  <a:lnTo>
                    <a:pt x="365" y="2008"/>
                  </a:lnTo>
                  <a:lnTo>
                    <a:pt x="368" y="2016"/>
                  </a:lnTo>
                  <a:lnTo>
                    <a:pt x="371" y="2025"/>
                  </a:lnTo>
                  <a:lnTo>
                    <a:pt x="376" y="2032"/>
                  </a:lnTo>
                  <a:lnTo>
                    <a:pt x="380" y="2040"/>
                  </a:lnTo>
                  <a:lnTo>
                    <a:pt x="387" y="2047"/>
                  </a:lnTo>
                  <a:lnTo>
                    <a:pt x="394" y="2053"/>
                  </a:lnTo>
                  <a:lnTo>
                    <a:pt x="404" y="2059"/>
                  </a:lnTo>
                  <a:lnTo>
                    <a:pt x="413" y="2064"/>
                  </a:lnTo>
                  <a:lnTo>
                    <a:pt x="425" y="2069"/>
                  </a:lnTo>
                  <a:lnTo>
                    <a:pt x="437" y="2072"/>
                  </a:lnTo>
                  <a:lnTo>
                    <a:pt x="452" y="2075"/>
                  </a:lnTo>
                  <a:lnTo>
                    <a:pt x="480" y="2078"/>
                  </a:lnTo>
                  <a:lnTo>
                    <a:pt x="502" y="2082"/>
                  </a:lnTo>
                  <a:lnTo>
                    <a:pt x="521" y="2085"/>
                  </a:lnTo>
                  <a:lnTo>
                    <a:pt x="535" y="2089"/>
                  </a:lnTo>
                  <a:lnTo>
                    <a:pt x="546" y="2092"/>
                  </a:lnTo>
                  <a:lnTo>
                    <a:pt x="553" y="2096"/>
                  </a:lnTo>
                  <a:lnTo>
                    <a:pt x="557" y="2098"/>
                  </a:lnTo>
                  <a:lnTo>
                    <a:pt x="561" y="2100"/>
                  </a:lnTo>
                  <a:lnTo>
                    <a:pt x="561" y="2100"/>
                  </a:lnTo>
                  <a:lnTo>
                    <a:pt x="559" y="2101"/>
                  </a:lnTo>
                  <a:lnTo>
                    <a:pt x="554" y="2119"/>
                  </a:lnTo>
                  <a:lnTo>
                    <a:pt x="544" y="2139"/>
                  </a:lnTo>
                  <a:lnTo>
                    <a:pt x="534" y="2157"/>
                  </a:lnTo>
                  <a:lnTo>
                    <a:pt x="522" y="2175"/>
                  </a:lnTo>
                  <a:lnTo>
                    <a:pt x="491" y="2149"/>
                  </a:lnTo>
                  <a:lnTo>
                    <a:pt x="459" y="2121"/>
                  </a:lnTo>
                  <a:lnTo>
                    <a:pt x="430" y="2093"/>
                  </a:lnTo>
                  <a:lnTo>
                    <a:pt x="401" y="2063"/>
                  </a:lnTo>
                  <a:lnTo>
                    <a:pt x="373" y="2033"/>
                  </a:lnTo>
                  <a:lnTo>
                    <a:pt x="347" y="2001"/>
                  </a:lnTo>
                  <a:lnTo>
                    <a:pt x="321" y="1969"/>
                  </a:lnTo>
                  <a:lnTo>
                    <a:pt x="297" y="1936"/>
                  </a:lnTo>
                  <a:close/>
                  <a:moveTo>
                    <a:pt x="526" y="335"/>
                  </a:moveTo>
                  <a:lnTo>
                    <a:pt x="549" y="354"/>
                  </a:lnTo>
                  <a:lnTo>
                    <a:pt x="571" y="373"/>
                  </a:lnTo>
                  <a:lnTo>
                    <a:pt x="591" y="391"/>
                  </a:lnTo>
                  <a:lnTo>
                    <a:pt x="608" y="409"/>
                  </a:lnTo>
                  <a:lnTo>
                    <a:pt x="622" y="425"/>
                  </a:lnTo>
                  <a:lnTo>
                    <a:pt x="634" y="440"/>
                  </a:lnTo>
                  <a:lnTo>
                    <a:pt x="639" y="447"/>
                  </a:lnTo>
                  <a:lnTo>
                    <a:pt x="641" y="453"/>
                  </a:lnTo>
                  <a:lnTo>
                    <a:pt x="643" y="458"/>
                  </a:lnTo>
                  <a:lnTo>
                    <a:pt x="644" y="462"/>
                  </a:lnTo>
                  <a:lnTo>
                    <a:pt x="636" y="473"/>
                  </a:lnTo>
                  <a:lnTo>
                    <a:pt x="627" y="483"/>
                  </a:lnTo>
                  <a:lnTo>
                    <a:pt x="616" y="495"/>
                  </a:lnTo>
                  <a:lnTo>
                    <a:pt x="606" y="506"/>
                  </a:lnTo>
                  <a:lnTo>
                    <a:pt x="584" y="533"/>
                  </a:lnTo>
                  <a:lnTo>
                    <a:pt x="562" y="559"/>
                  </a:lnTo>
                  <a:lnTo>
                    <a:pt x="553" y="572"/>
                  </a:lnTo>
                  <a:lnTo>
                    <a:pt x="542" y="586"/>
                  </a:lnTo>
                  <a:lnTo>
                    <a:pt x="534" y="598"/>
                  </a:lnTo>
                  <a:lnTo>
                    <a:pt x="526" y="611"/>
                  </a:lnTo>
                  <a:lnTo>
                    <a:pt x="520" y="624"/>
                  </a:lnTo>
                  <a:lnTo>
                    <a:pt x="514" y="637"/>
                  </a:lnTo>
                  <a:lnTo>
                    <a:pt x="511" y="650"/>
                  </a:lnTo>
                  <a:lnTo>
                    <a:pt x="507" y="661"/>
                  </a:lnTo>
                  <a:lnTo>
                    <a:pt x="507" y="674"/>
                  </a:lnTo>
                  <a:lnTo>
                    <a:pt x="508" y="686"/>
                  </a:lnTo>
                  <a:lnTo>
                    <a:pt x="511" y="697"/>
                  </a:lnTo>
                  <a:lnTo>
                    <a:pt x="516" y="709"/>
                  </a:lnTo>
                  <a:lnTo>
                    <a:pt x="518" y="718"/>
                  </a:lnTo>
                  <a:lnTo>
                    <a:pt x="518" y="733"/>
                  </a:lnTo>
                  <a:lnTo>
                    <a:pt x="515" y="751"/>
                  </a:lnTo>
                  <a:lnTo>
                    <a:pt x="511" y="772"/>
                  </a:lnTo>
                  <a:lnTo>
                    <a:pt x="505" y="793"/>
                  </a:lnTo>
                  <a:lnTo>
                    <a:pt x="496" y="814"/>
                  </a:lnTo>
                  <a:lnTo>
                    <a:pt x="491" y="824"/>
                  </a:lnTo>
                  <a:lnTo>
                    <a:pt x="485" y="835"/>
                  </a:lnTo>
                  <a:lnTo>
                    <a:pt x="478" y="844"/>
                  </a:lnTo>
                  <a:lnTo>
                    <a:pt x="471" y="852"/>
                  </a:lnTo>
                  <a:lnTo>
                    <a:pt x="464" y="859"/>
                  </a:lnTo>
                  <a:lnTo>
                    <a:pt x="458" y="864"/>
                  </a:lnTo>
                  <a:lnTo>
                    <a:pt x="452" y="867"/>
                  </a:lnTo>
                  <a:lnTo>
                    <a:pt x="447" y="868"/>
                  </a:lnTo>
                  <a:lnTo>
                    <a:pt x="439" y="869"/>
                  </a:lnTo>
                  <a:lnTo>
                    <a:pt x="433" y="868"/>
                  </a:lnTo>
                  <a:lnTo>
                    <a:pt x="407" y="860"/>
                  </a:lnTo>
                  <a:lnTo>
                    <a:pt x="382" y="855"/>
                  </a:lnTo>
                  <a:lnTo>
                    <a:pt x="357" y="852"/>
                  </a:lnTo>
                  <a:lnTo>
                    <a:pt x="334" y="850"/>
                  </a:lnTo>
                  <a:lnTo>
                    <a:pt x="312" y="850"/>
                  </a:lnTo>
                  <a:lnTo>
                    <a:pt x="291" y="852"/>
                  </a:lnTo>
                  <a:lnTo>
                    <a:pt x="271" y="855"/>
                  </a:lnTo>
                  <a:lnTo>
                    <a:pt x="252" y="861"/>
                  </a:lnTo>
                  <a:lnTo>
                    <a:pt x="235" y="868"/>
                  </a:lnTo>
                  <a:lnTo>
                    <a:pt x="219" y="876"/>
                  </a:lnTo>
                  <a:lnTo>
                    <a:pt x="204" y="887"/>
                  </a:lnTo>
                  <a:lnTo>
                    <a:pt x="190" y="900"/>
                  </a:lnTo>
                  <a:lnTo>
                    <a:pt x="177" y="914"/>
                  </a:lnTo>
                  <a:lnTo>
                    <a:pt x="166" y="930"/>
                  </a:lnTo>
                  <a:lnTo>
                    <a:pt x="157" y="947"/>
                  </a:lnTo>
                  <a:lnTo>
                    <a:pt x="149" y="966"/>
                  </a:lnTo>
                  <a:lnTo>
                    <a:pt x="143" y="979"/>
                  </a:lnTo>
                  <a:lnTo>
                    <a:pt x="136" y="990"/>
                  </a:lnTo>
                  <a:lnTo>
                    <a:pt x="131" y="994"/>
                  </a:lnTo>
                  <a:lnTo>
                    <a:pt x="128" y="999"/>
                  </a:lnTo>
                  <a:lnTo>
                    <a:pt x="123" y="1001"/>
                  </a:lnTo>
                  <a:lnTo>
                    <a:pt x="119" y="1003"/>
                  </a:lnTo>
                  <a:lnTo>
                    <a:pt x="113" y="1006"/>
                  </a:lnTo>
                  <a:lnTo>
                    <a:pt x="107" y="1007"/>
                  </a:lnTo>
                  <a:lnTo>
                    <a:pt x="119" y="957"/>
                  </a:lnTo>
                  <a:lnTo>
                    <a:pt x="133" y="907"/>
                  </a:lnTo>
                  <a:lnTo>
                    <a:pt x="149" y="859"/>
                  </a:lnTo>
                  <a:lnTo>
                    <a:pt x="168" y="811"/>
                  </a:lnTo>
                  <a:lnTo>
                    <a:pt x="188" y="765"/>
                  </a:lnTo>
                  <a:lnTo>
                    <a:pt x="211" y="719"/>
                  </a:lnTo>
                  <a:lnTo>
                    <a:pt x="234" y="675"/>
                  </a:lnTo>
                  <a:lnTo>
                    <a:pt x="261" y="632"/>
                  </a:lnTo>
                  <a:lnTo>
                    <a:pt x="287" y="590"/>
                  </a:lnTo>
                  <a:lnTo>
                    <a:pt x="318" y="550"/>
                  </a:lnTo>
                  <a:lnTo>
                    <a:pt x="348" y="510"/>
                  </a:lnTo>
                  <a:lnTo>
                    <a:pt x="380" y="472"/>
                  </a:lnTo>
                  <a:lnTo>
                    <a:pt x="415" y="436"/>
                  </a:lnTo>
                  <a:lnTo>
                    <a:pt x="450" y="401"/>
                  </a:lnTo>
                  <a:lnTo>
                    <a:pt x="487" y="367"/>
                  </a:lnTo>
                  <a:lnTo>
                    <a:pt x="526" y="335"/>
                  </a:lnTo>
                  <a:close/>
                  <a:moveTo>
                    <a:pt x="1532" y="113"/>
                  </a:moveTo>
                  <a:lnTo>
                    <a:pt x="1528" y="131"/>
                  </a:lnTo>
                  <a:lnTo>
                    <a:pt x="1527" y="152"/>
                  </a:lnTo>
                  <a:lnTo>
                    <a:pt x="1526" y="175"/>
                  </a:lnTo>
                  <a:lnTo>
                    <a:pt x="1527" y="198"/>
                  </a:lnTo>
                  <a:lnTo>
                    <a:pt x="1530" y="224"/>
                  </a:lnTo>
                  <a:lnTo>
                    <a:pt x="1535" y="251"/>
                  </a:lnTo>
                  <a:lnTo>
                    <a:pt x="1539" y="263"/>
                  </a:lnTo>
                  <a:lnTo>
                    <a:pt x="1543" y="276"/>
                  </a:lnTo>
                  <a:lnTo>
                    <a:pt x="1548" y="289"/>
                  </a:lnTo>
                  <a:lnTo>
                    <a:pt x="1555" y="303"/>
                  </a:lnTo>
                  <a:lnTo>
                    <a:pt x="1559" y="310"/>
                  </a:lnTo>
                  <a:lnTo>
                    <a:pt x="1561" y="316"/>
                  </a:lnTo>
                  <a:lnTo>
                    <a:pt x="1561" y="320"/>
                  </a:lnTo>
                  <a:lnTo>
                    <a:pt x="1560" y="325"/>
                  </a:lnTo>
                  <a:lnTo>
                    <a:pt x="1555" y="330"/>
                  </a:lnTo>
                  <a:lnTo>
                    <a:pt x="1549" y="334"/>
                  </a:lnTo>
                  <a:lnTo>
                    <a:pt x="1540" y="341"/>
                  </a:lnTo>
                  <a:lnTo>
                    <a:pt x="1527" y="349"/>
                  </a:lnTo>
                  <a:lnTo>
                    <a:pt x="1502" y="366"/>
                  </a:lnTo>
                  <a:lnTo>
                    <a:pt x="1475" y="387"/>
                  </a:lnTo>
                  <a:lnTo>
                    <a:pt x="1461" y="398"/>
                  </a:lnTo>
                  <a:lnTo>
                    <a:pt x="1447" y="412"/>
                  </a:lnTo>
                  <a:lnTo>
                    <a:pt x="1434" y="429"/>
                  </a:lnTo>
                  <a:lnTo>
                    <a:pt x="1421" y="446"/>
                  </a:lnTo>
                  <a:lnTo>
                    <a:pt x="1414" y="456"/>
                  </a:lnTo>
                  <a:lnTo>
                    <a:pt x="1409" y="462"/>
                  </a:lnTo>
                  <a:lnTo>
                    <a:pt x="1397" y="447"/>
                  </a:lnTo>
                  <a:lnTo>
                    <a:pt x="1386" y="430"/>
                  </a:lnTo>
                  <a:lnTo>
                    <a:pt x="1376" y="412"/>
                  </a:lnTo>
                  <a:lnTo>
                    <a:pt x="1364" y="396"/>
                  </a:lnTo>
                  <a:lnTo>
                    <a:pt x="1357" y="389"/>
                  </a:lnTo>
                  <a:lnTo>
                    <a:pt x="1350" y="383"/>
                  </a:lnTo>
                  <a:lnTo>
                    <a:pt x="1343" y="377"/>
                  </a:lnTo>
                  <a:lnTo>
                    <a:pt x="1335" y="373"/>
                  </a:lnTo>
                  <a:lnTo>
                    <a:pt x="1327" y="369"/>
                  </a:lnTo>
                  <a:lnTo>
                    <a:pt x="1310" y="361"/>
                  </a:lnTo>
                  <a:lnTo>
                    <a:pt x="1290" y="353"/>
                  </a:lnTo>
                  <a:lnTo>
                    <a:pt x="1278" y="349"/>
                  </a:lnTo>
                  <a:lnTo>
                    <a:pt x="1267" y="346"/>
                  </a:lnTo>
                  <a:lnTo>
                    <a:pt x="1254" y="344"/>
                  </a:lnTo>
                  <a:lnTo>
                    <a:pt x="1241" y="341"/>
                  </a:lnTo>
                  <a:lnTo>
                    <a:pt x="1228" y="341"/>
                  </a:lnTo>
                  <a:lnTo>
                    <a:pt x="1214" y="341"/>
                  </a:lnTo>
                  <a:lnTo>
                    <a:pt x="1200" y="344"/>
                  </a:lnTo>
                  <a:lnTo>
                    <a:pt x="1186" y="347"/>
                  </a:lnTo>
                  <a:lnTo>
                    <a:pt x="1172" y="353"/>
                  </a:lnTo>
                  <a:lnTo>
                    <a:pt x="1160" y="360"/>
                  </a:lnTo>
                  <a:lnTo>
                    <a:pt x="1146" y="370"/>
                  </a:lnTo>
                  <a:lnTo>
                    <a:pt x="1133" y="382"/>
                  </a:lnTo>
                  <a:lnTo>
                    <a:pt x="1126" y="390"/>
                  </a:lnTo>
                  <a:lnTo>
                    <a:pt x="1120" y="398"/>
                  </a:lnTo>
                  <a:lnTo>
                    <a:pt x="1113" y="406"/>
                  </a:lnTo>
                  <a:lnTo>
                    <a:pt x="1107" y="416"/>
                  </a:lnTo>
                  <a:lnTo>
                    <a:pt x="1104" y="426"/>
                  </a:lnTo>
                  <a:lnTo>
                    <a:pt x="1100" y="437"/>
                  </a:lnTo>
                  <a:lnTo>
                    <a:pt x="1098" y="447"/>
                  </a:lnTo>
                  <a:lnTo>
                    <a:pt x="1098" y="459"/>
                  </a:lnTo>
                  <a:lnTo>
                    <a:pt x="1100" y="470"/>
                  </a:lnTo>
                  <a:lnTo>
                    <a:pt x="1105" y="481"/>
                  </a:lnTo>
                  <a:lnTo>
                    <a:pt x="1111" y="490"/>
                  </a:lnTo>
                  <a:lnTo>
                    <a:pt x="1118" y="498"/>
                  </a:lnTo>
                  <a:lnTo>
                    <a:pt x="1126" y="506"/>
                  </a:lnTo>
                  <a:lnTo>
                    <a:pt x="1134" y="513"/>
                  </a:lnTo>
                  <a:lnTo>
                    <a:pt x="1143" y="520"/>
                  </a:lnTo>
                  <a:lnTo>
                    <a:pt x="1153" y="527"/>
                  </a:lnTo>
                  <a:lnTo>
                    <a:pt x="1165" y="537"/>
                  </a:lnTo>
                  <a:lnTo>
                    <a:pt x="1179" y="546"/>
                  </a:lnTo>
                  <a:lnTo>
                    <a:pt x="1186" y="553"/>
                  </a:lnTo>
                  <a:lnTo>
                    <a:pt x="1192" y="561"/>
                  </a:lnTo>
                  <a:lnTo>
                    <a:pt x="1197" y="570"/>
                  </a:lnTo>
                  <a:lnTo>
                    <a:pt x="1200" y="580"/>
                  </a:lnTo>
                  <a:lnTo>
                    <a:pt x="1203" y="591"/>
                  </a:lnTo>
                  <a:lnTo>
                    <a:pt x="1205" y="604"/>
                  </a:lnTo>
                  <a:lnTo>
                    <a:pt x="1206" y="618"/>
                  </a:lnTo>
                  <a:lnTo>
                    <a:pt x="1207" y="633"/>
                  </a:lnTo>
                  <a:lnTo>
                    <a:pt x="1210" y="650"/>
                  </a:lnTo>
                  <a:lnTo>
                    <a:pt x="1211" y="666"/>
                  </a:lnTo>
                  <a:lnTo>
                    <a:pt x="1213" y="683"/>
                  </a:lnTo>
                  <a:lnTo>
                    <a:pt x="1218" y="700"/>
                  </a:lnTo>
                  <a:lnTo>
                    <a:pt x="1218" y="702"/>
                  </a:lnTo>
                  <a:lnTo>
                    <a:pt x="1218" y="702"/>
                  </a:lnTo>
                  <a:lnTo>
                    <a:pt x="1213" y="708"/>
                  </a:lnTo>
                  <a:lnTo>
                    <a:pt x="1205" y="714"/>
                  </a:lnTo>
                  <a:lnTo>
                    <a:pt x="1193" y="719"/>
                  </a:lnTo>
                  <a:lnTo>
                    <a:pt x="1181" y="725"/>
                  </a:lnTo>
                  <a:lnTo>
                    <a:pt x="1152" y="736"/>
                  </a:lnTo>
                  <a:lnTo>
                    <a:pt x="1124" y="745"/>
                  </a:lnTo>
                  <a:lnTo>
                    <a:pt x="1104" y="752"/>
                  </a:lnTo>
                  <a:lnTo>
                    <a:pt x="1083" y="760"/>
                  </a:lnTo>
                  <a:lnTo>
                    <a:pt x="1062" y="767"/>
                  </a:lnTo>
                  <a:lnTo>
                    <a:pt x="1041" y="776"/>
                  </a:lnTo>
                  <a:lnTo>
                    <a:pt x="1026" y="784"/>
                  </a:lnTo>
                  <a:lnTo>
                    <a:pt x="1011" y="793"/>
                  </a:lnTo>
                  <a:lnTo>
                    <a:pt x="999" y="802"/>
                  </a:lnTo>
                  <a:lnTo>
                    <a:pt x="989" y="812"/>
                  </a:lnTo>
                  <a:lnTo>
                    <a:pt x="981" y="823"/>
                  </a:lnTo>
                  <a:lnTo>
                    <a:pt x="974" y="833"/>
                  </a:lnTo>
                  <a:lnTo>
                    <a:pt x="969" y="845"/>
                  </a:lnTo>
                  <a:lnTo>
                    <a:pt x="964" y="855"/>
                  </a:lnTo>
                  <a:lnTo>
                    <a:pt x="961" y="867"/>
                  </a:lnTo>
                  <a:lnTo>
                    <a:pt x="960" y="879"/>
                  </a:lnTo>
                  <a:lnTo>
                    <a:pt x="958" y="890"/>
                  </a:lnTo>
                  <a:lnTo>
                    <a:pt x="957" y="902"/>
                  </a:lnTo>
                  <a:lnTo>
                    <a:pt x="958" y="924"/>
                  </a:lnTo>
                  <a:lnTo>
                    <a:pt x="960" y="945"/>
                  </a:lnTo>
                  <a:lnTo>
                    <a:pt x="961" y="960"/>
                  </a:lnTo>
                  <a:lnTo>
                    <a:pt x="962" y="974"/>
                  </a:lnTo>
                  <a:lnTo>
                    <a:pt x="962" y="987"/>
                  </a:lnTo>
                  <a:lnTo>
                    <a:pt x="961" y="1001"/>
                  </a:lnTo>
                  <a:lnTo>
                    <a:pt x="960" y="1008"/>
                  </a:lnTo>
                  <a:lnTo>
                    <a:pt x="957" y="1016"/>
                  </a:lnTo>
                  <a:lnTo>
                    <a:pt x="954" y="1025"/>
                  </a:lnTo>
                  <a:lnTo>
                    <a:pt x="949" y="1033"/>
                  </a:lnTo>
                  <a:lnTo>
                    <a:pt x="940" y="1051"/>
                  </a:lnTo>
                  <a:lnTo>
                    <a:pt x="928" y="1068"/>
                  </a:lnTo>
                  <a:lnTo>
                    <a:pt x="914" y="1083"/>
                  </a:lnTo>
                  <a:lnTo>
                    <a:pt x="900" y="1096"/>
                  </a:lnTo>
                  <a:lnTo>
                    <a:pt x="893" y="1102"/>
                  </a:lnTo>
                  <a:lnTo>
                    <a:pt x="886" y="1107"/>
                  </a:lnTo>
                  <a:lnTo>
                    <a:pt x="879" y="1110"/>
                  </a:lnTo>
                  <a:lnTo>
                    <a:pt x="874" y="1113"/>
                  </a:lnTo>
                  <a:lnTo>
                    <a:pt x="868" y="1114"/>
                  </a:lnTo>
                  <a:lnTo>
                    <a:pt x="863" y="1114"/>
                  </a:lnTo>
                  <a:lnTo>
                    <a:pt x="861" y="1113"/>
                  </a:lnTo>
                  <a:lnTo>
                    <a:pt x="857" y="1109"/>
                  </a:lnTo>
                  <a:lnTo>
                    <a:pt x="842" y="1094"/>
                  </a:lnTo>
                  <a:lnTo>
                    <a:pt x="828" y="1081"/>
                  </a:lnTo>
                  <a:lnTo>
                    <a:pt x="821" y="1076"/>
                  </a:lnTo>
                  <a:lnTo>
                    <a:pt x="814" y="1073"/>
                  </a:lnTo>
                  <a:lnTo>
                    <a:pt x="807" y="1070"/>
                  </a:lnTo>
                  <a:lnTo>
                    <a:pt x="801" y="1067"/>
                  </a:lnTo>
                  <a:lnTo>
                    <a:pt x="794" y="1066"/>
                  </a:lnTo>
                  <a:lnTo>
                    <a:pt x="787" y="1065"/>
                  </a:lnTo>
                  <a:lnTo>
                    <a:pt x="780" y="1065"/>
                  </a:lnTo>
                  <a:lnTo>
                    <a:pt x="773" y="1066"/>
                  </a:lnTo>
                  <a:lnTo>
                    <a:pt x="758" y="1070"/>
                  </a:lnTo>
                  <a:lnTo>
                    <a:pt x="742" y="1076"/>
                  </a:lnTo>
                  <a:lnTo>
                    <a:pt x="730" y="1082"/>
                  </a:lnTo>
                  <a:lnTo>
                    <a:pt x="718" y="1087"/>
                  </a:lnTo>
                  <a:lnTo>
                    <a:pt x="700" y="1093"/>
                  </a:lnTo>
                  <a:lnTo>
                    <a:pt x="678" y="1097"/>
                  </a:lnTo>
                  <a:lnTo>
                    <a:pt x="647" y="1102"/>
                  </a:lnTo>
                  <a:lnTo>
                    <a:pt x="621" y="1107"/>
                  </a:lnTo>
                  <a:lnTo>
                    <a:pt x="599" y="1111"/>
                  </a:lnTo>
                  <a:lnTo>
                    <a:pt x="578" y="1116"/>
                  </a:lnTo>
                  <a:lnTo>
                    <a:pt x="555" y="1122"/>
                  </a:lnTo>
                  <a:lnTo>
                    <a:pt x="530" y="1127"/>
                  </a:lnTo>
                  <a:lnTo>
                    <a:pt x="504" y="1130"/>
                  </a:lnTo>
                  <a:lnTo>
                    <a:pt x="471" y="1133"/>
                  </a:lnTo>
                  <a:lnTo>
                    <a:pt x="456" y="1133"/>
                  </a:lnTo>
                  <a:lnTo>
                    <a:pt x="441" y="1133"/>
                  </a:lnTo>
                  <a:lnTo>
                    <a:pt x="427" y="1133"/>
                  </a:lnTo>
                  <a:lnTo>
                    <a:pt x="414" y="1132"/>
                  </a:lnTo>
                  <a:lnTo>
                    <a:pt x="393" y="1131"/>
                  </a:lnTo>
                  <a:lnTo>
                    <a:pt x="372" y="1131"/>
                  </a:lnTo>
                  <a:lnTo>
                    <a:pt x="362" y="1132"/>
                  </a:lnTo>
                  <a:lnTo>
                    <a:pt x="350" y="1133"/>
                  </a:lnTo>
                  <a:lnTo>
                    <a:pt x="340" y="1135"/>
                  </a:lnTo>
                  <a:lnTo>
                    <a:pt x="329" y="1137"/>
                  </a:lnTo>
                  <a:lnTo>
                    <a:pt x="318" y="1140"/>
                  </a:lnTo>
                  <a:lnTo>
                    <a:pt x="306" y="1145"/>
                  </a:lnTo>
                  <a:lnTo>
                    <a:pt x="295" y="1151"/>
                  </a:lnTo>
                  <a:lnTo>
                    <a:pt x="284" y="1157"/>
                  </a:lnTo>
                  <a:lnTo>
                    <a:pt x="272" y="1165"/>
                  </a:lnTo>
                  <a:lnTo>
                    <a:pt x="259" y="1174"/>
                  </a:lnTo>
                  <a:lnTo>
                    <a:pt x="248" y="1186"/>
                  </a:lnTo>
                  <a:lnTo>
                    <a:pt x="235" y="1197"/>
                  </a:lnTo>
                  <a:lnTo>
                    <a:pt x="228" y="1204"/>
                  </a:lnTo>
                  <a:lnTo>
                    <a:pt x="220" y="1210"/>
                  </a:lnTo>
                  <a:lnTo>
                    <a:pt x="211" y="1214"/>
                  </a:lnTo>
                  <a:lnTo>
                    <a:pt x="201" y="1217"/>
                  </a:lnTo>
                  <a:lnTo>
                    <a:pt x="191" y="1220"/>
                  </a:lnTo>
                  <a:lnTo>
                    <a:pt x="180" y="1220"/>
                  </a:lnTo>
                  <a:lnTo>
                    <a:pt x="170" y="1221"/>
                  </a:lnTo>
                  <a:lnTo>
                    <a:pt x="158" y="1220"/>
                  </a:lnTo>
                  <a:lnTo>
                    <a:pt x="137" y="1216"/>
                  </a:lnTo>
                  <a:lnTo>
                    <a:pt x="116" y="1211"/>
                  </a:lnTo>
                  <a:lnTo>
                    <a:pt x="98" y="1206"/>
                  </a:lnTo>
                  <a:lnTo>
                    <a:pt x="81" y="1200"/>
                  </a:lnTo>
                  <a:lnTo>
                    <a:pt x="83" y="1171"/>
                  </a:lnTo>
                  <a:lnTo>
                    <a:pt x="85" y="1143"/>
                  </a:lnTo>
                  <a:lnTo>
                    <a:pt x="88" y="1115"/>
                  </a:lnTo>
                  <a:lnTo>
                    <a:pt x="92" y="1087"/>
                  </a:lnTo>
                  <a:lnTo>
                    <a:pt x="97" y="1087"/>
                  </a:lnTo>
                  <a:lnTo>
                    <a:pt x="100" y="1087"/>
                  </a:lnTo>
                  <a:lnTo>
                    <a:pt x="112" y="1087"/>
                  </a:lnTo>
                  <a:lnTo>
                    <a:pt x="124" y="1085"/>
                  </a:lnTo>
                  <a:lnTo>
                    <a:pt x="137" y="1082"/>
                  </a:lnTo>
                  <a:lnTo>
                    <a:pt x="150" y="1078"/>
                  </a:lnTo>
                  <a:lnTo>
                    <a:pt x="159" y="1073"/>
                  </a:lnTo>
                  <a:lnTo>
                    <a:pt x="169" y="1067"/>
                  </a:lnTo>
                  <a:lnTo>
                    <a:pt x="178" y="1060"/>
                  </a:lnTo>
                  <a:lnTo>
                    <a:pt x="188" y="1051"/>
                  </a:lnTo>
                  <a:lnTo>
                    <a:pt x="198" y="1040"/>
                  </a:lnTo>
                  <a:lnTo>
                    <a:pt x="207" y="1028"/>
                  </a:lnTo>
                  <a:lnTo>
                    <a:pt x="216" y="1011"/>
                  </a:lnTo>
                  <a:lnTo>
                    <a:pt x="223" y="994"/>
                  </a:lnTo>
                  <a:lnTo>
                    <a:pt x="228" y="982"/>
                  </a:lnTo>
                  <a:lnTo>
                    <a:pt x="234" y="972"/>
                  </a:lnTo>
                  <a:lnTo>
                    <a:pt x="241" y="962"/>
                  </a:lnTo>
                  <a:lnTo>
                    <a:pt x="249" y="954"/>
                  </a:lnTo>
                  <a:lnTo>
                    <a:pt x="257" y="947"/>
                  </a:lnTo>
                  <a:lnTo>
                    <a:pt x="266" y="942"/>
                  </a:lnTo>
                  <a:lnTo>
                    <a:pt x="277" y="937"/>
                  </a:lnTo>
                  <a:lnTo>
                    <a:pt x="287" y="933"/>
                  </a:lnTo>
                  <a:lnTo>
                    <a:pt x="300" y="931"/>
                  </a:lnTo>
                  <a:lnTo>
                    <a:pt x="313" y="930"/>
                  </a:lnTo>
                  <a:lnTo>
                    <a:pt x="327" y="930"/>
                  </a:lnTo>
                  <a:lnTo>
                    <a:pt x="341" y="930"/>
                  </a:lnTo>
                  <a:lnTo>
                    <a:pt x="357" y="932"/>
                  </a:lnTo>
                  <a:lnTo>
                    <a:pt x="373" y="935"/>
                  </a:lnTo>
                  <a:lnTo>
                    <a:pt x="391" y="939"/>
                  </a:lnTo>
                  <a:lnTo>
                    <a:pt x="409" y="944"/>
                  </a:lnTo>
                  <a:lnTo>
                    <a:pt x="418" y="946"/>
                  </a:lnTo>
                  <a:lnTo>
                    <a:pt x="427" y="949"/>
                  </a:lnTo>
                  <a:lnTo>
                    <a:pt x="435" y="950"/>
                  </a:lnTo>
                  <a:lnTo>
                    <a:pt x="443" y="950"/>
                  </a:lnTo>
                  <a:lnTo>
                    <a:pt x="452" y="949"/>
                  </a:lnTo>
                  <a:lnTo>
                    <a:pt x="461" y="947"/>
                  </a:lnTo>
                  <a:lnTo>
                    <a:pt x="469" y="946"/>
                  </a:lnTo>
                  <a:lnTo>
                    <a:pt x="477" y="944"/>
                  </a:lnTo>
                  <a:lnTo>
                    <a:pt x="485" y="940"/>
                  </a:lnTo>
                  <a:lnTo>
                    <a:pt x="492" y="937"/>
                  </a:lnTo>
                  <a:lnTo>
                    <a:pt x="500" y="932"/>
                  </a:lnTo>
                  <a:lnTo>
                    <a:pt x="508" y="926"/>
                  </a:lnTo>
                  <a:lnTo>
                    <a:pt x="515" y="921"/>
                  </a:lnTo>
                  <a:lnTo>
                    <a:pt x="522" y="915"/>
                  </a:lnTo>
                  <a:lnTo>
                    <a:pt x="529" y="907"/>
                  </a:lnTo>
                  <a:lnTo>
                    <a:pt x="536" y="900"/>
                  </a:lnTo>
                  <a:lnTo>
                    <a:pt x="546" y="887"/>
                  </a:lnTo>
                  <a:lnTo>
                    <a:pt x="555" y="874"/>
                  </a:lnTo>
                  <a:lnTo>
                    <a:pt x="563" y="859"/>
                  </a:lnTo>
                  <a:lnTo>
                    <a:pt x="570" y="845"/>
                  </a:lnTo>
                  <a:lnTo>
                    <a:pt x="577" y="829"/>
                  </a:lnTo>
                  <a:lnTo>
                    <a:pt x="582" y="814"/>
                  </a:lnTo>
                  <a:lnTo>
                    <a:pt x="587" y="797"/>
                  </a:lnTo>
                  <a:lnTo>
                    <a:pt x="591" y="781"/>
                  </a:lnTo>
                  <a:lnTo>
                    <a:pt x="594" y="765"/>
                  </a:lnTo>
                  <a:lnTo>
                    <a:pt x="597" y="750"/>
                  </a:lnTo>
                  <a:lnTo>
                    <a:pt x="598" y="734"/>
                  </a:lnTo>
                  <a:lnTo>
                    <a:pt x="598" y="721"/>
                  </a:lnTo>
                  <a:lnTo>
                    <a:pt x="597" y="707"/>
                  </a:lnTo>
                  <a:lnTo>
                    <a:pt x="594" y="695"/>
                  </a:lnTo>
                  <a:lnTo>
                    <a:pt x="592" y="683"/>
                  </a:lnTo>
                  <a:lnTo>
                    <a:pt x="587" y="674"/>
                  </a:lnTo>
                  <a:lnTo>
                    <a:pt x="587" y="669"/>
                  </a:lnTo>
                  <a:lnTo>
                    <a:pt x="589" y="664"/>
                  </a:lnTo>
                  <a:lnTo>
                    <a:pt x="592" y="658"/>
                  </a:lnTo>
                  <a:lnTo>
                    <a:pt x="596" y="651"/>
                  </a:lnTo>
                  <a:lnTo>
                    <a:pt x="605" y="637"/>
                  </a:lnTo>
                  <a:lnTo>
                    <a:pt x="616" y="620"/>
                  </a:lnTo>
                  <a:lnTo>
                    <a:pt x="643" y="587"/>
                  </a:lnTo>
                  <a:lnTo>
                    <a:pt x="666" y="559"/>
                  </a:lnTo>
                  <a:lnTo>
                    <a:pt x="678" y="546"/>
                  </a:lnTo>
                  <a:lnTo>
                    <a:pt x="689" y="533"/>
                  </a:lnTo>
                  <a:lnTo>
                    <a:pt x="699" y="522"/>
                  </a:lnTo>
                  <a:lnTo>
                    <a:pt x="708" y="510"/>
                  </a:lnTo>
                  <a:lnTo>
                    <a:pt x="713" y="503"/>
                  </a:lnTo>
                  <a:lnTo>
                    <a:pt x="717" y="496"/>
                  </a:lnTo>
                  <a:lnTo>
                    <a:pt x="720" y="489"/>
                  </a:lnTo>
                  <a:lnTo>
                    <a:pt x="722" y="482"/>
                  </a:lnTo>
                  <a:lnTo>
                    <a:pt x="723" y="474"/>
                  </a:lnTo>
                  <a:lnTo>
                    <a:pt x="723" y="467"/>
                  </a:lnTo>
                  <a:lnTo>
                    <a:pt x="723" y="459"/>
                  </a:lnTo>
                  <a:lnTo>
                    <a:pt x="723" y="451"/>
                  </a:lnTo>
                  <a:lnTo>
                    <a:pt x="720" y="439"/>
                  </a:lnTo>
                  <a:lnTo>
                    <a:pt x="717" y="429"/>
                  </a:lnTo>
                  <a:lnTo>
                    <a:pt x="712" y="417"/>
                  </a:lnTo>
                  <a:lnTo>
                    <a:pt x="706" y="406"/>
                  </a:lnTo>
                  <a:lnTo>
                    <a:pt x="699" y="395"/>
                  </a:lnTo>
                  <a:lnTo>
                    <a:pt x="691" y="383"/>
                  </a:lnTo>
                  <a:lnTo>
                    <a:pt x="683" y="373"/>
                  </a:lnTo>
                  <a:lnTo>
                    <a:pt x="673" y="361"/>
                  </a:lnTo>
                  <a:lnTo>
                    <a:pt x="654" y="340"/>
                  </a:lnTo>
                  <a:lnTo>
                    <a:pt x="633" y="320"/>
                  </a:lnTo>
                  <a:lnTo>
                    <a:pt x="613" y="302"/>
                  </a:lnTo>
                  <a:lnTo>
                    <a:pt x="593" y="285"/>
                  </a:lnTo>
                  <a:lnTo>
                    <a:pt x="629" y="262"/>
                  </a:lnTo>
                  <a:lnTo>
                    <a:pt x="665" y="240"/>
                  </a:lnTo>
                  <a:lnTo>
                    <a:pt x="704" y="219"/>
                  </a:lnTo>
                  <a:lnTo>
                    <a:pt x="742" y="199"/>
                  </a:lnTo>
                  <a:lnTo>
                    <a:pt x="780" y="181"/>
                  </a:lnTo>
                  <a:lnTo>
                    <a:pt x="821" y="163"/>
                  </a:lnTo>
                  <a:lnTo>
                    <a:pt x="862" y="148"/>
                  </a:lnTo>
                  <a:lnTo>
                    <a:pt x="903" y="134"/>
                  </a:lnTo>
                  <a:lnTo>
                    <a:pt x="946" y="121"/>
                  </a:lnTo>
                  <a:lnTo>
                    <a:pt x="988" y="111"/>
                  </a:lnTo>
                  <a:lnTo>
                    <a:pt x="1032" y="102"/>
                  </a:lnTo>
                  <a:lnTo>
                    <a:pt x="1076" y="93"/>
                  </a:lnTo>
                  <a:lnTo>
                    <a:pt x="1120" y="88"/>
                  </a:lnTo>
                  <a:lnTo>
                    <a:pt x="1164" y="84"/>
                  </a:lnTo>
                  <a:lnTo>
                    <a:pt x="1211" y="81"/>
                  </a:lnTo>
                  <a:lnTo>
                    <a:pt x="1256" y="81"/>
                  </a:lnTo>
                  <a:lnTo>
                    <a:pt x="1291" y="81"/>
                  </a:lnTo>
                  <a:lnTo>
                    <a:pt x="1327" y="82"/>
                  </a:lnTo>
                  <a:lnTo>
                    <a:pt x="1362" y="85"/>
                  </a:lnTo>
                  <a:lnTo>
                    <a:pt x="1396" y="89"/>
                  </a:lnTo>
                  <a:lnTo>
                    <a:pt x="1431" y="93"/>
                  </a:lnTo>
                  <a:lnTo>
                    <a:pt x="1464" y="99"/>
                  </a:lnTo>
                  <a:lnTo>
                    <a:pt x="1498" y="105"/>
                  </a:lnTo>
                  <a:lnTo>
                    <a:pt x="1532" y="113"/>
                  </a:lnTo>
                  <a:close/>
                  <a:moveTo>
                    <a:pt x="0" y="1257"/>
                  </a:moveTo>
                  <a:lnTo>
                    <a:pt x="1" y="1321"/>
                  </a:lnTo>
                  <a:lnTo>
                    <a:pt x="6" y="1385"/>
                  </a:lnTo>
                  <a:lnTo>
                    <a:pt x="14" y="1448"/>
                  </a:lnTo>
                  <a:lnTo>
                    <a:pt x="26" y="1509"/>
                  </a:lnTo>
                  <a:lnTo>
                    <a:pt x="40" y="1571"/>
                  </a:lnTo>
                  <a:lnTo>
                    <a:pt x="56" y="1630"/>
                  </a:lnTo>
                  <a:lnTo>
                    <a:pt x="76" y="1688"/>
                  </a:lnTo>
                  <a:lnTo>
                    <a:pt x="99" y="1745"/>
                  </a:lnTo>
                  <a:lnTo>
                    <a:pt x="123" y="1801"/>
                  </a:lnTo>
                  <a:lnTo>
                    <a:pt x="151" y="1855"/>
                  </a:lnTo>
                  <a:lnTo>
                    <a:pt x="181" y="1908"/>
                  </a:lnTo>
                  <a:lnTo>
                    <a:pt x="215" y="1958"/>
                  </a:lnTo>
                  <a:lnTo>
                    <a:pt x="250" y="2008"/>
                  </a:lnTo>
                  <a:lnTo>
                    <a:pt x="287" y="2056"/>
                  </a:lnTo>
                  <a:lnTo>
                    <a:pt x="327" y="2101"/>
                  </a:lnTo>
                  <a:lnTo>
                    <a:pt x="369" y="2144"/>
                  </a:lnTo>
                  <a:lnTo>
                    <a:pt x="412" y="2186"/>
                  </a:lnTo>
                  <a:lnTo>
                    <a:pt x="457" y="2226"/>
                  </a:lnTo>
                  <a:lnTo>
                    <a:pt x="505" y="2263"/>
                  </a:lnTo>
                  <a:lnTo>
                    <a:pt x="554" y="2298"/>
                  </a:lnTo>
                  <a:lnTo>
                    <a:pt x="605" y="2331"/>
                  </a:lnTo>
                  <a:lnTo>
                    <a:pt x="658" y="2361"/>
                  </a:lnTo>
                  <a:lnTo>
                    <a:pt x="712" y="2389"/>
                  </a:lnTo>
                  <a:lnTo>
                    <a:pt x="768" y="2414"/>
                  </a:lnTo>
                  <a:lnTo>
                    <a:pt x="825" y="2436"/>
                  </a:lnTo>
                  <a:lnTo>
                    <a:pt x="883" y="2456"/>
                  </a:lnTo>
                  <a:lnTo>
                    <a:pt x="942" y="2474"/>
                  </a:lnTo>
                  <a:lnTo>
                    <a:pt x="1004" y="2488"/>
                  </a:lnTo>
                  <a:lnTo>
                    <a:pt x="1065" y="2499"/>
                  </a:lnTo>
                  <a:lnTo>
                    <a:pt x="1128" y="2506"/>
                  </a:lnTo>
                  <a:lnTo>
                    <a:pt x="1192" y="2512"/>
                  </a:lnTo>
                  <a:lnTo>
                    <a:pt x="1256" y="2513"/>
                  </a:lnTo>
                  <a:lnTo>
                    <a:pt x="1321" y="2512"/>
                  </a:lnTo>
                  <a:lnTo>
                    <a:pt x="1384" y="2506"/>
                  </a:lnTo>
                  <a:lnTo>
                    <a:pt x="1447" y="2499"/>
                  </a:lnTo>
                  <a:lnTo>
                    <a:pt x="1509" y="2488"/>
                  </a:lnTo>
                  <a:lnTo>
                    <a:pt x="1570" y="2474"/>
                  </a:lnTo>
                  <a:lnTo>
                    <a:pt x="1630" y="2456"/>
                  </a:lnTo>
                  <a:lnTo>
                    <a:pt x="1688" y="2436"/>
                  </a:lnTo>
                  <a:lnTo>
                    <a:pt x="1745" y="2414"/>
                  </a:lnTo>
                  <a:lnTo>
                    <a:pt x="1801" y="2389"/>
                  </a:lnTo>
                  <a:lnTo>
                    <a:pt x="1855" y="2361"/>
                  </a:lnTo>
                  <a:lnTo>
                    <a:pt x="1908" y="2331"/>
                  </a:lnTo>
                  <a:lnTo>
                    <a:pt x="1959" y="2298"/>
                  </a:lnTo>
                  <a:lnTo>
                    <a:pt x="2008" y="2263"/>
                  </a:lnTo>
                  <a:lnTo>
                    <a:pt x="2055" y="2226"/>
                  </a:lnTo>
                  <a:lnTo>
                    <a:pt x="2101" y="2186"/>
                  </a:lnTo>
                  <a:lnTo>
                    <a:pt x="2145" y="2144"/>
                  </a:lnTo>
                  <a:lnTo>
                    <a:pt x="2186" y="2101"/>
                  </a:lnTo>
                  <a:lnTo>
                    <a:pt x="2225" y="2056"/>
                  </a:lnTo>
                  <a:lnTo>
                    <a:pt x="2262" y="2008"/>
                  </a:lnTo>
                  <a:lnTo>
                    <a:pt x="2298" y="1958"/>
                  </a:lnTo>
                  <a:lnTo>
                    <a:pt x="2331" y="1908"/>
                  </a:lnTo>
                  <a:lnTo>
                    <a:pt x="2361" y="1855"/>
                  </a:lnTo>
                  <a:lnTo>
                    <a:pt x="2389" y="1801"/>
                  </a:lnTo>
                  <a:lnTo>
                    <a:pt x="2414" y="1745"/>
                  </a:lnTo>
                  <a:lnTo>
                    <a:pt x="2437" y="1688"/>
                  </a:lnTo>
                  <a:lnTo>
                    <a:pt x="2457" y="1630"/>
                  </a:lnTo>
                  <a:lnTo>
                    <a:pt x="2473" y="1571"/>
                  </a:lnTo>
                  <a:lnTo>
                    <a:pt x="2487" y="1509"/>
                  </a:lnTo>
                  <a:lnTo>
                    <a:pt x="2498" y="1448"/>
                  </a:lnTo>
                  <a:lnTo>
                    <a:pt x="2507" y="1385"/>
                  </a:lnTo>
                  <a:lnTo>
                    <a:pt x="2511" y="1321"/>
                  </a:lnTo>
                  <a:lnTo>
                    <a:pt x="2512" y="1257"/>
                  </a:lnTo>
                  <a:lnTo>
                    <a:pt x="2511" y="1192"/>
                  </a:lnTo>
                  <a:lnTo>
                    <a:pt x="2507" y="1129"/>
                  </a:lnTo>
                  <a:lnTo>
                    <a:pt x="2498" y="1066"/>
                  </a:lnTo>
                  <a:lnTo>
                    <a:pt x="2487" y="1003"/>
                  </a:lnTo>
                  <a:lnTo>
                    <a:pt x="2473" y="943"/>
                  </a:lnTo>
                  <a:lnTo>
                    <a:pt x="2457" y="883"/>
                  </a:lnTo>
                  <a:lnTo>
                    <a:pt x="2437" y="825"/>
                  </a:lnTo>
                  <a:lnTo>
                    <a:pt x="2414" y="768"/>
                  </a:lnTo>
                  <a:lnTo>
                    <a:pt x="2389" y="712"/>
                  </a:lnTo>
                  <a:lnTo>
                    <a:pt x="2361" y="658"/>
                  </a:lnTo>
                  <a:lnTo>
                    <a:pt x="2331" y="605"/>
                  </a:lnTo>
                  <a:lnTo>
                    <a:pt x="2298" y="554"/>
                  </a:lnTo>
                  <a:lnTo>
                    <a:pt x="2262" y="505"/>
                  </a:lnTo>
                  <a:lnTo>
                    <a:pt x="2225" y="458"/>
                  </a:lnTo>
                  <a:lnTo>
                    <a:pt x="2186" y="412"/>
                  </a:lnTo>
                  <a:lnTo>
                    <a:pt x="2145" y="368"/>
                  </a:lnTo>
                  <a:lnTo>
                    <a:pt x="2101" y="327"/>
                  </a:lnTo>
                  <a:lnTo>
                    <a:pt x="2055" y="288"/>
                  </a:lnTo>
                  <a:lnTo>
                    <a:pt x="2008" y="251"/>
                  </a:lnTo>
                  <a:lnTo>
                    <a:pt x="1959" y="214"/>
                  </a:lnTo>
                  <a:lnTo>
                    <a:pt x="1908" y="182"/>
                  </a:lnTo>
                  <a:lnTo>
                    <a:pt x="1855" y="152"/>
                  </a:lnTo>
                  <a:lnTo>
                    <a:pt x="1801" y="124"/>
                  </a:lnTo>
                  <a:lnTo>
                    <a:pt x="1745" y="99"/>
                  </a:lnTo>
                  <a:lnTo>
                    <a:pt x="1688" y="76"/>
                  </a:lnTo>
                  <a:lnTo>
                    <a:pt x="1630" y="56"/>
                  </a:lnTo>
                  <a:lnTo>
                    <a:pt x="1570" y="40"/>
                  </a:lnTo>
                  <a:lnTo>
                    <a:pt x="1509" y="26"/>
                  </a:lnTo>
                  <a:lnTo>
                    <a:pt x="1447" y="14"/>
                  </a:lnTo>
                  <a:lnTo>
                    <a:pt x="1384" y="6"/>
                  </a:lnTo>
                  <a:lnTo>
                    <a:pt x="1321" y="2"/>
                  </a:lnTo>
                  <a:lnTo>
                    <a:pt x="1256" y="0"/>
                  </a:lnTo>
                  <a:lnTo>
                    <a:pt x="1192" y="2"/>
                  </a:lnTo>
                  <a:lnTo>
                    <a:pt x="1128" y="6"/>
                  </a:lnTo>
                  <a:lnTo>
                    <a:pt x="1065" y="14"/>
                  </a:lnTo>
                  <a:lnTo>
                    <a:pt x="1004" y="26"/>
                  </a:lnTo>
                  <a:lnTo>
                    <a:pt x="942" y="40"/>
                  </a:lnTo>
                  <a:lnTo>
                    <a:pt x="883" y="56"/>
                  </a:lnTo>
                  <a:lnTo>
                    <a:pt x="825" y="76"/>
                  </a:lnTo>
                  <a:lnTo>
                    <a:pt x="768" y="99"/>
                  </a:lnTo>
                  <a:lnTo>
                    <a:pt x="712" y="124"/>
                  </a:lnTo>
                  <a:lnTo>
                    <a:pt x="658" y="152"/>
                  </a:lnTo>
                  <a:lnTo>
                    <a:pt x="605" y="182"/>
                  </a:lnTo>
                  <a:lnTo>
                    <a:pt x="554" y="214"/>
                  </a:lnTo>
                  <a:lnTo>
                    <a:pt x="505" y="251"/>
                  </a:lnTo>
                  <a:lnTo>
                    <a:pt x="457" y="288"/>
                  </a:lnTo>
                  <a:lnTo>
                    <a:pt x="412" y="327"/>
                  </a:lnTo>
                  <a:lnTo>
                    <a:pt x="369" y="368"/>
                  </a:lnTo>
                  <a:lnTo>
                    <a:pt x="327" y="412"/>
                  </a:lnTo>
                  <a:lnTo>
                    <a:pt x="287" y="458"/>
                  </a:lnTo>
                  <a:lnTo>
                    <a:pt x="250" y="505"/>
                  </a:lnTo>
                  <a:lnTo>
                    <a:pt x="215" y="554"/>
                  </a:lnTo>
                  <a:lnTo>
                    <a:pt x="181" y="605"/>
                  </a:lnTo>
                  <a:lnTo>
                    <a:pt x="151" y="658"/>
                  </a:lnTo>
                  <a:lnTo>
                    <a:pt x="123" y="712"/>
                  </a:lnTo>
                  <a:lnTo>
                    <a:pt x="99" y="768"/>
                  </a:lnTo>
                  <a:lnTo>
                    <a:pt x="76" y="825"/>
                  </a:lnTo>
                  <a:lnTo>
                    <a:pt x="56" y="883"/>
                  </a:lnTo>
                  <a:lnTo>
                    <a:pt x="40" y="943"/>
                  </a:lnTo>
                  <a:lnTo>
                    <a:pt x="26" y="1003"/>
                  </a:lnTo>
                  <a:lnTo>
                    <a:pt x="14" y="1066"/>
                  </a:lnTo>
                  <a:lnTo>
                    <a:pt x="6" y="1129"/>
                  </a:lnTo>
                  <a:lnTo>
                    <a:pt x="1" y="1192"/>
                  </a:lnTo>
                  <a:lnTo>
                    <a:pt x="0" y="1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CD04F3A-A966-4857-9864-C10DED106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222" y="2772065"/>
              <a:ext cx="546100" cy="1028700"/>
            </a:xfrm>
            <a:custGeom>
              <a:avLst/>
              <a:gdLst>
                <a:gd name="T0" fmla="*/ 88 w 1722"/>
                <a:gd name="T1" fmla="*/ 1603 h 3238"/>
                <a:gd name="T2" fmla="*/ 124 w 1722"/>
                <a:gd name="T3" fmla="*/ 1392 h 3238"/>
                <a:gd name="T4" fmla="*/ 188 w 1722"/>
                <a:gd name="T5" fmla="*/ 1193 h 3238"/>
                <a:gd name="T6" fmla="*/ 277 w 1722"/>
                <a:gd name="T7" fmla="*/ 1007 h 3238"/>
                <a:gd name="T8" fmla="*/ 391 w 1722"/>
                <a:gd name="T9" fmla="*/ 836 h 3238"/>
                <a:gd name="T10" fmla="*/ 527 w 1722"/>
                <a:gd name="T11" fmla="*/ 682 h 3238"/>
                <a:gd name="T12" fmla="*/ 683 w 1722"/>
                <a:gd name="T13" fmla="*/ 547 h 3238"/>
                <a:gd name="T14" fmla="*/ 856 w 1722"/>
                <a:gd name="T15" fmla="*/ 433 h 3238"/>
                <a:gd name="T16" fmla="*/ 1045 w 1722"/>
                <a:gd name="T17" fmla="*/ 344 h 3238"/>
                <a:gd name="T18" fmla="*/ 1247 w 1722"/>
                <a:gd name="T19" fmla="*/ 279 h 3238"/>
                <a:gd name="T20" fmla="*/ 1460 w 1722"/>
                <a:gd name="T21" fmla="*/ 241 h 3238"/>
                <a:gd name="T22" fmla="*/ 1722 w 1722"/>
                <a:gd name="T23" fmla="*/ 194 h 3238"/>
                <a:gd name="T24" fmla="*/ 1487 w 1722"/>
                <a:gd name="T25" fmla="*/ 159 h 3238"/>
                <a:gd name="T26" fmla="*/ 1259 w 1722"/>
                <a:gd name="T27" fmla="*/ 194 h 3238"/>
                <a:gd name="T28" fmla="*/ 1041 w 1722"/>
                <a:gd name="T29" fmla="*/ 260 h 3238"/>
                <a:gd name="T30" fmla="*/ 838 w 1722"/>
                <a:gd name="T31" fmla="*/ 353 h 3238"/>
                <a:gd name="T32" fmla="*/ 652 w 1722"/>
                <a:gd name="T33" fmla="*/ 472 h 3238"/>
                <a:gd name="T34" fmla="*/ 483 w 1722"/>
                <a:gd name="T35" fmla="*/ 614 h 3238"/>
                <a:gd name="T36" fmla="*/ 337 w 1722"/>
                <a:gd name="T37" fmla="*/ 777 h 3238"/>
                <a:gd name="T38" fmla="*/ 213 w 1722"/>
                <a:gd name="T39" fmla="*/ 958 h 3238"/>
                <a:gd name="T40" fmla="*/ 116 w 1722"/>
                <a:gd name="T41" fmla="*/ 1157 h 3238"/>
                <a:gd name="T42" fmla="*/ 47 w 1722"/>
                <a:gd name="T43" fmla="*/ 1369 h 3238"/>
                <a:gd name="T44" fmla="*/ 9 w 1722"/>
                <a:gd name="T45" fmla="*/ 1592 h 3238"/>
                <a:gd name="T46" fmla="*/ 2 w 1722"/>
                <a:gd name="T47" fmla="*/ 1808 h 3238"/>
                <a:gd name="T48" fmla="*/ 19 w 1722"/>
                <a:gd name="T49" fmla="*/ 1991 h 3238"/>
                <a:gd name="T50" fmla="*/ 56 w 1722"/>
                <a:gd name="T51" fmla="*/ 2168 h 3238"/>
                <a:gd name="T52" fmla="*/ 112 w 1722"/>
                <a:gd name="T53" fmla="*/ 2338 h 3238"/>
                <a:gd name="T54" fmla="*/ 185 w 1722"/>
                <a:gd name="T55" fmla="*/ 2498 h 3238"/>
                <a:gd name="T56" fmla="*/ 277 w 1722"/>
                <a:gd name="T57" fmla="*/ 2651 h 3238"/>
                <a:gd name="T58" fmla="*/ 384 w 1722"/>
                <a:gd name="T59" fmla="*/ 2790 h 3238"/>
                <a:gd name="T60" fmla="*/ 508 w 1722"/>
                <a:gd name="T61" fmla="*/ 2918 h 3238"/>
                <a:gd name="T62" fmla="*/ 645 w 1722"/>
                <a:gd name="T63" fmla="*/ 3032 h 3238"/>
                <a:gd name="T64" fmla="*/ 795 w 1722"/>
                <a:gd name="T65" fmla="*/ 3132 h 3238"/>
                <a:gd name="T66" fmla="*/ 959 w 1722"/>
                <a:gd name="T67" fmla="*/ 3215 h 3238"/>
                <a:gd name="T68" fmla="*/ 991 w 1722"/>
                <a:gd name="T69" fmla="*/ 3142 h 3238"/>
                <a:gd name="T70" fmla="*/ 836 w 1722"/>
                <a:gd name="T71" fmla="*/ 3062 h 3238"/>
                <a:gd name="T72" fmla="*/ 692 w 1722"/>
                <a:gd name="T73" fmla="*/ 2968 h 3238"/>
                <a:gd name="T74" fmla="*/ 562 w 1722"/>
                <a:gd name="T75" fmla="*/ 2860 h 3238"/>
                <a:gd name="T76" fmla="*/ 446 w 1722"/>
                <a:gd name="T77" fmla="*/ 2738 h 3238"/>
                <a:gd name="T78" fmla="*/ 344 w 1722"/>
                <a:gd name="T79" fmla="*/ 2605 h 3238"/>
                <a:gd name="T80" fmla="*/ 256 w 1722"/>
                <a:gd name="T81" fmla="*/ 2461 h 3238"/>
                <a:gd name="T82" fmla="*/ 187 w 1722"/>
                <a:gd name="T83" fmla="*/ 2308 h 3238"/>
                <a:gd name="T84" fmla="*/ 133 w 1722"/>
                <a:gd name="T85" fmla="*/ 2147 h 3238"/>
                <a:gd name="T86" fmla="*/ 98 w 1722"/>
                <a:gd name="T87" fmla="*/ 1979 h 3238"/>
                <a:gd name="T88" fmla="*/ 82 w 1722"/>
                <a:gd name="T89" fmla="*/ 1805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2" h="3238">
                  <a:moveTo>
                    <a:pt x="81" y="1747"/>
                  </a:moveTo>
                  <a:lnTo>
                    <a:pt x="83" y="1674"/>
                  </a:lnTo>
                  <a:lnTo>
                    <a:pt x="88" y="1603"/>
                  </a:lnTo>
                  <a:lnTo>
                    <a:pt x="96" y="1532"/>
                  </a:lnTo>
                  <a:lnTo>
                    <a:pt x="109" y="1461"/>
                  </a:lnTo>
                  <a:lnTo>
                    <a:pt x="124" y="1392"/>
                  </a:lnTo>
                  <a:lnTo>
                    <a:pt x="141" y="1325"/>
                  </a:lnTo>
                  <a:lnTo>
                    <a:pt x="163" y="1258"/>
                  </a:lnTo>
                  <a:lnTo>
                    <a:pt x="188" y="1193"/>
                  </a:lnTo>
                  <a:lnTo>
                    <a:pt x="214" y="1130"/>
                  </a:lnTo>
                  <a:lnTo>
                    <a:pt x="245" y="1067"/>
                  </a:lnTo>
                  <a:lnTo>
                    <a:pt x="277" y="1007"/>
                  </a:lnTo>
                  <a:lnTo>
                    <a:pt x="313" y="949"/>
                  </a:lnTo>
                  <a:lnTo>
                    <a:pt x="352" y="892"/>
                  </a:lnTo>
                  <a:lnTo>
                    <a:pt x="391" y="836"/>
                  </a:lnTo>
                  <a:lnTo>
                    <a:pt x="434" y="782"/>
                  </a:lnTo>
                  <a:lnTo>
                    <a:pt x="480" y="731"/>
                  </a:lnTo>
                  <a:lnTo>
                    <a:pt x="527" y="682"/>
                  </a:lnTo>
                  <a:lnTo>
                    <a:pt x="577" y="635"/>
                  </a:lnTo>
                  <a:lnTo>
                    <a:pt x="630" y="590"/>
                  </a:lnTo>
                  <a:lnTo>
                    <a:pt x="683" y="547"/>
                  </a:lnTo>
                  <a:lnTo>
                    <a:pt x="739" y="507"/>
                  </a:lnTo>
                  <a:lnTo>
                    <a:pt x="797" y="469"/>
                  </a:lnTo>
                  <a:lnTo>
                    <a:pt x="856" y="433"/>
                  </a:lnTo>
                  <a:lnTo>
                    <a:pt x="918" y="401"/>
                  </a:lnTo>
                  <a:lnTo>
                    <a:pt x="981" y="371"/>
                  </a:lnTo>
                  <a:lnTo>
                    <a:pt x="1045" y="344"/>
                  </a:lnTo>
                  <a:lnTo>
                    <a:pt x="1111" y="319"/>
                  </a:lnTo>
                  <a:lnTo>
                    <a:pt x="1179" y="297"/>
                  </a:lnTo>
                  <a:lnTo>
                    <a:pt x="1247" y="279"/>
                  </a:lnTo>
                  <a:lnTo>
                    <a:pt x="1317" y="264"/>
                  </a:lnTo>
                  <a:lnTo>
                    <a:pt x="1388" y="251"/>
                  </a:lnTo>
                  <a:lnTo>
                    <a:pt x="1460" y="241"/>
                  </a:lnTo>
                  <a:lnTo>
                    <a:pt x="1319" y="317"/>
                  </a:lnTo>
                  <a:lnTo>
                    <a:pt x="1358" y="388"/>
                  </a:lnTo>
                  <a:lnTo>
                    <a:pt x="1722" y="194"/>
                  </a:lnTo>
                  <a:lnTo>
                    <a:pt x="1358" y="0"/>
                  </a:lnTo>
                  <a:lnTo>
                    <a:pt x="1319" y="70"/>
                  </a:lnTo>
                  <a:lnTo>
                    <a:pt x="1487" y="159"/>
                  </a:lnTo>
                  <a:lnTo>
                    <a:pt x="1410" y="167"/>
                  </a:lnTo>
                  <a:lnTo>
                    <a:pt x="1333" y="179"/>
                  </a:lnTo>
                  <a:lnTo>
                    <a:pt x="1259" y="194"/>
                  </a:lnTo>
                  <a:lnTo>
                    <a:pt x="1184" y="212"/>
                  </a:lnTo>
                  <a:lnTo>
                    <a:pt x="1112" y="235"/>
                  </a:lnTo>
                  <a:lnTo>
                    <a:pt x="1041" y="260"/>
                  </a:lnTo>
                  <a:lnTo>
                    <a:pt x="972" y="288"/>
                  </a:lnTo>
                  <a:lnTo>
                    <a:pt x="904" y="318"/>
                  </a:lnTo>
                  <a:lnTo>
                    <a:pt x="838" y="353"/>
                  </a:lnTo>
                  <a:lnTo>
                    <a:pt x="774" y="389"/>
                  </a:lnTo>
                  <a:lnTo>
                    <a:pt x="712" y="429"/>
                  </a:lnTo>
                  <a:lnTo>
                    <a:pt x="652" y="472"/>
                  </a:lnTo>
                  <a:lnTo>
                    <a:pt x="594" y="516"/>
                  </a:lnTo>
                  <a:lnTo>
                    <a:pt x="538" y="564"/>
                  </a:lnTo>
                  <a:lnTo>
                    <a:pt x="483" y="614"/>
                  </a:lnTo>
                  <a:lnTo>
                    <a:pt x="432" y="666"/>
                  </a:lnTo>
                  <a:lnTo>
                    <a:pt x="383" y="720"/>
                  </a:lnTo>
                  <a:lnTo>
                    <a:pt x="337" y="777"/>
                  </a:lnTo>
                  <a:lnTo>
                    <a:pt x="294" y="835"/>
                  </a:lnTo>
                  <a:lnTo>
                    <a:pt x="252" y="896"/>
                  </a:lnTo>
                  <a:lnTo>
                    <a:pt x="213" y="958"/>
                  </a:lnTo>
                  <a:lnTo>
                    <a:pt x="178" y="1023"/>
                  </a:lnTo>
                  <a:lnTo>
                    <a:pt x="146" y="1088"/>
                  </a:lnTo>
                  <a:lnTo>
                    <a:pt x="116" y="1157"/>
                  </a:lnTo>
                  <a:lnTo>
                    <a:pt x="90" y="1226"/>
                  </a:lnTo>
                  <a:lnTo>
                    <a:pt x="67" y="1297"/>
                  </a:lnTo>
                  <a:lnTo>
                    <a:pt x="47" y="1369"/>
                  </a:lnTo>
                  <a:lnTo>
                    <a:pt x="31" y="1442"/>
                  </a:lnTo>
                  <a:lnTo>
                    <a:pt x="18" y="1516"/>
                  </a:lnTo>
                  <a:lnTo>
                    <a:pt x="9" y="1592"/>
                  </a:lnTo>
                  <a:lnTo>
                    <a:pt x="3" y="1669"/>
                  </a:lnTo>
                  <a:lnTo>
                    <a:pt x="0" y="1747"/>
                  </a:lnTo>
                  <a:lnTo>
                    <a:pt x="2" y="1808"/>
                  </a:lnTo>
                  <a:lnTo>
                    <a:pt x="5" y="1870"/>
                  </a:lnTo>
                  <a:lnTo>
                    <a:pt x="11" y="1931"/>
                  </a:lnTo>
                  <a:lnTo>
                    <a:pt x="19" y="1991"/>
                  </a:lnTo>
                  <a:lnTo>
                    <a:pt x="29" y="2050"/>
                  </a:lnTo>
                  <a:lnTo>
                    <a:pt x="41" y="2110"/>
                  </a:lnTo>
                  <a:lnTo>
                    <a:pt x="56" y="2168"/>
                  </a:lnTo>
                  <a:lnTo>
                    <a:pt x="73" y="2225"/>
                  </a:lnTo>
                  <a:lnTo>
                    <a:pt x="91" y="2282"/>
                  </a:lnTo>
                  <a:lnTo>
                    <a:pt x="112" y="2338"/>
                  </a:lnTo>
                  <a:lnTo>
                    <a:pt x="134" y="2392"/>
                  </a:lnTo>
                  <a:lnTo>
                    <a:pt x="160" y="2446"/>
                  </a:lnTo>
                  <a:lnTo>
                    <a:pt x="185" y="2498"/>
                  </a:lnTo>
                  <a:lnTo>
                    <a:pt x="214" y="2551"/>
                  </a:lnTo>
                  <a:lnTo>
                    <a:pt x="245" y="2601"/>
                  </a:lnTo>
                  <a:lnTo>
                    <a:pt x="277" y="2651"/>
                  </a:lnTo>
                  <a:lnTo>
                    <a:pt x="311" y="2698"/>
                  </a:lnTo>
                  <a:lnTo>
                    <a:pt x="347" y="2745"/>
                  </a:lnTo>
                  <a:lnTo>
                    <a:pt x="384" y="2790"/>
                  </a:lnTo>
                  <a:lnTo>
                    <a:pt x="424" y="2834"/>
                  </a:lnTo>
                  <a:lnTo>
                    <a:pt x="464" y="2878"/>
                  </a:lnTo>
                  <a:lnTo>
                    <a:pt x="508" y="2918"/>
                  </a:lnTo>
                  <a:lnTo>
                    <a:pt x="552" y="2958"/>
                  </a:lnTo>
                  <a:lnTo>
                    <a:pt x="597" y="2996"/>
                  </a:lnTo>
                  <a:lnTo>
                    <a:pt x="645" y="3032"/>
                  </a:lnTo>
                  <a:lnTo>
                    <a:pt x="694" y="3067"/>
                  </a:lnTo>
                  <a:lnTo>
                    <a:pt x="744" y="3101"/>
                  </a:lnTo>
                  <a:lnTo>
                    <a:pt x="795" y="3132"/>
                  </a:lnTo>
                  <a:lnTo>
                    <a:pt x="848" y="3161"/>
                  </a:lnTo>
                  <a:lnTo>
                    <a:pt x="903" y="3189"/>
                  </a:lnTo>
                  <a:lnTo>
                    <a:pt x="959" y="3215"/>
                  </a:lnTo>
                  <a:lnTo>
                    <a:pt x="1016" y="3238"/>
                  </a:lnTo>
                  <a:lnTo>
                    <a:pt x="1046" y="3164"/>
                  </a:lnTo>
                  <a:lnTo>
                    <a:pt x="991" y="3142"/>
                  </a:lnTo>
                  <a:lnTo>
                    <a:pt x="938" y="3117"/>
                  </a:lnTo>
                  <a:lnTo>
                    <a:pt x="887" y="3090"/>
                  </a:lnTo>
                  <a:lnTo>
                    <a:pt x="836" y="3062"/>
                  </a:lnTo>
                  <a:lnTo>
                    <a:pt x="787" y="3033"/>
                  </a:lnTo>
                  <a:lnTo>
                    <a:pt x="739" y="3001"/>
                  </a:lnTo>
                  <a:lnTo>
                    <a:pt x="692" y="2968"/>
                  </a:lnTo>
                  <a:lnTo>
                    <a:pt x="647" y="2933"/>
                  </a:lnTo>
                  <a:lnTo>
                    <a:pt x="604" y="2897"/>
                  </a:lnTo>
                  <a:lnTo>
                    <a:pt x="562" y="2860"/>
                  </a:lnTo>
                  <a:lnTo>
                    <a:pt x="521" y="2821"/>
                  </a:lnTo>
                  <a:lnTo>
                    <a:pt x="483" y="2780"/>
                  </a:lnTo>
                  <a:lnTo>
                    <a:pt x="446" y="2738"/>
                  </a:lnTo>
                  <a:lnTo>
                    <a:pt x="410" y="2695"/>
                  </a:lnTo>
                  <a:lnTo>
                    <a:pt x="376" y="2651"/>
                  </a:lnTo>
                  <a:lnTo>
                    <a:pt x="344" y="2605"/>
                  </a:lnTo>
                  <a:lnTo>
                    <a:pt x="312" y="2558"/>
                  </a:lnTo>
                  <a:lnTo>
                    <a:pt x="284" y="2510"/>
                  </a:lnTo>
                  <a:lnTo>
                    <a:pt x="256" y="2461"/>
                  </a:lnTo>
                  <a:lnTo>
                    <a:pt x="232" y="2411"/>
                  </a:lnTo>
                  <a:lnTo>
                    <a:pt x="207" y="2360"/>
                  </a:lnTo>
                  <a:lnTo>
                    <a:pt x="187" y="2308"/>
                  </a:lnTo>
                  <a:lnTo>
                    <a:pt x="167" y="2255"/>
                  </a:lnTo>
                  <a:lnTo>
                    <a:pt x="149" y="2202"/>
                  </a:lnTo>
                  <a:lnTo>
                    <a:pt x="133" y="2147"/>
                  </a:lnTo>
                  <a:lnTo>
                    <a:pt x="119" y="2091"/>
                  </a:lnTo>
                  <a:lnTo>
                    <a:pt x="107" y="2035"/>
                  </a:lnTo>
                  <a:lnTo>
                    <a:pt x="98" y="1979"/>
                  </a:lnTo>
                  <a:lnTo>
                    <a:pt x="90" y="1921"/>
                  </a:lnTo>
                  <a:lnTo>
                    <a:pt x="85" y="1864"/>
                  </a:lnTo>
                  <a:lnTo>
                    <a:pt x="82" y="1805"/>
                  </a:lnTo>
                  <a:lnTo>
                    <a:pt x="81" y="1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64224C6-097C-4DEE-AA75-C1C50FEF2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360" y="2843502"/>
              <a:ext cx="546100" cy="1028700"/>
            </a:xfrm>
            <a:custGeom>
              <a:avLst/>
              <a:gdLst>
                <a:gd name="T0" fmla="*/ 730 w 1720"/>
                <a:gd name="T1" fmla="*/ 97 h 3239"/>
                <a:gd name="T2" fmla="*/ 885 w 1720"/>
                <a:gd name="T3" fmla="*/ 176 h 3239"/>
                <a:gd name="T4" fmla="*/ 1029 w 1720"/>
                <a:gd name="T5" fmla="*/ 270 h 3239"/>
                <a:gd name="T6" fmla="*/ 1160 w 1720"/>
                <a:gd name="T7" fmla="*/ 378 h 3239"/>
                <a:gd name="T8" fmla="*/ 1276 w 1720"/>
                <a:gd name="T9" fmla="*/ 501 h 3239"/>
                <a:gd name="T10" fmla="*/ 1378 w 1720"/>
                <a:gd name="T11" fmla="*/ 633 h 3239"/>
                <a:gd name="T12" fmla="*/ 1464 w 1720"/>
                <a:gd name="T13" fmla="*/ 777 h 3239"/>
                <a:gd name="T14" fmla="*/ 1535 w 1720"/>
                <a:gd name="T15" fmla="*/ 930 h 3239"/>
                <a:gd name="T16" fmla="*/ 1588 w 1720"/>
                <a:gd name="T17" fmla="*/ 1092 h 3239"/>
                <a:gd name="T18" fmla="*/ 1623 w 1720"/>
                <a:gd name="T19" fmla="*/ 1259 h 3239"/>
                <a:gd name="T20" fmla="*/ 1640 w 1720"/>
                <a:gd name="T21" fmla="*/ 1432 h 3239"/>
                <a:gd name="T22" fmla="*/ 1633 w 1720"/>
                <a:gd name="T23" fmla="*/ 1636 h 3239"/>
                <a:gd name="T24" fmla="*/ 1598 w 1720"/>
                <a:gd name="T25" fmla="*/ 1847 h 3239"/>
                <a:gd name="T26" fmla="*/ 1534 w 1720"/>
                <a:gd name="T27" fmla="*/ 2045 h 3239"/>
                <a:gd name="T28" fmla="*/ 1443 w 1720"/>
                <a:gd name="T29" fmla="*/ 2230 h 3239"/>
                <a:gd name="T30" fmla="*/ 1329 w 1720"/>
                <a:gd name="T31" fmla="*/ 2403 h 3239"/>
                <a:gd name="T32" fmla="*/ 1193 w 1720"/>
                <a:gd name="T33" fmla="*/ 2556 h 3239"/>
                <a:gd name="T34" fmla="*/ 1037 w 1720"/>
                <a:gd name="T35" fmla="*/ 2691 h 3239"/>
                <a:gd name="T36" fmla="*/ 864 w 1720"/>
                <a:gd name="T37" fmla="*/ 2805 h 3239"/>
                <a:gd name="T38" fmla="*/ 676 w 1720"/>
                <a:gd name="T39" fmla="*/ 2895 h 3239"/>
                <a:gd name="T40" fmla="*/ 475 w 1720"/>
                <a:gd name="T41" fmla="*/ 2960 h 3239"/>
                <a:gd name="T42" fmla="*/ 262 w 1720"/>
                <a:gd name="T43" fmla="*/ 2996 h 3239"/>
                <a:gd name="T44" fmla="*/ 0 w 1720"/>
                <a:gd name="T45" fmla="*/ 3045 h 3239"/>
                <a:gd name="T46" fmla="*/ 234 w 1720"/>
                <a:gd name="T47" fmla="*/ 3078 h 3239"/>
                <a:gd name="T48" fmla="*/ 463 w 1720"/>
                <a:gd name="T49" fmla="*/ 3044 h 3239"/>
                <a:gd name="T50" fmla="*/ 680 w 1720"/>
                <a:gd name="T51" fmla="*/ 2978 h 3239"/>
                <a:gd name="T52" fmla="*/ 883 w 1720"/>
                <a:gd name="T53" fmla="*/ 2885 h 3239"/>
                <a:gd name="T54" fmla="*/ 1070 w 1720"/>
                <a:gd name="T55" fmla="*/ 2767 h 3239"/>
                <a:gd name="T56" fmla="*/ 1238 w 1720"/>
                <a:gd name="T57" fmla="*/ 2625 h 3239"/>
                <a:gd name="T58" fmla="*/ 1384 w 1720"/>
                <a:gd name="T59" fmla="*/ 2462 h 3239"/>
                <a:gd name="T60" fmla="*/ 1507 w 1720"/>
                <a:gd name="T61" fmla="*/ 2280 h 3239"/>
                <a:gd name="T62" fmla="*/ 1605 w 1720"/>
                <a:gd name="T63" fmla="*/ 2082 h 3239"/>
                <a:gd name="T64" fmla="*/ 1675 w 1720"/>
                <a:gd name="T65" fmla="*/ 1870 h 3239"/>
                <a:gd name="T66" fmla="*/ 1713 w 1720"/>
                <a:gd name="T67" fmla="*/ 1646 h 3239"/>
                <a:gd name="T68" fmla="*/ 1719 w 1720"/>
                <a:gd name="T69" fmla="*/ 1430 h 3239"/>
                <a:gd name="T70" fmla="*/ 1703 w 1720"/>
                <a:gd name="T71" fmla="*/ 1247 h 3239"/>
                <a:gd name="T72" fmla="*/ 1666 w 1720"/>
                <a:gd name="T73" fmla="*/ 1071 h 3239"/>
                <a:gd name="T74" fmla="*/ 1610 w 1720"/>
                <a:gd name="T75" fmla="*/ 901 h 3239"/>
                <a:gd name="T76" fmla="*/ 1535 w 1720"/>
                <a:gd name="T77" fmla="*/ 740 h 3239"/>
                <a:gd name="T78" fmla="*/ 1445 w 1720"/>
                <a:gd name="T79" fmla="*/ 588 h 3239"/>
                <a:gd name="T80" fmla="*/ 1336 w 1720"/>
                <a:gd name="T81" fmla="*/ 448 h 3239"/>
                <a:gd name="T82" fmla="*/ 1214 w 1720"/>
                <a:gd name="T83" fmla="*/ 320 h 3239"/>
                <a:gd name="T84" fmla="*/ 1077 w 1720"/>
                <a:gd name="T85" fmla="*/ 206 h 3239"/>
                <a:gd name="T86" fmla="*/ 926 w 1720"/>
                <a:gd name="T87" fmla="*/ 106 h 3239"/>
                <a:gd name="T88" fmla="*/ 762 w 1720"/>
                <a:gd name="T89" fmla="*/ 24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0" h="3239">
                  <a:moveTo>
                    <a:pt x="705" y="0"/>
                  </a:moveTo>
                  <a:lnTo>
                    <a:pt x="676" y="75"/>
                  </a:lnTo>
                  <a:lnTo>
                    <a:pt x="730" y="97"/>
                  </a:lnTo>
                  <a:lnTo>
                    <a:pt x="783" y="121"/>
                  </a:lnTo>
                  <a:lnTo>
                    <a:pt x="835" y="148"/>
                  </a:lnTo>
                  <a:lnTo>
                    <a:pt x="885" y="176"/>
                  </a:lnTo>
                  <a:lnTo>
                    <a:pt x="935" y="205"/>
                  </a:lnTo>
                  <a:lnTo>
                    <a:pt x="983" y="237"/>
                  </a:lnTo>
                  <a:lnTo>
                    <a:pt x="1029" y="270"/>
                  </a:lnTo>
                  <a:lnTo>
                    <a:pt x="1074" y="305"/>
                  </a:lnTo>
                  <a:lnTo>
                    <a:pt x="1118" y="341"/>
                  </a:lnTo>
                  <a:lnTo>
                    <a:pt x="1160" y="378"/>
                  </a:lnTo>
                  <a:lnTo>
                    <a:pt x="1199" y="418"/>
                  </a:lnTo>
                  <a:lnTo>
                    <a:pt x="1239" y="459"/>
                  </a:lnTo>
                  <a:lnTo>
                    <a:pt x="1276" y="501"/>
                  </a:lnTo>
                  <a:lnTo>
                    <a:pt x="1312" y="544"/>
                  </a:lnTo>
                  <a:lnTo>
                    <a:pt x="1346" y="588"/>
                  </a:lnTo>
                  <a:lnTo>
                    <a:pt x="1378" y="633"/>
                  </a:lnTo>
                  <a:lnTo>
                    <a:pt x="1408" y="680"/>
                  </a:lnTo>
                  <a:lnTo>
                    <a:pt x="1438" y="729"/>
                  </a:lnTo>
                  <a:lnTo>
                    <a:pt x="1464" y="777"/>
                  </a:lnTo>
                  <a:lnTo>
                    <a:pt x="1490" y="827"/>
                  </a:lnTo>
                  <a:lnTo>
                    <a:pt x="1513" y="879"/>
                  </a:lnTo>
                  <a:lnTo>
                    <a:pt x="1535" y="930"/>
                  </a:lnTo>
                  <a:lnTo>
                    <a:pt x="1554" y="983"/>
                  </a:lnTo>
                  <a:lnTo>
                    <a:pt x="1572" y="1037"/>
                  </a:lnTo>
                  <a:lnTo>
                    <a:pt x="1588" y="1092"/>
                  </a:lnTo>
                  <a:lnTo>
                    <a:pt x="1602" y="1146"/>
                  </a:lnTo>
                  <a:lnTo>
                    <a:pt x="1613" y="1203"/>
                  </a:lnTo>
                  <a:lnTo>
                    <a:pt x="1623" y="1259"/>
                  </a:lnTo>
                  <a:lnTo>
                    <a:pt x="1631" y="1317"/>
                  </a:lnTo>
                  <a:lnTo>
                    <a:pt x="1636" y="1374"/>
                  </a:lnTo>
                  <a:lnTo>
                    <a:pt x="1640" y="1432"/>
                  </a:lnTo>
                  <a:lnTo>
                    <a:pt x="1640" y="1492"/>
                  </a:lnTo>
                  <a:lnTo>
                    <a:pt x="1639" y="1565"/>
                  </a:lnTo>
                  <a:lnTo>
                    <a:pt x="1633" y="1636"/>
                  </a:lnTo>
                  <a:lnTo>
                    <a:pt x="1625" y="1707"/>
                  </a:lnTo>
                  <a:lnTo>
                    <a:pt x="1613" y="1777"/>
                  </a:lnTo>
                  <a:lnTo>
                    <a:pt x="1598" y="1847"/>
                  </a:lnTo>
                  <a:lnTo>
                    <a:pt x="1579" y="1914"/>
                  </a:lnTo>
                  <a:lnTo>
                    <a:pt x="1559" y="1980"/>
                  </a:lnTo>
                  <a:lnTo>
                    <a:pt x="1534" y="2045"/>
                  </a:lnTo>
                  <a:lnTo>
                    <a:pt x="1506" y="2108"/>
                  </a:lnTo>
                  <a:lnTo>
                    <a:pt x="1476" y="2171"/>
                  </a:lnTo>
                  <a:lnTo>
                    <a:pt x="1443" y="2230"/>
                  </a:lnTo>
                  <a:lnTo>
                    <a:pt x="1408" y="2290"/>
                  </a:lnTo>
                  <a:lnTo>
                    <a:pt x="1370" y="2347"/>
                  </a:lnTo>
                  <a:lnTo>
                    <a:pt x="1329" y="2403"/>
                  </a:lnTo>
                  <a:lnTo>
                    <a:pt x="1286" y="2455"/>
                  </a:lnTo>
                  <a:lnTo>
                    <a:pt x="1241" y="2507"/>
                  </a:lnTo>
                  <a:lnTo>
                    <a:pt x="1193" y="2556"/>
                  </a:lnTo>
                  <a:lnTo>
                    <a:pt x="1143" y="2604"/>
                  </a:lnTo>
                  <a:lnTo>
                    <a:pt x="1092" y="2648"/>
                  </a:lnTo>
                  <a:lnTo>
                    <a:pt x="1037" y="2691"/>
                  </a:lnTo>
                  <a:lnTo>
                    <a:pt x="982" y="2732"/>
                  </a:lnTo>
                  <a:lnTo>
                    <a:pt x="923" y="2769"/>
                  </a:lnTo>
                  <a:lnTo>
                    <a:pt x="864" y="2805"/>
                  </a:lnTo>
                  <a:lnTo>
                    <a:pt x="804" y="2838"/>
                  </a:lnTo>
                  <a:lnTo>
                    <a:pt x="741" y="2868"/>
                  </a:lnTo>
                  <a:lnTo>
                    <a:pt x="676" y="2895"/>
                  </a:lnTo>
                  <a:lnTo>
                    <a:pt x="609" y="2919"/>
                  </a:lnTo>
                  <a:lnTo>
                    <a:pt x="543" y="2941"/>
                  </a:lnTo>
                  <a:lnTo>
                    <a:pt x="475" y="2960"/>
                  </a:lnTo>
                  <a:lnTo>
                    <a:pt x="405" y="2975"/>
                  </a:lnTo>
                  <a:lnTo>
                    <a:pt x="333" y="2988"/>
                  </a:lnTo>
                  <a:lnTo>
                    <a:pt x="262" y="2996"/>
                  </a:lnTo>
                  <a:lnTo>
                    <a:pt x="401" y="2921"/>
                  </a:lnTo>
                  <a:lnTo>
                    <a:pt x="364" y="2850"/>
                  </a:lnTo>
                  <a:lnTo>
                    <a:pt x="0" y="3045"/>
                  </a:lnTo>
                  <a:lnTo>
                    <a:pt x="364" y="3239"/>
                  </a:lnTo>
                  <a:lnTo>
                    <a:pt x="401" y="3168"/>
                  </a:lnTo>
                  <a:lnTo>
                    <a:pt x="234" y="3078"/>
                  </a:lnTo>
                  <a:lnTo>
                    <a:pt x="312" y="3070"/>
                  </a:lnTo>
                  <a:lnTo>
                    <a:pt x="387" y="3059"/>
                  </a:lnTo>
                  <a:lnTo>
                    <a:pt x="463" y="3044"/>
                  </a:lnTo>
                  <a:lnTo>
                    <a:pt x="536" y="3026"/>
                  </a:lnTo>
                  <a:lnTo>
                    <a:pt x="609" y="3004"/>
                  </a:lnTo>
                  <a:lnTo>
                    <a:pt x="680" y="2978"/>
                  </a:lnTo>
                  <a:lnTo>
                    <a:pt x="749" y="2951"/>
                  </a:lnTo>
                  <a:lnTo>
                    <a:pt x="816" y="2919"/>
                  </a:lnTo>
                  <a:lnTo>
                    <a:pt x="883" y="2885"/>
                  </a:lnTo>
                  <a:lnTo>
                    <a:pt x="947" y="2849"/>
                  </a:lnTo>
                  <a:lnTo>
                    <a:pt x="1010" y="2809"/>
                  </a:lnTo>
                  <a:lnTo>
                    <a:pt x="1070" y="2767"/>
                  </a:lnTo>
                  <a:lnTo>
                    <a:pt x="1128" y="2722"/>
                  </a:lnTo>
                  <a:lnTo>
                    <a:pt x="1184" y="2675"/>
                  </a:lnTo>
                  <a:lnTo>
                    <a:pt x="1238" y="2625"/>
                  </a:lnTo>
                  <a:lnTo>
                    <a:pt x="1289" y="2572"/>
                  </a:lnTo>
                  <a:lnTo>
                    <a:pt x="1338" y="2518"/>
                  </a:lnTo>
                  <a:lnTo>
                    <a:pt x="1384" y="2462"/>
                  </a:lnTo>
                  <a:lnTo>
                    <a:pt x="1428" y="2403"/>
                  </a:lnTo>
                  <a:lnTo>
                    <a:pt x="1469" y="2342"/>
                  </a:lnTo>
                  <a:lnTo>
                    <a:pt x="1507" y="2280"/>
                  </a:lnTo>
                  <a:lnTo>
                    <a:pt x="1543" y="2215"/>
                  </a:lnTo>
                  <a:lnTo>
                    <a:pt x="1576" y="2150"/>
                  </a:lnTo>
                  <a:lnTo>
                    <a:pt x="1605" y="2082"/>
                  </a:lnTo>
                  <a:lnTo>
                    <a:pt x="1632" y="2013"/>
                  </a:lnTo>
                  <a:lnTo>
                    <a:pt x="1655" y="1942"/>
                  </a:lnTo>
                  <a:lnTo>
                    <a:pt x="1675" y="1870"/>
                  </a:lnTo>
                  <a:lnTo>
                    <a:pt x="1691" y="1797"/>
                  </a:lnTo>
                  <a:lnTo>
                    <a:pt x="1704" y="1722"/>
                  </a:lnTo>
                  <a:lnTo>
                    <a:pt x="1713" y="1646"/>
                  </a:lnTo>
                  <a:lnTo>
                    <a:pt x="1719" y="1570"/>
                  </a:lnTo>
                  <a:lnTo>
                    <a:pt x="1720" y="1492"/>
                  </a:lnTo>
                  <a:lnTo>
                    <a:pt x="1719" y="1430"/>
                  </a:lnTo>
                  <a:lnTo>
                    <a:pt x="1716" y="1368"/>
                  </a:lnTo>
                  <a:lnTo>
                    <a:pt x="1710" y="1308"/>
                  </a:lnTo>
                  <a:lnTo>
                    <a:pt x="1703" y="1247"/>
                  </a:lnTo>
                  <a:lnTo>
                    <a:pt x="1692" y="1188"/>
                  </a:lnTo>
                  <a:lnTo>
                    <a:pt x="1680" y="1129"/>
                  </a:lnTo>
                  <a:lnTo>
                    <a:pt x="1666" y="1071"/>
                  </a:lnTo>
                  <a:lnTo>
                    <a:pt x="1648" y="1014"/>
                  </a:lnTo>
                  <a:lnTo>
                    <a:pt x="1629" y="957"/>
                  </a:lnTo>
                  <a:lnTo>
                    <a:pt x="1610" y="901"/>
                  </a:lnTo>
                  <a:lnTo>
                    <a:pt x="1586" y="846"/>
                  </a:lnTo>
                  <a:lnTo>
                    <a:pt x="1562" y="793"/>
                  </a:lnTo>
                  <a:lnTo>
                    <a:pt x="1535" y="740"/>
                  </a:lnTo>
                  <a:lnTo>
                    <a:pt x="1507" y="688"/>
                  </a:lnTo>
                  <a:lnTo>
                    <a:pt x="1476" y="638"/>
                  </a:lnTo>
                  <a:lnTo>
                    <a:pt x="1445" y="588"/>
                  </a:lnTo>
                  <a:lnTo>
                    <a:pt x="1410" y="540"/>
                  </a:lnTo>
                  <a:lnTo>
                    <a:pt x="1375" y="494"/>
                  </a:lnTo>
                  <a:lnTo>
                    <a:pt x="1336" y="448"/>
                  </a:lnTo>
                  <a:lnTo>
                    <a:pt x="1298" y="404"/>
                  </a:lnTo>
                  <a:lnTo>
                    <a:pt x="1256" y="361"/>
                  </a:lnTo>
                  <a:lnTo>
                    <a:pt x="1214" y="320"/>
                  </a:lnTo>
                  <a:lnTo>
                    <a:pt x="1170" y="281"/>
                  </a:lnTo>
                  <a:lnTo>
                    <a:pt x="1124" y="242"/>
                  </a:lnTo>
                  <a:lnTo>
                    <a:pt x="1077" y="206"/>
                  </a:lnTo>
                  <a:lnTo>
                    <a:pt x="1028" y="171"/>
                  </a:lnTo>
                  <a:lnTo>
                    <a:pt x="978" y="138"/>
                  </a:lnTo>
                  <a:lnTo>
                    <a:pt x="926" y="106"/>
                  </a:lnTo>
                  <a:lnTo>
                    <a:pt x="872" y="77"/>
                  </a:lnTo>
                  <a:lnTo>
                    <a:pt x="818" y="49"/>
                  </a:lnTo>
                  <a:lnTo>
                    <a:pt x="762" y="24"/>
                  </a:lnTo>
                  <a:lnTo>
                    <a:pt x="7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pic>
        <p:nvPicPr>
          <p:cNvPr id="27" name="Imagem 26" descr="Ícone&#10;&#10;Descrição gerada automaticamente com confiança média">
            <a:extLst>
              <a:ext uri="{FF2B5EF4-FFF2-40B4-BE49-F238E27FC236}">
                <a16:creationId xmlns:a16="http://schemas.microsoft.com/office/drawing/2014/main" id="{A826A5DF-4748-43E6-91D5-1FBB4A60E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34" y="211793"/>
            <a:ext cx="704419" cy="48313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FBCDC8B0-819D-49D4-8D68-D2711E841792}"/>
              </a:ext>
            </a:extLst>
          </p:cNvPr>
          <p:cNvSpPr txBox="1"/>
          <p:nvPr/>
        </p:nvSpPr>
        <p:spPr>
          <a:xfrm>
            <a:off x="3819525" y="1859340"/>
            <a:ext cx="79698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5CAA"/>
                </a:solidFill>
              </a:rPr>
              <a:t>Identificar direitos, obrigações e riscos das legislações:</a:t>
            </a:r>
          </a:p>
          <a:p>
            <a:endParaRPr lang="pt-BR" sz="2000" b="1" dirty="0">
              <a:solidFill>
                <a:srgbClr val="005CAA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rgbClr val="005CAA"/>
                </a:solidFill>
                <a:cs typeface="Times New Roman" panose="02020603050405020304" pitchFamily="18" charset="0"/>
              </a:rPr>
              <a:t>Lei de Segurança – exige-se conhecimento e cumprimento;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005CAA"/>
                </a:solidFill>
                <a:effectLst/>
                <a:uLnTx/>
                <a:uFillTx/>
                <a:cs typeface="Times New Roman" panose="02020603050405020304" pitchFamily="18" charset="0"/>
              </a:rPr>
              <a:t>Regime de propriedade </a:t>
            </a:r>
            <a:r>
              <a:rPr lang="pt-PT" sz="2000" dirty="0">
                <a:solidFill>
                  <a:srgbClr val="005CAA"/>
                </a:solidFill>
                <a:cs typeface="Times New Roman" panose="02020603050405020304" pitchFamily="18" charset="0"/>
              </a:rPr>
              <a:t>Intelectual;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rgbClr val="005CAA"/>
                </a:solidFill>
                <a:cs typeface="Times New Roman" panose="02020603050405020304" pitchFamily="18" charset="0"/>
              </a:rPr>
              <a:t>Lei trabalhista – contratações de terceiros.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rgbClr val="005C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Abertura de empresas virtualmente.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rgbClr val="005C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Acordo com o Brasil para evitar a dupla tributação, prevenir a evasão e a elisão fiscais. | VIGENTE. </a:t>
            </a:r>
            <a:endParaRPr lang="pt-BR" sz="2000" dirty="0">
              <a:solidFill>
                <a:srgbClr val="005CA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5CA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5CAA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12734F-0040-4C7E-8C57-4995EF0C7B10}"/>
              </a:ext>
            </a:extLst>
          </p:cNvPr>
          <p:cNvSpPr txBox="1"/>
          <p:nvPr/>
        </p:nvSpPr>
        <p:spPr>
          <a:xfrm>
            <a:off x="213062" y="6550223"/>
            <a:ext cx="24608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/>
              <a:t>Fonte: MRE/ME / </a:t>
            </a:r>
            <a:r>
              <a:rPr lang="pt-BR" sz="900" dirty="0">
                <a:hlinkClick r:id="rId5"/>
              </a:rPr>
              <a:t>https://u.ae/en</a:t>
            </a:r>
            <a:r>
              <a:rPr lang="pt-BR" sz="900" dirty="0"/>
              <a:t> 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7E8D448-C9C0-4889-ABBE-8F368A13188B}"/>
              </a:ext>
            </a:extLst>
          </p:cNvPr>
          <p:cNvSpPr txBox="1"/>
          <p:nvPr/>
        </p:nvSpPr>
        <p:spPr>
          <a:xfrm>
            <a:off x="511929" y="1859340"/>
            <a:ext cx="24713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5CAA"/>
                </a:solidFill>
              </a:rPr>
              <a:t>ESTRATÉGIAS DE ACESSO AO MERCADO EAU</a:t>
            </a:r>
          </a:p>
          <a:p>
            <a:endParaRPr lang="pt-BR" sz="2400" b="1" dirty="0">
              <a:solidFill>
                <a:srgbClr val="005CAA"/>
              </a:solidFill>
            </a:endParaRPr>
          </a:p>
        </p:txBody>
      </p:sp>
      <p:grpSp>
        <p:nvGrpSpPr>
          <p:cNvPr id="18" name="Grupo 299">
            <a:extLst>
              <a:ext uri="{FF2B5EF4-FFF2-40B4-BE49-F238E27FC236}">
                <a16:creationId xmlns:a16="http://schemas.microsoft.com/office/drawing/2014/main" id="{45863942-D6A4-418D-A04A-48F4803A84E1}"/>
              </a:ext>
            </a:extLst>
          </p:cNvPr>
          <p:cNvGrpSpPr/>
          <p:nvPr/>
        </p:nvGrpSpPr>
        <p:grpSpPr>
          <a:xfrm>
            <a:off x="597792" y="1302988"/>
            <a:ext cx="475303" cy="354274"/>
            <a:chOff x="10747372" y="1054146"/>
            <a:chExt cx="821360" cy="612209"/>
          </a:xfrm>
          <a:solidFill>
            <a:srgbClr val="4C87BF"/>
          </a:solidFill>
        </p:grpSpPr>
        <p:sp>
          <p:nvSpPr>
            <p:cNvPr id="24" name="Freeform 80">
              <a:extLst>
                <a:ext uri="{FF2B5EF4-FFF2-40B4-BE49-F238E27FC236}">
                  <a16:creationId xmlns:a16="http://schemas.microsoft.com/office/drawing/2014/main" id="{972482B9-1135-4CB1-B07D-EFCDE10F82B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0747372" y="1054146"/>
              <a:ext cx="821360" cy="106149"/>
            </a:xfrm>
            <a:custGeom>
              <a:avLst/>
              <a:gdLst>
                <a:gd name="T0" fmla="*/ 282 w 11746"/>
                <a:gd name="T1" fmla="*/ 317 h 1518"/>
                <a:gd name="T2" fmla="*/ 282 w 11746"/>
                <a:gd name="T3" fmla="*/ 1200 h 1518"/>
                <a:gd name="T4" fmla="*/ 11464 w 11746"/>
                <a:gd name="T5" fmla="*/ 1200 h 1518"/>
                <a:gd name="T6" fmla="*/ 11464 w 11746"/>
                <a:gd name="T7" fmla="*/ 317 h 1518"/>
                <a:gd name="T8" fmla="*/ 282 w 11746"/>
                <a:gd name="T9" fmla="*/ 317 h 1518"/>
                <a:gd name="T10" fmla="*/ 0 w 11746"/>
                <a:gd name="T11" fmla="*/ 0 h 1518"/>
                <a:gd name="T12" fmla="*/ 11746 w 11746"/>
                <a:gd name="T13" fmla="*/ 0 h 1518"/>
                <a:gd name="T14" fmla="*/ 11746 w 11746"/>
                <a:gd name="T15" fmla="*/ 1518 h 1518"/>
                <a:gd name="T16" fmla="*/ 0 w 11746"/>
                <a:gd name="T17" fmla="*/ 1518 h 1518"/>
                <a:gd name="T18" fmla="*/ 0 w 11746"/>
                <a:gd name="T1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46" h="1518">
                  <a:moveTo>
                    <a:pt x="282" y="317"/>
                  </a:moveTo>
                  <a:lnTo>
                    <a:pt x="282" y="1200"/>
                  </a:lnTo>
                  <a:lnTo>
                    <a:pt x="11464" y="1200"/>
                  </a:lnTo>
                  <a:lnTo>
                    <a:pt x="11464" y="317"/>
                  </a:lnTo>
                  <a:lnTo>
                    <a:pt x="282" y="317"/>
                  </a:lnTo>
                  <a:close/>
                  <a:moveTo>
                    <a:pt x="0" y="0"/>
                  </a:moveTo>
                  <a:lnTo>
                    <a:pt x="11746" y="0"/>
                  </a:lnTo>
                  <a:lnTo>
                    <a:pt x="11746" y="1518"/>
                  </a:lnTo>
                  <a:lnTo>
                    <a:pt x="0" y="15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A271E0EF-417C-40F2-8260-5D16ADB79216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0767092" y="1138059"/>
              <a:ext cx="781921" cy="444385"/>
            </a:xfrm>
            <a:custGeom>
              <a:avLst/>
              <a:gdLst>
                <a:gd name="T0" fmla="*/ 318 w 11182"/>
                <a:gd name="T1" fmla="*/ 318 h 6355"/>
                <a:gd name="T2" fmla="*/ 318 w 11182"/>
                <a:gd name="T3" fmla="*/ 6037 h 6355"/>
                <a:gd name="T4" fmla="*/ 10864 w 11182"/>
                <a:gd name="T5" fmla="*/ 6037 h 6355"/>
                <a:gd name="T6" fmla="*/ 10864 w 11182"/>
                <a:gd name="T7" fmla="*/ 318 h 6355"/>
                <a:gd name="T8" fmla="*/ 318 w 11182"/>
                <a:gd name="T9" fmla="*/ 318 h 6355"/>
                <a:gd name="T10" fmla="*/ 0 w 11182"/>
                <a:gd name="T11" fmla="*/ 0 h 6355"/>
                <a:gd name="T12" fmla="*/ 11182 w 11182"/>
                <a:gd name="T13" fmla="*/ 0 h 6355"/>
                <a:gd name="T14" fmla="*/ 11182 w 11182"/>
                <a:gd name="T15" fmla="*/ 6355 h 6355"/>
                <a:gd name="T16" fmla="*/ 0 w 11182"/>
                <a:gd name="T17" fmla="*/ 6355 h 6355"/>
                <a:gd name="T18" fmla="*/ 0 w 11182"/>
                <a:gd name="T19" fmla="*/ 0 h 6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82" h="6355">
                  <a:moveTo>
                    <a:pt x="318" y="318"/>
                  </a:moveTo>
                  <a:lnTo>
                    <a:pt x="318" y="6037"/>
                  </a:lnTo>
                  <a:lnTo>
                    <a:pt x="10864" y="6037"/>
                  </a:lnTo>
                  <a:lnTo>
                    <a:pt x="10864" y="318"/>
                  </a:lnTo>
                  <a:lnTo>
                    <a:pt x="318" y="318"/>
                  </a:lnTo>
                  <a:close/>
                  <a:moveTo>
                    <a:pt x="0" y="0"/>
                  </a:moveTo>
                  <a:lnTo>
                    <a:pt x="11182" y="0"/>
                  </a:lnTo>
                  <a:lnTo>
                    <a:pt x="11182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Rectangle 82">
              <a:extLst>
                <a:ext uri="{FF2B5EF4-FFF2-40B4-BE49-F238E27FC236}">
                  <a16:creationId xmlns:a16="http://schemas.microsoft.com/office/drawing/2014/main" id="{EEA6835B-2CCC-4B97-AC3F-1521EA2144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146934" y="1572584"/>
              <a:ext cx="22237" cy="839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Rectangle 83">
              <a:extLst>
                <a:ext uri="{FF2B5EF4-FFF2-40B4-BE49-F238E27FC236}">
                  <a16:creationId xmlns:a16="http://schemas.microsoft.com/office/drawing/2014/main" id="{A05DC956-DB1B-4793-A991-A5D61351659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011276" y="1646636"/>
              <a:ext cx="293553" cy="1971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Freeform 84">
              <a:extLst>
                <a:ext uri="{FF2B5EF4-FFF2-40B4-BE49-F238E27FC236}">
                  <a16:creationId xmlns:a16="http://schemas.microsoft.com/office/drawing/2014/main" id="{990A3F8A-789F-47DF-9DCF-80FEC438A927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1211057" y="1244207"/>
              <a:ext cx="231877" cy="232087"/>
            </a:xfrm>
            <a:custGeom>
              <a:avLst/>
              <a:gdLst>
                <a:gd name="T0" fmla="*/ 1658 w 3316"/>
                <a:gd name="T1" fmla="*/ 318 h 3319"/>
                <a:gd name="T2" fmla="*/ 1129 w 3316"/>
                <a:gd name="T3" fmla="*/ 424 h 3319"/>
                <a:gd name="T4" fmla="*/ 705 w 3316"/>
                <a:gd name="T5" fmla="*/ 706 h 3319"/>
                <a:gd name="T6" fmla="*/ 423 w 3316"/>
                <a:gd name="T7" fmla="*/ 1130 h 3319"/>
                <a:gd name="T8" fmla="*/ 317 w 3316"/>
                <a:gd name="T9" fmla="*/ 1659 h 3319"/>
                <a:gd name="T10" fmla="*/ 423 w 3316"/>
                <a:gd name="T11" fmla="*/ 2189 h 3319"/>
                <a:gd name="T12" fmla="*/ 705 w 3316"/>
                <a:gd name="T13" fmla="*/ 2613 h 3319"/>
                <a:gd name="T14" fmla="*/ 1129 w 3316"/>
                <a:gd name="T15" fmla="*/ 2930 h 3319"/>
                <a:gd name="T16" fmla="*/ 1658 w 3316"/>
                <a:gd name="T17" fmla="*/ 3036 h 3319"/>
                <a:gd name="T18" fmla="*/ 2187 w 3316"/>
                <a:gd name="T19" fmla="*/ 2930 h 3319"/>
                <a:gd name="T20" fmla="*/ 2610 w 3316"/>
                <a:gd name="T21" fmla="*/ 2613 h 3319"/>
                <a:gd name="T22" fmla="*/ 2928 w 3316"/>
                <a:gd name="T23" fmla="*/ 2189 h 3319"/>
                <a:gd name="T24" fmla="*/ 3033 w 3316"/>
                <a:gd name="T25" fmla="*/ 1659 h 3319"/>
                <a:gd name="T26" fmla="*/ 2928 w 3316"/>
                <a:gd name="T27" fmla="*/ 1130 h 3319"/>
                <a:gd name="T28" fmla="*/ 2610 w 3316"/>
                <a:gd name="T29" fmla="*/ 706 h 3319"/>
                <a:gd name="T30" fmla="*/ 2187 w 3316"/>
                <a:gd name="T31" fmla="*/ 424 h 3319"/>
                <a:gd name="T32" fmla="*/ 1658 w 3316"/>
                <a:gd name="T33" fmla="*/ 318 h 3319"/>
                <a:gd name="T34" fmla="*/ 1658 w 3316"/>
                <a:gd name="T35" fmla="*/ 0 h 3319"/>
                <a:gd name="T36" fmla="*/ 2187 w 3316"/>
                <a:gd name="T37" fmla="*/ 106 h 3319"/>
                <a:gd name="T38" fmla="*/ 2645 w 3316"/>
                <a:gd name="T39" fmla="*/ 318 h 3319"/>
                <a:gd name="T40" fmla="*/ 2998 w 3316"/>
                <a:gd name="T41" fmla="*/ 671 h 3319"/>
                <a:gd name="T42" fmla="*/ 3245 w 3316"/>
                <a:gd name="T43" fmla="*/ 1130 h 3319"/>
                <a:gd name="T44" fmla="*/ 3316 w 3316"/>
                <a:gd name="T45" fmla="*/ 1659 h 3319"/>
                <a:gd name="T46" fmla="*/ 3245 w 3316"/>
                <a:gd name="T47" fmla="*/ 2189 h 3319"/>
                <a:gd name="T48" fmla="*/ 2998 w 3316"/>
                <a:gd name="T49" fmla="*/ 2648 h 3319"/>
                <a:gd name="T50" fmla="*/ 2645 w 3316"/>
                <a:gd name="T51" fmla="*/ 3001 h 3319"/>
                <a:gd name="T52" fmla="*/ 2187 w 3316"/>
                <a:gd name="T53" fmla="*/ 3248 h 3319"/>
                <a:gd name="T54" fmla="*/ 1658 w 3316"/>
                <a:gd name="T55" fmla="*/ 3319 h 3319"/>
                <a:gd name="T56" fmla="*/ 1129 w 3316"/>
                <a:gd name="T57" fmla="*/ 3248 h 3319"/>
                <a:gd name="T58" fmla="*/ 670 w 3316"/>
                <a:gd name="T59" fmla="*/ 3001 h 3319"/>
                <a:gd name="T60" fmla="*/ 317 w 3316"/>
                <a:gd name="T61" fmla="*/ 2648 h 3319"/>
                <a:gd name="T62" fmla="*/ 106 w 3316"/>
                <a:gd name="T63" fmla="*/ 2189 h 3319"/>
                <a:gd name="T64" fmla="*/ 0 w 3316"/>
                <a:gd name="T65" fmla="*/ 1659 h 3319"/>
                <a:gd name="T66" fmla="*/ 106 w 3316"/>
                <a:gd name="T67" fmla="*/ 1130 h 3319"/>
                <a:gd name="T68" fmla="*/ 317 w 3316"/>
                <a:gd name="T69" fmla="*/ 671 h 3319"/>
                <a:gd name="T70" fmla="*/ 670 w 3316"/>
                <a:gd name="T71" fmla="*/ 318 h 3319"/>
                <a:gd name="T72" fmla="*/ 1129 w 3316"/>
                <a:gd name="T73" fmla="*/ 106 h 3319"/>
                <a:gd name="T74" fmla="*/ 1658 w 3316"/>
                <a:gd name="T75" fmla="*/ 0 h 3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16" h="3319">
                  <a:moveTo>
                    <a:pt x="1658" y="318"/>
                  </a:moveTo>
                  <a:lnTo>
                    <a:pt x="1129" y="424"/>
                  </a:lnTo>
                  <a:lnTo>
                    <a:pt x="705" y="706"/>
                  </a:lnTo>
                  <a:lnTo>
                    <a:pt x="423" y="1130"/>
                  </a:lnTo>
                  <a:lnTo>
                    <a:pt x="317" y="1659"/>
                  </a:lnTo>
                  <a:lnTo>
                    <a:pt x="423" y="2189"/>
                  </a:lnTo>
                  <a:lnTo>
                    <a:pt x="705" y="2613"/>
                  </a:lnTo>
                  <a:lnTo>
                    <a:pt x="1129" y="2930"/>
                  </a:lnTo>
                  <a:lnTo>
                    <a:pt x="1658" y="3036"/>
                  </a:lnTo>
                  <a:lnTo>
                    <a:pt x="2187" y="2930"/>
                  </a:lnTo>
                  <a:lnTo>
                    <a:pt x="2610" y="2613"/>
                  </a:lnTo>
                  <a:lnTo>
                    <a:pt x="2928" y="2189"/>
                  </a:lnTo>
                  <a:lnTo>
                    <a:pt x="3033" y="1659"/>
                  </a:lnTo>
                  <a:lnTo>
                    <a:pt x="2928" y="1130"/>
                  </a:lnTo>
                  <a:lnTo>
                    <a:pt x="2610" y="706"/>
                  </a:lnTo>
                  <a:lnTo>
                    <a:pt x="2187" y="424"/>
                  </a:lnTo>
                  <a:lnTo>
                    <a:pt x="1658" y="318"/>
                  </a:lnTo>
                  <a:close/>
                  <a:moveTo>
                    <a:pt x="1658" y="0"/>
                  </a:moveTo>
                  <a:lnTo>
                    <a:pt x="2187" y="106"/>
                  </a:lnTo>
                  <a:lnTo>
                    <a:pt x="2645" y="318"/>
                  </a:lnTo>
                  <a:lnTo>
                    <a:pt x="2998" y="671"/>
                  </a:lnTo>
                  <a:lnTo>
                    <a:pt x="3245" y="1130"/>
                  </a:lnTo>
                  <a:lnTo>
                    <a:pt x="3316" y="1659"/>
                  </a:lnTo>
                  <a:lnTo>
                    <a:pt x="3245" y="2189"/>
                  </a:lnTo>
                  <a:lnTo>
                    <a:pt x="2998" y="2648"/>
                  </a:lnTo>
                  <a:lnTo>
                    <a:pt x="2645" y="3001"/>
                  </a:lnTo>
                  <a:lnTo>
                    <a:pt x="2187" y="3248"/>
                  </a:lnTo>
                  <a:lnTo>
                    <a:pt x="1658" y="3319"/>
                  </a:lnTo>
                  <a:lnTo>
                    <a:pt x="1129" y="3248"/>
                  </a:lnTo>
                  <a:lnTo>
                    <a:pt x="670" y="3001"/>
                  </a:lnTo>
                  <a:lnTo>
                    <a:pt x="317" y="2648"/>
                  </a:lnTo>
                  <a:lnTo>
                    <a:pt x="106" y="2189"/>
                  </a:lnTo>
                  <a:lnTo>
                    <a:pt x="0" y="1659"/>
                  </a:lnTo>
                  <a:lnTo>
                    <a:pt x="106" y="1130"/>
                  </a:lnTo>
                  <a:lnTo>
                    <a:pt x="317" y="671"/>
                  </a:lnTo>
                  <a:lnTo>
                    <a:pt x="670" y="318"/>
                  </a:lnTo>
                  <a:lnTo>
                    <a:pt x="1129" y="106"/>
                  </a:lnTo>
                  <a:lnTo>
                    <a:pt x="16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" name="Freeform 85">
              <a:extLst>
                <a:ext uri="{FF2B5EF4-FFF2-40B4-BE49-F238E27FC236}">
                  <a16:creationId xmlns:a16="http://schemas.microsoft.com/office/drawing/2014/main" id="{69848043-7329-42FF-A538-9953A35C73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225881" y="1283716"/>
              <a:ext cx="187474" cy="88877"/>
            </a:xfrm>
            <a:custGeom>
              <a:avLst/>
              <a:gdLst>
                <a:gd name="T0" fmla="*/ 212 w 2681"/>
                <a:gd name="T1" fmla="*/ 0 h 1271"/>
                <a:gd name="T2" fmla="*/ 1270 w 2681"/>
                <a:gd name="T3" fmla="*/ 918 h 1271"/>
                <a:gd name="T4" fmla="*/ 2575 w 2681"/>
                <a:gd name="T5" fmla="*/ 353 h 1271"/>
                <a:gd name="T6" fmla="*/ 2681 w 2681"/>
                <a:gd name="T7" fmla="*/ 635 h 1271"/>
                <a:gd name="T8" fmla="*/ 1200 w 2681"/>
                <a:gd name="T9" fmla="*/ 1271 h 1271"/>
                <a:gd name="T10" fmla="*/ 0 w 2681"/>
                <a:gd name="T11" fmla="*/ 212 h 1271"/>
                <a:gd name="T12" fmla="*/ 212 w 2681"/>
                <a:gd name="T13" fmla="*/ 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1" h="1271">
                  <a:moveTo>
                    <a:pt x="212" y="0"/>
                  </a:moveTo>
                  <a:lnTo>
                    <a:pt x="1270" y="918"/>
                  </a:lnTo>
                  <a:lnTo>
                    <a:pt x="2575" y="353"/>
                  </a:lnTo>
                  <a:lnTo>
                    <a:pt x="2681" y="635"/>
                  </a:lnTo>
                  <a:lnTo>
                    <a:pt x="1200" y="1271"/>
                  </a:lnTo>
                  <a:lnTo>
                    <a:pt x="0" y="21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" name="Rectangle 86">
              <a:extLst>
                <a:ext uri="{FF2B5EF4-FFF2-40B4-BE49-F238E27FC236}">
                  <a16:creationId xmlns:a16="http://schemas.microsoft.com/office/drawing/2014/main" id="{ACE5E5D9-3B4E-46EF-8CD8-AA8721D3FFB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314688" y="1254067"/>
              <a:ext cx="22167" cy="10614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" name="Freeform 87">
              <a:extLst>
                <a:ext uri="{FF2B5EF4-FFF2-40B4-BE49-F238E27FC236}">
                  <a16:creationId xmlns:a16="http://schemas.microsoft.com/office/drawing/2014/main" id="{971EBCAD-DCA4-48B5-8E3F-12E6140A04F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255460" y="1355321"/>
              <a:ext cx="78947" cy="96289"/>
            </a:xfrm>
            <a:custGeom>
              <a:avLst/>
              <a:gdLst>
                <a:gd name="T0" fmla="*/ 247 w 1129"/>
                <a:gd name="T1" fmla="*/ 0 h 1377"/>
                <a:gd name="T2" fmla="*/ 1129 w 1129"/>
                <a:gd name="T3" fmla="*/ 1200 h 1377"/>
                <a:gd name="T4" fmla="*/ 882 w 1129"/>
                <a:gd name="T5" fmla="*/ 1377 h 1377"/>
                <a:gd name="T6" fmla="*/ 0 w 1129"/>
                <a:gd name="T7" fmla="*/ 176 h 1377"/>
                <a:gd name="T8" fmla="*/ 247 w 1129"/>
                <a:gd name="T9" fmla="*/ 0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9" h="1377">
                  <a:moveTo>
                    <a:pt x="247" y="0"/>
                  </a:moveTo>
                  <a:lnTo>
                    <a:pt x="1129" y="1200"/>
                  </a:lnTo>
                  <a:lnTo>
                    <a:pt x="882" y="1377"/>
                  </a:lnTo>
                  <a:lnTo>
                    <a:pt x="0" y="176"/>
                  </a:lnTo>
                  <a:lnTo>
                    <a:pt x="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Rectangle 88">
              <a:extLst>
                <a:ext uri="{FF2B5EF4-FFF2-40B4-BE49-F238E27FC236}">
                  <a16:creationId xmlns:a16="http://schemas.microsoft.com/office/drawing/2014/main" id="{E71D5D7E-3B90-4DB4-88BF-00C3FD57C7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883030" y="1370146"/>
              <a:ext cx="254044" cy="221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" name="Rectangle 89">
              <a:extLst>
                <a:ext uri="{FF2B5EF4-FFF2-40B4-BE49-F238E27FC236}">
                  <a16:creationId xmlns:a16="http://schemas.microsoft.com/office/drawing/2014/main" id="{332B177A-B877-4B19-8AD8-82D633E40B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883030" y="1308400"/>
              <a:ext cx="254044" cy="1971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" name="Rectangle 90">
              <a:extLst>
                <a:ext uri="{FF2B5EF4-FFF2-40B4-BE49-F238E27FC236}">
                  <a16:creationId xmlns:a16="http://schemas.microsoft.com/office/drawing/2014/main" id="{9D83001E-F19E-483C-A0E0-A070E4FD6A4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053232" y="1434338"/>
              <a:ext cx="83842" cy="2216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4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7266 3.33333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04544 3.33333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gfa11ee3e9c_0_0" descr="Ícone &quot;Verificada pela comunidade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9400" y="9786350"/>
            <a:ext cx="1524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gfa11ee3e9c_0_0"/>
          <p:cNvSpPr txBox="1"/>
          <p:nvPr/>
        </p:nvSpPr>
        <p:spPr>
          <a:xfrm>
            <a:off x="673905" y="6476787"/>
            <a:ext cx="9174131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ea typeface="Calibri"/>
                <a:cs typeface="Calibri"/>
                <a:sym typeface="Calibri"/>
              </a:rPr>
              <a:t>Fonte: </a:t>
            </a:r>
            <a:r>
              <a:rPr lang="pt-BR" sz="900" dirty="0" err="1">
                <a:highlight>
                  <a:srgbClr val="FFFFFF"/>
                </a:highlight>
              </a:rPr>
              <a:t>UAE's</a:t>
            </a:r>
            <a:r>
              <a:rPr lang="pt-BR" sz="900" dirty="0">
                <a:highlight>
                  <a:srgbClr val="FFFFFF"/>
                </a:highlight>
              </a:rPr>
              <a:t> </a:t>
            </a:r>
            <a:r>
              <a:rPr lang="pt-BR" sz="900" dirty="0" err="1">
                <a:highlight>
                  <a:srgbClr val="FFFFFF"/>
                </a:highlight>
              </a:rPr>
              <a:t>National</a:t>
            </a:r>
            <a:r>
              <a:rPr lang="pt-BR" sz="900" dirty="0">
                <a:highlight>
                  <a:srgbClr val="FFFFFF"/>
                </a:highlight>
              </a:rPr>
              <a:t> Economic Register (NER),</a:t>
            </a:r>
            <a:r>
              <a:rPr lang="pt-BR" sz="900" dirty="0">
                <a:highlight>
                  <a:schemeClr val="lt1"/>
                </a:highlight>
              </a:rPr>
              <a:t> WAM Emirates News </a:t>
            </a:r>
            <a:r>
              <a:rPr lang="pt-BR" sz="900" dirty="0" err="1">
                <a:highlight>
                  <a:schemeClr val="lt1"/>
                </a:highlight>
              </a:rPr>
              <a:t>Agency</a:t>
            </a:r>
            <a:r>
              <a:rPr lang="pt-BR" sz="900" dirty="0">
                <a:highlight>
                  <a:schemeClr val="lt1"/>
                </a:highlight>
              </a:rPr>
              <a:t>,  </a:t>
            </a:r>
            <a:r>
              <a:rPr lang="pt-BR" sz="900" dirty="0" err="1">
                <a:highlight>
                  <a:schemeClr val="lt1"/>
                </a:highlight>
              </a:rPr>
              <a:t>Edarabia</a:t>
            </a:r>
            <a:r>
              <a:rPr lang="pt-BR" sz="900" dirty="0">
                <a:highlight>
                  <a:schemeClr val="lt1"/>
                </a:highlight>
              </a:rPr>
              <a:t> </a:t>
            </a:r>
            <a:endParaRPr sz="900" dirty="0">
              <a:highlight>
                <a:srgbClr val="FFFFFF"/>
              </a:highligh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ADFA2D3-9832-46C1-B9E5-B16BE9A0F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970" y="320731"/>
            <a:ext cx="6608564" cy="563480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70844E5-3C8C-43FB-B4FB-DACC9FA4E830}"/>
              </a:ext>
            </a:extLst>
          </p:cNvPr>
          <p:cNvSpPr txBox="1"/>
          <p:nvPr/>
        </p:nvSpPr>
        <p:spPr>
          <a:xfrm>
            <a:off x="673905" y="3238702"/>
            <a:ext cx="4396859" cy="2544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800" dirty="0">
              <a:solidFill>
                <a:srgbClr val="203163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ts val="1600"/>
            </a:pPr>
            <a:r>
              <a:rPr lang="pt-BR" sz="1800" b="1" dirty="0">
                <a:solidFill>
                  <a:srgbClr val="203163"/>
                </a:solidFill>
                <a:highlight>
                  <a:srgbClr val="FFFFFF"/>
                </a:highlight>
              </a:rPr>
              <a:t>Importante</a:t>
            </a:r>
            <a:r>
              <a:rPr lang="pt-BR" sz="1800" dirty="0">
                <a:solidFill>
                  <a:srgbClr val="203163"/>
                </a:solidFill>
                <a:highlight>
                  <a:srgbClr val="FFFFFF"/>
                </a:highlight>
              </a:rPr>
              <a:t> conhecer o </a:t>
            </a:r>
            <a:r>
              <a:rPr lang="pt-BR" dirty="0">
                <a:solidFill>
                  <a:srgbClr val="203163"/>
                </a:solidFill>
                <a:highlight>
                  <a:srgbClr val="FFFFFF"/>
                </a:highlight>
              </a:rPr>
              <a:t>ecossistema e </a:t>
            </a:r>
            <a:r>
              <a:rPr lang="pt-BR" sz="1800" dirty="0">
                <a:solidFill>
                  <a:srgbClr val="203163"/>
                </a:solidFill>
                <a:highlight>
                  <a:srgbClr val="FFFFFF"/>
                </a:highlight>
              </a:rPr>
              <a:t>entender </a:t>
            </a:r>
            <a:r>
              <a:rPr lang="pt-BR" dirty="0">
                <a:solidFill>
                  <a:srgbClr val="203163"/>
                </a:solidFill>
                <a:highlight>
                  <a:srgbClr val="FFFFFF"/>
                </a:highlight>
              </a:rPr>
              <a:t>os setores especializados instalados nas </a:t>
            </a:r>
            <a:r>
              <a:rPr lang="pt-BR" dirty="0" err="1">
                <a:solidFill>
                  <a:srgbClr val="203163"/>
                </a:solidFill>
                <a:highlight>
                  <a:srgbClr val="FFFFFF"/>
                </a:highlight>
              </a:rPr>
              <a:t>ZL’s</a:t>
            </a:r>
            <a:endParaRPr lang="pt-BR" dirty="0">
              <a:solidFill>
                <a:srgbClr val="203163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ts val="1600"/>
            </a:pPr>
            <a:endParaRPr lang="pt-BR" sz="1600" dirty="0">
              <a:solidFill>
                <a:srgbClr val="203163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ts val="1600"/>
            </a:pPr>
            <a:r>
              <a:rPr lang="pt-BR" dirty="0">
                <a:solidFill>
                  <a:srgbClr val="002060"/>
                </a:solidFill>
              </a:rPr>
              <a:t>Cada zona livre possui governança e normativa próprias </a:t>
            </a:r>
          </a:p>
          <a:p>
            <a:pPr>
              <a:lnSpc>
                <a:spcPct val="115000"/>
              </a:lnSpc>
              <a:buClr>
                <a:srgbClr val="000000"/>
              </a:buClr>
              <a:buSzPts val="1600"/>
            </a:pPr>
            <a:r>
              <a:rPr lang="pt-BR" sz="1600" dirty="0">
                <a:solidFill>
                  <a:srgbClr val="7B7B7B"/>
                </a:solidFill>
              </a:rPr>
              <a:t>	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A33981D-F312-4149-A322-4893D483B490}"/>
              </a:ext>
            </a:extLst>
          </p:cNvPr>
          <p:cNvSpPr txBox="1"/>
          <p:nvPr/>
        </p:nvSpPr>
        <p:spPr>
          <a:xfrm>
            <a:off x="668446" y="485735"/>
            <a:ext cx="6149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3600" b="1" i="0" u="none" strike="noStrike" cap="none" dirty="0">
                <a:solidFill>
                  <a:srgbClr val="0070C0"/>
                </a:solidFill>
                <a:latin typeface="+mj-lt"/>
                <a:ea typeface="Calibri"/>
                <a:cs typeface="Calibri"/>
                <a:sym typeface="Calibri"/>
              </a:rPr>
              <a:t>ZONAS </a:t>
            </a:r>
            <a:r>
              <a:rPr lang="pt-BR" sz="3600" b="1" dirty="0">
                <a:solidFill>
                  <a:srgbClr val="0070C0"/>
                </a:solidFill>
                <a:latin typeface="+mj-lt"/>
                <a:ea typeface="Calibri"/>
                <a:cs typeface="Calibri"/>
                <a:sym typeface="Calibri"/>
              </a:rPr>
              <a:t>LIVRES - </a:t>
            </a:r>
            <a:r>
              <a:rPr lang="pt-BR" sz="3600" b="1" dirty="0" err="1">
                <a:solidFill>
                  <a:srgbClr val="0070C0"/>
                </a:solidFill>
                <a:latin typeface="+mj-lt"/>
                <a:ea typeface="Calibri"/>
                <a:cs typeface="Calibri"/>
                <a:sym typeface="Calibri"/>
              </a:rPr>
              <a:t>ZLs</a:t>
            </a:r>
            <a:endParaRPr lang="pt-BR" sz="3600" b="1" dirty="0">
              <a:solidFill>
                <a:srgbClr val="0070C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2975A90-2669-487D-9F13-000619432E56}"/>
              </a:ext>
            </a:extLst>
          </p:cNvPr>
          <p:cNvSpPr txBox="1"/>
          <p:nvPr/>
        </p:nvSpPr>
        <p:spPr>
          <a:xfrm>
            <a:off x="668446" y="1357048"/>
            <a:ext cx="3876666" cy="1656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800" dirty="0">
              <a:solidFill>
                <a:srgbClr val="203163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ts val="1600"/>
            </a:pPr>
            <a:r>
              <a:rPr lang="pt-BR" dirty="0">
                <a:solidFill>
                  <a:srgbClr val="203163"/>
                </a:solidFill>
                <a:highlight>
                  <a:srgbClr val="FFFFFF"/>
                </a:highlight>
              </a:rPr>
              <a:t>Tratamento Diferenciado na natureza jurídica societária, no regime tributário e no controle aduaneiro</a:t>
            </a:r>
            <a:r>
              <a:rPr lang="pt-BR" sz="1600" dirty="0">
                <a:solidFill>
                  <a:srgbClr val="7B7B7B"/>
                </a:solidFill>
              </a:rPr>
              <a:t>	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5E96526-5AF6-49CA-AF5F-DE3B04158525}"/>
              </a:ext>
            </a:extLst>
          </p:cNvPr>
          <p:cNvSpPr txBox="1"/>
          <p:nvPr/>
        </p:nvSpPr>
        <p:spPr>
          <a:xfrm>
            <a:off x="5421138" y="802374"/>
            <a:ext cx="6102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b="1" i="1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45 Zonas Livres</a:t>
            </a:r>
          </a:p>
        </p:txBody>
      </p:sp>
      <p:sp>
        <p:nvSpPr>
          <p:cNvPr id="576" name="Google Shape;576;gfa11ee3e9c_0_0"/>
          <p:cNvSpPr txBox="1"/>
          <p:nvPr/>
        </p:nvSpPr>
        <p:spPr>
          <a:xfrm>
            <a:off x="5421138" y="1171706"/>
            <a:ext cx="3670627" cy="117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600" b="1" i="1" dirty="0">
                <a:ea typeface="Calibri"/>
                <a:cs typeface="Calibri"/>
                <a:sym typeface="Calibri"/>
              </a:rPr>
              <a:t>Mais de 60.000 empresas de mais de 100 países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1" u="none" strike="noStrike" cap="none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i="1" dirty="0">
              <a:solidFill>
                <a:srgbClr val="20316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64210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  <p:bldP spid="14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2B3C9AC-5180-4BF0-A8A4-70D6135176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49522"/>
              </p:ext>
            </p:extLst>
          </p:nvPr>
        </p:nvGraphicFramePr>
        <p:xfrm>
          <a:off x="-1269453" y="-64659"/>
          <a:ext cx="5288283" cy="657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r:id="rId4" imgW="4393440" imgH="5460120" progId="">
                  <p:embed/>
                </p:oleObj>
              </mc:Choice>
              <mc:Fallback>
                <p:oleObj r:id="rId4" imgW="4393440" imgH="5460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269453" y="-64659"/>
                        <a:ext cx="5288283" cy="657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" name="Google Shape;584;gfb3a5a722a_0_53"/>
          <p:cNvSpPr txBox="1"/>
          <p:nvPr/>
        </p:nvSpPr>
        <p:spPr>
          <a:xfrm>
            <a:off x="786235" y="571617"/>
            <a:ext cx="26631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 dirty="0">
                <a:solidFill>
                  <a:schemeClr val="bg1"/>
                </a:solidFill>
              </a:rPr>
              <a:t>Oportunidades </a:t>
            </a:r>
            <a:r>
              <a:rPr lang="pt-BR" sz="2400" i="1" dirty="0">
                <a:solidFill>
                  <a:schemeClr val="bg1"/>
                </a:solidFill>
              </a:rPr>
              <a:t>Feiras e Eventos de Promoção comercial</a:t>
            </a:r>
            <a:endParaRPr sz="2400" i="1" dirty="0">
              <a:solidFill>
                <a:schemeClr val="bg1"/>
              </a:solidFill>
            </a:endParaRPr>
          </a:p>
        </p:txBody>
      </p:sp>
      <p:sp>
        <p:nvSpPr>
          <p:cNvPr id="585" name="Google Shape;585;gfb3a5a722a_0_53"/>
          <p:cNvSpPr txBox="1"/>
          <p:nvPr/>
        </p:nvSpPr>
        <p:spPr>
          <a:xfrm>
            <a:off x="878304" y="3076946"/>
            <a:ext cx="2388693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i="1" dirty="0">
                <a:solidFill>
                  <a:schemeClr val="bg1"/>
                </a:solidFill>
              </a:rPr>
              <a:t>Canais para identificar parceiros, iniciar o relacionamento e modelar negócios na região</a:t>
            </a:r>
            <a:endParaRPr sz="1400" i="1" dirty="0">
              <a:solidFill>
                <a:schemeClr val="bg1"/>
              </a:solidFill>
            </a:endParaRPr>
          </a:p>
        </p:txBody>
      </p:sp>
      <p:pic>
        <p:nvPicPr>
          <p:cNvPr id="586" name="Google Shape;586;gfb3a5a722a_0_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0638" y="2322828"/>
            <a:ext cx="1978605" cy="95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gfb3a5a722a_0_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75978" y="4393292"/>
            <a:ext cx="1733577" cy="1090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gfb3a5a722a_0_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8766" y="779888"/>
            <a:ext cx="2064986" cy="52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gfb3a5a722a_0_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90469" y="779888"/>
            <a:ext cx="1471259" cy="44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gfb3a5a722a_0_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9783" y="2184085"/>
            <a:ext cx="1343283" cy="13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gfb3a5a722a_0_5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15605" y="4171766"/>
            <a:ext cx="1041371" cy="1041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gfb3a5a722a_0_5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00751" y="4558713"/>
            <a:ext cx="1622011" cy="526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gfb3a5a722a_0_5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359246" y="2665048"/>
            <a:ext cx="824042" cy="627395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gfb3a5a722a_0_53"/>
          <p:cNvSpPr txBox="1"/>
          <p:nvPr/>
        </p:nvSpPr>
        <p:spPr>
          <a:xfrm>
            <a:off x="4702566" y="3416629"/>
            <a:ext cx="2183021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latin typeface="Calibri"/>
                <a:ea typeface="Calibri"/>
                <a:cs typeface="Calibri"/>
                <a:sym typeface="Calibri"/>
              </a:rPr>
              <a:t>Casa e Construção - Setembro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5" name="Google Shape;595;gfb3a5a722a_0_5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840159" y="548861"/>
            <a:ext cx="1451794" cy="765714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gfb3a5a722a_0_53"/>
          <p:cNvSpPr txBox="1"/>
          <p:nvPr/>
        </p:nvSpPr>
        <p:spPr>
          <a:xfrm>
            <a:off x="4809454" y="1428095"/>
            <a:ext cx="1214338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latin typeface="Calibri"/>
                <a:ea typeface="Calibri"/>
                <a:cs typeface="Calibri"/>
                <a:sym typeface="Calibri"/>
              </a:rPr>
              <a:t>Energia - Janeiro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gfb3a5a722a_0_53"/>
          <p:cNvSpPr txBox="1"/>
          <p:nvPr/>
        </p:nvSpPr>
        <p:spPr>
          <a:xfrm>
            <a:off x="4463519" y="5350523"/>
            <a:ext cx="1978605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latin typeface="Calibri"/>
                <a:ea typeface="Calibri"/>
                <a:cs typeface="Calibri"/>
                <a:sym typeface="Calibri"/>
              </a:rPr>
              <a:t>Doces e confeitaria - Novembro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gfb3a5a722a_0_53"/>
          <p:cNvSpPr txBox="1"/>
          <p:nvPr/>
        </p:nvSpPr>
        <p:spPr>
          <a:xfrm>
            <a:off x="9837834" y="5350523"/>
            <a:ext cx="176825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latin typeface="Calibri"/>
                <a:ea typeface="Calibri"/>
                <a:cs typeface="Calibri"/>
                <a:sym typeface="Calibri"/>
              </a:rPr>
              <a:t>Automotivo - Dezembro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gfb3a5a722a_0_53"/>
          <p:cNvSpPr txBox="1"/>
          <p:nvPr/>
        </p:nvSpPr>
        <p:spPr>
          <a:xfrm>
            <a:off x="7066003" y="5350523"/>
            <a:ext cx="2214338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latin typeface="Calibri"/>
                <a:ea typeface="Calibri"/>
                <a:cs typeface="Calibri"/>
                <a:sym typeface="Calibri"/>
              </a:rPr>
              <a:t>Alimentos e Bebidas - Dezembro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gfb3a5a722a_0_53"/>
          <p:cNvSpPr txBox="1"/>
          <p:nvPr/>
        </p:nvSpPr>
        <p:spPr>
          <a:xfrm>
            <a:off x="9587326" y="1428095"/>
            <a:ext cx="211088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latin typeface="Calibri"/>
                <a:ea typeface="Calibri"/>
                <a:cs typeface="Calibri"/>
                <a:sym typeface="Calibri"/>
              </a:rPr>
              <a:t>Alimentos e Bebidas  - Fevereiro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gfb3a5a722a_0_53"/>
          <p:cNvSpPr txBox="1"/>
          <p:nvPr/>
        </p:nvSpPr>
        <p:spPr>
          <a:xfrm>
            <a:off x="6863673" y="3416629"/>
            <a:ext cx="281073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latin typeface="Calibri"/>
                <a:ea typeface="Calibri"/>
                <a:cs typeface="Calibri"/>
                <a:sym typeface="Calibri"/>
              </a:rPr>
              <a:t>Higiene, Perfumaria e Cosméticos - Outubro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fb3a5a722a_0_53"/>
          <p:cNvSpPr txBox="1"/>
          <p:nvPr/>
        </p:nvSpPr>
        <p:spPr>
          <a:xfrm>
            <a:off x="7379468" y="1428095"/>
            <a:ext cx="1142952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Calibri"/>
                <a:ea typeface="Calibri"/>
                <a:cs typeface="Calibri"/>
                <a:sym typeface="Calibri"/>
              </a:rPr>
              <a:t>Saúde - Janeiro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gfb3a5a722a_0_53"/>
          <p:cNvSpPr txBox="1"/>
          <p:nvPr/>
        </p:nvSpPr>
        <p:spPr>
          <a:xfrm>
            <a:off x="9738970" y="3416629"/>
            <a:ext cx="2064593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latin typeface="Calibri"/>
                <a:ea typeface="Calibri"/>
                <a:cs typeface="Calibri"/>
                <a:sym typeface="Calibri"/>
              </a:rPr>
              <a:t>Tecnologia - Outubro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4DC8709-E840-4AC2-BFD6-18EE03C2B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644" y="2256"/>
            <a:ext cx="9733629" cy="6492331"/>
          </a:xfrm>
          <a:prstGeom prst="rect">
            <a:avLst/>
          </a:prstGeom>
        </p:spPr>
      </p:pic>
      <p:sp>
        <p:nvSpPr>
          <p:cNvPr id="6" name="Paralelogramo 5">
            <a:extLst>
              <a:ext uri="{FF2B5EF4-FFF2-40B4-BE49-F238E27FC236}">
                <a16:creationId xmlns:a16="http://schemas.microsoft.com/office/drawing/2014/main" id="{B1C76B43-EC5B-4C5E-B783-071095A81FF6}"/>
              </a:ext>
            </a:extLst>
          </p:cNvPr>
          <p:cNvSpPr/>
          <p:nvPr/>
        </p:nvSpPr>
        <p:spPr>
          <a:xfrm>
            <a:off x="-2523744" y="-19850"/>
            <a:ext cx="8222017" cy="6510663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AE08F3-F33D-41E9-9885-FE7408F5B574}"/>
              </a:ext>
            </a:extLst>
          </p:cNvPr>
          <p:cNvSpPr/>
          <p:nvPr/>
        </p:nvSpPr>
        <p:spPr>
          <a:xfrm>
            <a:off x="510603" y="1952897"/>
            <a:ext cx="41049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i="1" dirty="0">
                <a:solidFill>
                  <a:schemeClr val="bg1"/>
                </a:solidFill>
              </a:rPr>
              <a:t>Estratégias e Tendências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A2AAD24-8A2E-4525-A916-9D48729372FE}"/>
              </a:ext>
            </a:extLst>
          </p:cNvPr>
          <p:cNvSpPr/>
          <p:nvPr/>
        </p:nvSpPr>
        <p:spPr>
          <a:xfrm flipV="1">
            <a:off x="-493776" y="3627102"/>
            <a:ext cx="2670048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1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1.11111E-6 L 0.09909 -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D4BAFFA-9730-4B4D-9791-EBF3ABFB1AE6}"/>
              </a:ext>
            </a:extLst>
          </p:cNvPr>
          <p:cNvSpPr txBox="1"/>
          <p:nvPr/>
        </p:nvSpPr>
        <p:spPr>
          <a:xfrm>
            <a:off x="507667" y="1862867"/>
            <a:ext cx="883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rgbClr val="0070C0"/>
                </a:solidFill>
              </a:rPr>
              <a:t>EAU</a:t>
            </a:r>
            <a:endParaRPr lang="pt-BR" sz="2800" i="1" dirty="0">
              <a:solidFill>
                <a:srgbClr val="0070C0"/>
              </a:solidFill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82931C3-B086-49CA-8D90-CC0AAF57475B}"/>
              </a:ext>
            </a:extLst>
          </p:cNvPr>
          <p:cNvCxnSpPr>
            <a:cxnSpLocks/>
          </p:cNvCxnSpPr>
          <p:nvPr/>
        </p:nvCxnSpPr>
        <p:spPr>
          <a:xfrm>
            <a:off x="949650" y="2386087"/>
            <a:ext cx="0" cy="1819470"/>
          </a:xfrm>
          <a:prstGeom prst="line">
            <a:avLst/>
          </a:prstGeom>
          <a:ln w="28575">
            <a:solidFill>
              <a:srgbClr val="005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133A7A61-9CDD-4E8C-BED3-4F70C7A5689E}"/>
              </a:ext>
            </a:extLst>
          </p:cNvPr>
          <p:cNvSpPr txBox="1"/>
          <p:nvPr/>
        </p:nvSpPr>
        <p:spPr>
          <a:xfrm>
            <a:off x="446611" y="4205557"/>
            <a:ext cx="10060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1" dirty="0">
                <a:solidFill>
                  <a:srgbClr val="0070C0"/>
                </a:solidFill>
              </a:rPr>
              <a:t>HOJE</a:t>
            </a:r>
            <a:endParaRPr lang="pt-BR" sz="2400" dirty="0"/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82F003AB-7410-48E3-A2DA-7CAB476532A3}"/>
              </a:ext>
            </a:extLst>
          </p:cNvPr>
          <p:cNvGrpSpPr/>
          <p:nvPr/>
        </p:nvGrpSpPr>
        <p:grpSpPr>
          <a:xfrm>
            <a:off x="3573625" y="836613"/>
            <a:ext cx="7389844" cy="5890758"/>
            <a:chOff x="3452327" y="836613"/>
            <a:chExt cx="7389844" cy="5890758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F7F74A2D-EB28-44D7-B595-0348757378E7}"/>
                </a:ext>
              </a:extLst>
            </p:cNvPr>
            <p:cNvCxnSpPr/>
            <p:nvPr/>
          </p:nvCxnSpPr>
          <p:spPr>
            <a:xfrm>
              <a:off x="7240555" y="836613"/>
              <a:ext cx="0" cy="589075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4FE3B5C0-48A1-49AF-A8B3-6D4ABD6275C7}"/>
                </a:ext>
              </a:extLst>
            </p:cNvPr>
            <p:cNvCxnSpPr/>
            <p:nvPr/>
          </p:nvCxnSpPr>
          <p:spPr>
            <a:xfrm>
              <a:off x="3452327" y="3581646"/>
              <a:ext cx="7389844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DB82477E-50D7-4004-BD29-D263E95FA8BC}"/>
                </a:ext>
              </a:extLst>
            </p:cNvPr>
            <p:cNvSpPr/>
            <p:nvPr/>
          </p:nvSpPr>
          <p:spPr>
            <a:xfrm>
              <a:off x="5999582" y="2331343"/>
              <a:ext cx="2500606" cy="250060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Google Shape;113;gfb21fa3c9f_0_41">
              <a:extLst>
                <a:ext uri="{FF2B5EF4-FFF2-40B4-BE49-F238E27FC236}">
                  <a16:creationId xmlns:a16="http://schemas.microsoft.com/office/drawing/2014/main" id="{11A80BEA-511A-4CDB-90C2-753C9A8E700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003069" y="2780404"/>
              <a:ext cx="1179878" cy="961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68E1425-5306-4DBA-9F0F-833A2E4F0EE8}"/>
                </a:ext>
              </a:extLst>
            </p:cNvPr>
            <p:cNvSpPr txBox="1"/>
            <p:nvPr/>
          </p:nvSpPr>
          <p:spPr>
            <a:xfrm>
              <a:off x="6397752" y="3581646"/>
              <a:ext cx="186612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solidFill>
                    <a:srgbClr val="002060"/>
                  </a:solidFill>
                </a:rPr>
                <a:t>HUB REGIONAL</a:t>
              </a:r>
            </a:p>
          </p:txBody>
        </p:sp>
        <p:pic>
          <p:nvPicPr>
            <p:cNvPr id="11" name="Imagem 10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1AA55880-C3FD-40FF-8155-4F042FD92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688" y="3284376"/>
              <a:ext cx="387453" cy="297270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1ABF6470-DAA7-4D8C-84C9-4D46C1A69917}"/>
                </a:ext>
              </a:extLst>
            </p:cNvPr>
            <p:cNvSpPr txBox="1"/>
            <p:nvPr/>
          </p:nvSpPr>
          <p:spPr>
            <a:xfrm>
              <a:off x="4413381" y="2386087"/>
              <a:ext cx="15675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i="1" dirty="0">
                  <a:solidFill>
                    <a:srgbClr val="005CAA"/>
                  </a:solidFill>
                </a:rPr>
                <a:t>COMERCIAL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D60532C8-4759-44FB-8CE1-D05626C7DC29}"/>
                </a:ext>
              </a:extLst>
            </p:cNvPr>
            <p:cNvSpPr txBox="1"/>
            <p:nvPr/>
          </p:nvSpPr>
          <p:spPr>
            <a:xfrm>
              <a:off x="8500190" y="2386087"/>
              <a:ext cx="15675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i="1" dirty="0">
                  <a:solidFill>
                    <a:srgbClr val="005CAA"/>
                  </a:solidFill>
                </a:rPr>
                <a:t>LOGÍSTICO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47C42130-3BBC-4ED0-B4AC-52FDFEF7B940}"/>
                </a:ext>
              </a:extLst>
            </p:cNvPr>
            <p:cNvSpPr txBox="1"/>
            <p:nvPr/>
          </p:nvSpPr>
          <p:spPr>
            <a:xfrm>
              <a:off x="4413381" y="4896021"/>
              <a:ext cx="15675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i="1" dirty="0">
                  <a:solidFill>
                    <a:srgbClr val="005CAA"/>
                  </a:solidFill>
                </a:rPr>
                <a:t>SERVIÇOS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45EE81C4-7C50-417D-AF96-FA4364AC1782}"/>
                </a:ext>
              </a:extLst>
            </p:cNvPr>
            <p:cNvSpPr txBox="1"/>
            <p:nvPr/>
          </p:nvSpPr>
          <p:spPr>
            <a:xfrm>
              <a:off x="8500190" y="4896021"/>
              <a:ext cx="15675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i="1" dirty="0">
                  <a:solidFill>
                    <a:srgbClr val="005CAA"/>
                  </a:solidFill>
                </a:rPr>
                <a:t>FINANÇAS</a:t>
              </a:r>
            </a:p>
          </p:txBody>
        </p: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26D7A216-B11B-4EE0-93B1-A4C4A9E0B104}"/>
                </a:ext>
              </a:extLst>
            </p:cNvPr>
            <p:cNvGrpSpPr/>
            <p:nvPr/>
          </p:nvGrpSpPr>
          <p:grpSpPr>
            <a:xfrm>
              <a:off x="4728074" y="4296312"/>
              <a:ext cx="566738" cy="487363"/>
              <a:chOff x="5813426" y="4703763"/>
              <a:chExt cx="566738" cy="487363"/>
            </a:xfrm>
          </p:grpSpPr>
          <p:sp>
            <p:nvSpPr>
              <p:cNvPr id="22" name="Freeform 51">
                <a:extLst>
                  <a:ext uri="{FF2B5EF4-FFF2-40B4-BE49-F238E27FC236}">
                    <a16:creationId xmlns:a16="http://schemas.microsoft.com/office/drawing/2014/main" id="{8F864291-BC3E-48B9-90EE-07AE5DDB45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3426" y="4703763"/>
                <a:ext cx="566738" cy="487363"/>
              </a:xfrm>
              <a:custGeom>
                <a:avLst/>
                <a:gdLst>
                  <a:gd name="T0" fmla="*/ 119 w 1426"/>
                  <a:gd name="T1" fmla="*/ 0 h 1227"/>
                  <a:gd name="T2" fmla="*/ 106 w 1426"/>
                  <a:gd name="T3" fmla="*/ 0 h 1227"/>
                  <a:gd name="T4" fmla="*/ 83 w 1426"/>
                  <a:gd name="T5" fmla="*/ 5 h 1227"/>
                  <a:gd name="T6" fmla="*/ 62 w 1426"/>
                  <a:gd name="T7" fmla="*/ 15 h 1227"/>
                  <a:gd name="T8" fmla="*/ 43 w 1426"/>
                  <a:gd name="T9" fmla="*/ 27 h 1227"/>
                  <a:gd name="T10" fmla="*/ 27 w 1426"/>
                  <a:gd name="T11" fmla="*/ 43 h 1227"/>
                  <a:gd name="T12" fmla="*/ 14 w 1426"/>
                  <a:gd name="T13" fmla="*/ 62 h 1227"/>
                  <a:gd name="T14" fmla="*/ 5 w 1426"/>
                  <a:gd name="T15" fmla="*/ 84 h 1227"/>
                  <a:gd name="T16" fmla="*/ 0 w 1426"/>
                  <a:gd name="T17" fmla="*/ 106 h 1227"/>
                  <a:gd name="T18" fmla="*/ 0 w 1426"/>
                  <a:gd name="T19" fmla="*/ 1109 h 1227"/>
                  <a:gd name="T20" fmla="*/ 0 w 1426"/>
                  <a:gd name="T21" fmla="*/ 1120 h 1227"/>
                  <a:gd name="T22" fmla="*/ 5 w 1426"/>
                  <a:gd name="T23" fmla="*/ 1143 h 1227"/>
                  <a:gd name="T24" fmla="*/ 14 w 1426"/>
                  <a:gd name="T25" fmla="*/ 1166 h 1227"/>
                  <a:gd name="T26" fmla="*/ 27 w 1426"/>
                  <a:gd name="T27" fmla="*/ 1184 h 1227"/>
                  <a:gd name="T28" fmla="*/ 43 w 1426"/>
                  <a:gd name="T29" fmla="*/ 1200 h 1227"/>
                  <a:gd name="T30" fmla="*/ 62 w 1426"/>
                  <a:gd name="T31" fmla="*/ 1213 h 1227"/>
                  <a:gd name="T32" fmla="*/ 83 w 1426"/>
                  <a:gd name="T33" fmla="*/ 1222 h 1227"/>
                  <a:gd name="T34" fmla="*/ 106 w 1426"/>
                  <a:gd name="T35" fmla="*/ 1226 h 1227"/>
                  <a:gd name="T36" fmla="*/ 1426 w 1426"/>
                  <a:gd name="T37" fmla="*/ 1227 h 1227"/>
                  <a:gd name="T38" fmla="*/ 260 w 1426"/>
                  <a:gd name="T39" fmla="*/ 137 h 1227"/>
                  <a:gd name="T40" fmla="*/ 52 w 1426"/>
                  <a:gd name="T41" fmla="*/ 119 h 1227"/>
                  <a:gd name="T42" fmla="*/ 54 w 1426"/>
                  <a:gd name="T43" fmla="*/ 106 h 1227"/>
                  <a:gd name="T44" fmla="*/ 64 w 1426"/>
                  <a:gd name="T45" fmla="*/ 81 h 1227"/>
                  <a:gd name="T46" fmla="*/ 82 w 1426"/>
                  <a:gd name="T47" fmla="*/ 64 h 1227"/>
                  <a:gd name="T48" fmla="*/ 105 w 1426"/>
                  <a:gd name="T49" fmla="*/ 54 h 1227"/>
                  <a:gd name="T50" fmla="*/ 208 w 1426"/>
                  <a:gd name="T51" fmla="*/ 53 h 1227"/>
                  <a:gd name="T52" fmla="*/ 119 w 1426"/>
                  <a:gd name="T53" fmla="*/ 989 h 1227"/>
                  <a:gd name="T54" fmla="*/ 100 w 1426"/>
                  <a:gd name="T55" fmla="*/ 990 h 1227"/>
                  <a:gd name="T56" fmla="*/ 68 w 1426"/>
                  <a:gd name="T57" fmla="*/ 1001 h 1227"/>
                  <a:gd name="T58" fmla="*/ 52 w 1426"/>
                  <a:gd name="T59" fmla="*/ 119 h 1227"/>
                  <a:gd name="T60" fmla="*/ 1373 w 1426"/>
                  <a:gd name="T61" fmla="*/ 1174 h 1227"/>
                  <a:gd name="T62" fmla="*/ 119 w 1426"/>
                  <a:gd name="T63" fmla="*/ 1174 h 1227"/>
                  <a:gd name="T64" fmla="*/ 93 w 1426"/>
                  <a:gd name="T65" fmla="*/ 1169 h 1227"/>
                  <a:gd name="T66" fmla="*/ 72 w 1426"/>
                  <a:gd name="T67" fmla="*/ 1155 h 1227"/>
                  <a:gd name="T68" fmla="*/ 58 w 1426"/>
                  <a:gd name="T69" fmla="*/ 1133 h 1227"/>
                  <a:gd name="T70" fmla="*/ 52 w 1426"/>
                  <a:gd name="T71" fmla="*/ 1109 h 1227"/>
                  <a:gd name="T72" fmla="*/ 54 w 1426"/>
                  <a:gd name="T73" fmla="*/ 1095 h 1227"/>
                  <a:gd name="T74" fmla="*/ 64 w 1426"/>
                  <a:gd name="T75" fmla="*/ 1072 h 1227"/>
                  <a:gd name="T76" fmla="*/ 82 w 1426"/>
                  <a:gd name="T77" fmla="*/ 1053 h 1227"/>
                  <a:gd name="T78" fmla="*/ 105 w 1426"/>
                  <a:gd name="T79" fmla="*/ 1043 h 1227"/>
                  <a:gd name="T80" fmla="*/ 260 w 1426"/>
                  <a:gd name="T81" fmla="*/ 1042 h 1227"/>
                  <a:gd name="T82" fmla="*/ 1373 w 1426"/>
                  <a:gd name="T83" fmla="*/ 190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26" h="1227">
                    <a:moveTo>
                      <a:pt x="260" y="0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06" y="0"/>
                    </a:lnTo>
                    <a:lnTo>
                      <a:pt x="95" y="2"/>
                    </a:lnTo>
                    <a:lnTo>
                      <a:pt x="83" y="5"/>
                    </a:lnTo>
                    <a:lnTo>
                      <a:pt x="73" y="10"/>
                    </a:lnTo>
                    <a:lnTo>
                      <a:pt x="62" y="15"/>
                    </a:lnTo>
                    <a:lnTo>
                      <a:pt x="52" y="20"/>
                    </a:lnTo>
                    <a:lnTo>
                      <a:pt x="43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0" y="52"/>
                    </a:lnTo>
                    <a:lnTo>
                      <a:pt x="14" y="62"/>
                    </a:lnTo>
                    <a:lnTo>
                      <a:pt x="9" y="73"/>
                    </a:lnTo>
                    <a:lnTo>
                      <a:pt x="5" y="84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0" y="119"/>
                    </a:lnTo>
                    <a:lnTo>
                      <a:pt x="0" y="1109"/>
                    </a:lnTo>
                    <a:lnTo>
                      <a:pt x="0" y="1109"/>
                    </a:lnTo>
                    <a:lnTo>
                      <a:pt x="0" y="1120"/>
                    </a:lnTo>
                    <a:lnTo>
                      <a:pt x="2" y="1132"/>
                    </a:lnTo>
                    <a:lnTo>
                      <a:pt x="5" y="1143"/>
                    </a:lnTo>
                    <a:lnTo>
                      <a:pt x="9" y="1155"/>
                    </a:lnTo>
                    <a:lnTo>
                      <a:pt x="14" y="1166"/>
                    </a:lnTo>
                    <a:lnTo>
                      <a:pt x="20" y="1174"/>
                    </a:lnTo>
                    <a:lnTo>
                      <a:pt x="27" y="1184"/>
                    </a:lnTo>
                    <a:lnTo>
                      <a:pt x="35" y="1193"/>
                    </a:lnTo>
                    <a:lnTo>
                      <a:pt x="43" y="1200"/>
                    </a:lnTo>
                    <a:lnTo>
                      <a:pt x="52" y="1206"/>
                    </a:lnTo>
                    <a:lnTo>
                      <a:pt x="62" y="1213"/>
                    </a:lnTo>
                    <a:lnTo>
                      <a:pt x="73" y="1218"/>
                    </a:lnTo>
                    <a:lnTo>
                      <a:pt x="83" y="1222"/>
                    </a:lnTo>
                    <a:lnTo>
                      <a:pt x="95" y="1225"/>
                    </a:lnTo>
                    <a:lnTo>
                      <a:pt x="106" y="1226"/>
                    </a:lnTo>
                    <a:lnTo>
                      <a:pt x="119" y="1227"/>
                    </a:lnTo>
                    <a:lnTo>
                      <a:pt x="1426" y="1227"/>
                    </a:lnTo>
                    <a:lnTo>
                      <a:pt x="1426" y="137"/>
                    </a:lnTo>
                    <a:lnTo>
                      <a:pt x="260" y="137"/>
                    </a:lnTo>
                    <a:lnTo>
                      <a:pt x="260" y="0"/>
                    </a:lnTo>
                    <a:close/>
                    <a:moveTo>
                      <a:pt x="52" y="119"/>
                    </a:moveTo>
                    <a:lnTo>
                      <a:pt x="52" y="119"/>
                    </a:lnTo>
                    <a:lnTo>
                      <a:pt x="54" y="106"/>
                    </a:lnTo>
                    <a:lnTo>
                      <a:pt x="58" y="94"/>
                    </a:lnTo>
                    <a:lnTo>
                      <a:pt x="64" y="81"/>
                    </a:lnTo>
                    <a:lnTo>
                      <a:pt x="72" y="73"/>
                    </a:lnTo>
                    <a:lnTo>
                      <a:pt x="82" y="64"/>
                    </a:lnTo>
                    <a:lnTo>
                      <a:pt x="93" y="58"/>
                    </a:lnTo>
                    <a:lnTo>
                      <a:pt x="105" y="54"/>
                    </a:lnTo>
                    <a:lnTo>
                      <a:pt x="119" y="53"/>
                    </a:lnTo>
                    <a:lnTo>
                      <a:pt x="208" y="53"/>
                    </a:lnTo>
                    <a:lnTo>
                      <a:pt x="208" y="989"/>
                    </a:lnTo>
                    <a:lnTo>
                      <a:pt x="119" y="989"/>
                    </a:lnTo>
                    <a:lnTo>
                      <a:pt x="119" y="989"/>
                    </a:lnTo>
                    <a:lnTo>
                      <a:pt x="100" y="990"/>
                    </a:lnTo>
                    <a:lnTo>
                      <a:pt x="84" y="995"/>
                    </a:lnTo>
                    <a:lnTo>
                      <a:pt x="68" y="1001"/>
                    </a:lnTo>
                    <a:lnTo>
                      <a:pt x="52" y="1010"/>
                    </a:lnTo>
                    <a:lnTo>
                      <a:pt x="52" y="119"/>
                    </a:lnTo>
                    <a:close/>
                    <a:moveTo>
                      <a:pt x="1373" y="190"/>
                    </a:moveTo>
                    <a:lnTo>
                      <a:pt x="1373" y="1174"/>
                    </a:lnTo>
                    <a:lnTo>
                      <a:pt x="119" y="1174"/>
                    </a:lnTo>
                    <a:lnTo>
                      <a:pt x="119" y="1174"/>
                    </a:lnTo>
                    <a:lnTo>
                      <a:pt x="105" y="1173"/>
                    </a:lnTo>
                    <a:lnTo>
                      <a:pt x="93" y="1169"/>
                    </a:lnTo>
                    <a:lnTo>
                      <a:pt x="82" y="1163"/>
                    </a:lnTo>
                    <a:lnTo>
                      <a:pt x="72" y="1155"/>
                    </a:lnTo>
                    <a:lnTo>
                      <a:pt x="64" y="1146"/>
                    </a:lnTo>
                    <a:lnTo>
                      <a:pt x="58" y="1133"/>
                    </a:lnTo>
                    <a:lnTo>
                      <a:pt x="54" y="1121"/>
                    </a:lnTo>
                    <a:lnTo>
                      <a:pt x="52" y="1109"/>
                    </a:lnTo>
                    <a:lnTo>
                      <a:pt x="52" y="1109"/>
                    </a:lnTo>
                    <a:lnTo>
                      <a:pt x="54" y="1095"/>
                    </a:lnTo>
                    <a:lnTo>
                      <a:pt x="58" y="1083"/>
                    </a:lnTo>
                    <a:lnTo>
                      <a:pt x="64" y="1072"/>
                    </a:lnTo>
                    <a:lnTo>
                      <a:pt x="72" y="1062"/>
                    </a:lnTo>
                    <a:lnTo>
                      <a:pt x="82" y="1053"/>
                    </a:lnTo>
                    <a:lnTo>
                      <a:pt x="93" y="1047"/>
                    </a:lnTo>
                    <a:lnTo>
                      <a:pt x="105" y="1043"/>
                    </a:lnTo>
                    <a:lnTo>
                      <a:pt x="119" y="1042"/>
                    </a:lnTo>
                    <a:lnTo>
                      <a:pt x="260" y="1042"/>
                    </a:lnTo>
                    <a:lnTo>
                      <a:pt x="260" y="190"/>
                    </a:lnTo>
                    <a:lnTo>
                      <a:pt x="1373" y="19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0070C0"/>
                  </a:solidFill>
                </a:endParaRPr>
              </a:p>
            </p:txBody>
          </p:sp>
          <p:sp>
            <p:nvSpPr>
              <p:cNvPr id="23" name="Freeform 52">
                <a:extLst>
                  <a:ext uri="{FF2B5EF4-FFF2-40B4-BE49-F238E27FC236}">
                    <a16:creationId xmlns:a16="http://schemas.microsoft.com/office/drawing/2014/main" id="{2271FF57-8FB5-49E6-88AE-0002D38F8F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3763" y="4841875"/>
                <a:ext cx="333375" cy="274638"/>
              </a:xfrm>
              <a:custGeom>
                <a:avLst/>
                <a:gdLst>
                  <a:gd name="T0" fmla="*/ 69 w 839"/>
                  <a:gd name="T1" fmla="*/ 691 h 691"/>
                  <a:gd name="T2" fmla="*/ 122 w 839"/>
                  <a:gd name="T3" fmla="*/ 691 h 691"/>
                  <a:gd name="T4" fmla="*/ 122 w 839"/>
                  <a:gd name="T5" fmla="*/ 608 h 691"/>
                  <a:gd name="T6" fmla="*/ 717 w 839"/>
                  <a:gd name="T7" fmla="*/ 608 h 691"/>
                  <a:gd name="T8" fmla="*/ 717 w 839"/>
                  <a:gd name="T9" fmla="*/ 691 h 691"/>
                  <a:gd name="T10" fmla="*/ 770 w 839"/>
                  <a:gd name="T11" fmla="*/ 691 h 691"/>
                  <a:gd name="T12" fmla="*/ 770 w 839"/>
                  <a:gd name="T13" fmla="*/ 608 h 691"/>
                  <a:gd name="T14" fmla="*/ 839 w 839"/>
                  <a:gd name="T15" fmla="*/ 608 h 691"/>
                  <a:gd name="T16" fmla="*/ 839 w 839"/>
                  <a:gd name="T17" fmla="*/ 557 h 691"/>
                  <a:gd name="T18" fmla="*/ 770 w 839"/>
                  <a:gd name="T19" fmla="*/ 557 h 691"/>
                  <a:gd name="T20" fmla="*/ 770 w 839"/>
                  <a:gd name="T21" fmla="*/ 136 h 691"/>
                  <a:gd name="T22" fmla="*/ 839 w 839"/>
                  <a:gd name="T23" fmla="*/ 136 h 691"/>
                  <a:gd name="T24" fmla="*/ 839 w 839"/>
                  <a:gd name="T25" fmla="*/ 83 h 691"/>
                  <a:gd name="T26" fmla="*/ 770 w 839"/>
                  <a:gd name="T27" fmla="*/ 83 h 691"/>
                  <a:gd name="T28" fmla="*/ 770 w 839"/>
                  <a:gd name="T29" fmla="*/ 0 h 691"/>
                  <a:gd name="T30" fmla="*/ 717 w 839"/>
                  <a:gd name="T31" fmla="*/ 0 h 691"/>
                  <a:gd name="T32" fmla="*/ 717 w 839"/>
                  <a:gd name="T33" fmla="*/ 83 h 691"/>
                  <a:gd name="T34" fmla="*/ 122 w 839"/>
                  <a:gd name="T35" fmla="*/ 83 h 691"/>
                  <a:gd name="T36" fmla="*/ 122 w 839"/>
                  <a:gd name="T37" fmla="*/ 0 h 691"/>
                  <a:gd name="T38" fmla="*/ 69 w 839"/>
                  <a:gd name="T39" fmla="*/ 0 h 691"/>
                  <a:gd name="T40" fmla="*/ 69 w 839"/>
                  <a:gd name="T41" fmla="*/ 83 h 691"/>
                  <a:gd name="T42" fmla="*/ 0 w 839"/>
                  <a:gd name="T43" fmla="*/ 83 h 691"/>
                  <a:gd name="T44" fmla="*/ 0 w 839"/>
                  <a:gd name="T45" fmla="*/ 136 h 691"/>
                  <a:gd name="T46" fmla="*/ 69 w 839"/>
                  <a:gd name="T47" fmla="*/ 136 h 691"/>
                  <a:gd name="T48" fmla="*/ 69 w 839"/>
                  <a:gd name="T49" fmla="*/ 557 h 691"/>
                  <a:gd name="T50" fmla="*/ 0 w 839"/>
                  <a:gd name="T51" fmla="*/ 557 h 691"/>
                  <a:gd name="T52" fmla="*/ 0 w 839"/>
                  <a:gd name="T53" fmla="*/ 608 h 691"/>
                  <a:gd name="T54" fmla="*/ 69 w 839"/>
                  <a:gd name="T55" fmla="*/ 608 h 691"/>
                  <a:gd name="T56" fmla="*/ 69 w 839"/>
                  <a:gd name="T57" fmla="*/ 691 h 691"/>
                  <a:gd name="T58" fmla="*/ 122 w 839"/>
                  <a:gd name="T59" fmla="*/ 414 h 691"/>
                  <a:gd name="T60" fmla="*/ 266 w 839"/>
                  <a:gd name="T61" fmla="*/ 414 h 691"/>
                  <a:gd name="T62" fmla="*/ 266 w 839"/>
                  <a:gd name="T63" fmla="*/ 455 h 691"/>
                  <a:gd name="T64" fmla="*/ 319 w 839"/>
                  <a:gd name="T65" fmla="*/ 455 h 691"/>
                  <a:gd name="T66" fmla="*/ 319 w 839"/>
                  <a:gd name="T67" fmla="*/ 319 h 691"/>
                  <a:gd name="T68" fmla="*/ 266 w 839"/>
                  <a:gd name="T69" fmla="*/ 319 h 691"/>
                  <a:gd name="T70" fmla="*/ 266 w 839"/>
                  <a:gd name="T71" fmla="*/ 361 h 691"/>
                  <a:gd name="T72" fmla="*/ 122 w 839"/>
                  <a:gd name="T73" fmla="*/ 361 h 691"/>
                  <a:gd name="T74" fmla="*/ 122 w 839"/>
                  <a:gd name="T75" fmla="*/ 136 h 691"/>
                  <a:gd name="T76" fmla="*/ 502 w 839"/>
                  <a:gd name="T77" fmla="*/ 136 h 691"/>
                  <a:gd name="T78" fmla="*/ 502 w 839"/>
                  <a:gd name="T79" fmla="*/ 280 h 691"/>
                  <a:gd name="T80" fmla="*/ 461 w 839"/>
                  <a:gd name="T81" fmla="*/ 280 h 691"/>
                  <a:gd name="T82" fmla="*/ 461 w 839"/>
                  <a:gd name="T83" fmla="*/ 333 h 691"/>
                  <a:gd name="T84" fmla="*/ 597 w 839"/>
                  <a:gd name="T85" fmla="*/ 333 h 691"/>
                  <a:gd name="T86" fmla="*/ 597 w 839"/>
                  <a:gd name="T87" fmla="*/ 280 h 691"/>
                  <a:gd name="T88" fmla="*/ 555 w 839"/>
                  <a:gd name="T89" fmla="*/ 280 h 691"/>
                  <a:gd name="T90" fmla="*/ 555 w 839"/>
                  <a:gd name="T91" fmla="*/ 136 h 691"/>
                  <a:gd name="T92" fmla="*/ 717 w 839"/>
                  <a:gd name="T93" fmla="*/ 136 h 691"/>
                  <a:gd name="T94" fmla="*/ 717 w 839"/>
                  <a:gd name="T95" fmla="*/ 557 h 691"/>
                  <a:gd name="T96" fmla="*/ 122 w 839"/>
                  <a:gd name="T97" fmla="*/ 557 h 691"/>
                  <a:gd name="T98" fmla="*/ 122 w 839"/>
                  <a:gd name="T99" fmla="*/ 414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9" h="691">
                    <a:moveTo>
                      <a:pt x="69" y="691"/>
                    </a:moveTo>
                    <a:lnTo>
                      <a:pt x="122" y="691"/>
                    </a:lnTo>
                    <a:lnTo>
                      <a:pt x="122" y="608"/>
                    </a:lnTo>
                    <a:lnTo>
                      <a:pt x="717" y="608"/>
                    </a:lnTo>
                    <a:lnTo>
                      <a:pt x="717" y="691"/>
                    </a:lnTo>
                    <a:lnTo>
                      <a:pt x="770" y="691"/>
                    </a:lnTo>
                    <a:lnTo>
                      <a:pt x="770" y="608"/>
                    </a:lnTo>
                    <a:lnTo>
                      <a:pt x="839" y="608"/>
                    </a:lnTo>
                    <a:lnTo>
                      <a:pt x="839" y="557"/>
                    </a:lnTo>
                    <a:lnTo>
                      <a:pt x="770" y="557"/>
                    </a:lnTo>
                    <a:lnTo>
                      <a:pt x="770" y="136"/>
                    </a:lnTo>
                    <a:lnTo>
                      <a:pt x="839" y="136"/>
                    </a:lnTo>
                    <a:lnTo>
                      <a:pt x="839" y="83"/>
                    </a:lnTo>
                    <a:lnTo>
                      <a:pt x="770" y="83"/>
                    </a:lnTo>
                    <a:lnTo>
                      <a:pt x="770" y="0"/>
                    </a:lnTo>
                    <a:lnTo>
                      <a:pt x="717" y="0"/>
                    </a:lnTo>
                    <a:lnTo>
                      <a:pt x="717" y="83"/>
                    </a:lnTo>
                    <a:lnTo>
                      <a:pt x="122" y="83"/>
                    </a:lnTo>
                    <a:lnTo>
                      <a:pt x="122" y="0"/>
                    </a:lnTo>
                    <a:lnTo>
                      <a:pt x="69" y="0"/>
                    </a:lnTo>
                    <a:lnTo>
                      <a:pt x="69" y="83"/>
                    </a:lnTo>
                    <a:lnTo>
                      <a:pt x="0" y="83"/>
                    </a:lnTo>
                    <a:lnTo>
                      <a:pt x="0" y="136"/>
                    </a:lnTo>
                    <a:lnTo>
                      <a:pt x="69" y="136"/>
                    </a:lnTo>
                    <a:lnTo>
                      <a:pt x="69" y="557"/>
                    </a:lnTo>
                    <a:lnTo>
                      <a:pt x="0" y="557"/>
                    </a:lnTo>
                    <a:lnTo>
                      <a:pt x="0" y="608"/>
                    </a:lnTo>
                    <a:lnTo>
                      <a:pt x="69" y="608"/>
                    </a:lnTo>
                    <a:lnTo>
                      <a:pt x="69" y="691"/>
                    </a:lnTo>
                    <a:close/>
                    <a:moveTo>
                      <a:pt x="122" y="414"/>
                    </a:moveTo>
                    <a:lnTo>
                      <a:pt x="266" y="414"/>
                    </a:lnTo>
                    <a:lnTo>
                      <a:pt x="266" y="455"/>
                    </a:lnTo>
                    <a:lnTo>
                      <a:pt x="319" y="455"/>
                    </a:lnTo>
                    <a:lnTo>
                      <a:pt x="319" y="319"/>
                    </a:lnTo>
                    <a:lnTo>
                      <a:pt x="266" y="319"/>
                    </a:lnTo>
                    <a:lnTo>
                      <a:pt x="266" y="361"/>
                    </a:lnTo>
                    <a:lnTo>
                      <a:pt x="122" y="361"/>
                    </a:lnTo>
                    <a:lnTo>
                      <a:pt x="122" y="136"/>
                    </a:lnTo>
                    <a:lnTo>
                      <a:pt x="502" y="136"/>
                    </a:lnTo>
                    <a:lnTo>
                      <a:pt x="502" y="280"/>
                    </a:lnTo>
                    <a:lnTo>
                      <a:pt x="461" y="280"/>
                    </a:lnTo>
                    <a:lnTo>
                      <a:pt x="461" y="333"/>
                    </a:lnTo>
                    <a:lnTo>
                      <a:pt x="597" y="333"/>
                    </a:lnTo>
                    <a:lnTo>
                      <a:pt x="597" y="280"/>
                    </a:lnTo>
                    <a:lnTo>
                      <a:pt x="555" y="280"/>
                    </a:lnTo>
                    <a:lnTo>
                      <a:pt x="555" y="136"/>
                    </a:lnTo>
                    <a:lnTo>
                      <a:pt x="717" y="136"/>
                    </a:lnTo>
                    <a:lnTo>
                      <a:pt x="717" y="557"/>
                    </a:lnTo>
                    <a:lnTo>
                      <a:pt x="122" y="557"/>
                    </a:lnTo>
                    <a:lnTo>
                      <a:pt x="122" y="4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34">
              <a:extLst>
                <a:ext uri="{FF2B5EF4-FFF2-40B4-BE49-F238E27FC236}">
                  <a16:creationId xmlns:a16="http://schemas.microsoft.com/office/drawing/2014/main" id="{FB9A863D-ED26-4DFC-A9FC-6A863BF36E23}"/>
                </a:ext>
              </a:extLst>
            </p:cNvPr>
            <p:cNvGrpSpPr/>
            <p:nvPr/>
          </p:nvGrpSpPr>
          <p:grpSpPr>
            <a:xfrm>
              <a:off x="4888411" y="1769081"/>
              <a:ext cx="558301" cy="542393"/>
              <a:chOff x="5641718" y="2987662"/>
              <a:chExt cx="908565" cy="882677"/>
            </a:xfrm>
            <a:solidFill>
              <a:srgbClr val="4C87BF"/>
            </a:solidFill>
          </p:grpSpPr>
          <p:sp>
            <p:nvSpPr>
              <p:cNvPr id="25" name="Freeform 178">
                <a:extLst>
                  <a:ext uri="{FF2B5EF4-FFF2-40B4-BE49-F238E27FC236}">
                    <a16:creationId xmlns:a16="http://schemas.microsoft.com/office/drawing/2014/main" id="{EB71CC6D-E067-4ADE-AB00-9760ABA0D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1602" y="3381080"/>
                <a:ext cx="142316" cy="377926"/>
              </a:xfrm>
              <a:custGeom>
                <a:avLst/>
                <a:gdLst>
                  <a:gd name="T0" fmla="*/ 413 w 2067"/>
                  <a:gd name="T1" fmla="*/ 0 h 5489"/>
                  <a:gd name="T2" fmla="*/ 2067 w 2067"/>
                  <a:gd name="T3" fmla="*/ 5377 h 5489"/>
                  <a:gd name="T4" fmla="*/ 1654 w 2067"/>
                  <a:gd name="T5" fmla="*/ 5489 h 5489"/>
                  <a:gd name="T6" fmla="*/ 0 w 2067"/>
                  <a:gd name="T7" fmla="*/ 113 h 5489"/>
                  <a:gd name="T8" fmla="*/ 413 w 2067"/>
                  <a:gd name="T9" fmla="*/ 0 h 5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7" h="5489">
                    <a:moveTo>
                      <a:pt x="413" y="0"/>
                    </a:moveTo>
                    <a:lnTo>
                      <a:pt x="2067" y="5377"/>
                    </a:lnTo>
                    <a:lnTo>
                      <a:pt x="1654" y="5489"/>
                    </a:lnTo>
                    <a:lnTo>
                      <a:pt x="0" y="113"/>
                    </a:lnTo>
                    <a:lnTo>
                      <a:pt x="4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" name="Freeform 179">
                <a:extLst>
                  <a:ext uri="{FF2B5EF4-FFF2-40B4-BE49-F238E27FC236}">
                    <a16:creationId xmlns:a16="http://schemas.microsoft.com/office/drawing/2014/main" id="{4C607EB9-0C68-4FC3-8D04-E1F7F782D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5202" y="3073038"/>
                <a:ext cx="302878" cy="225213"/>
              </a:xfrm>
              <a:custGeom>
                <a:avLst/>
                <a:gdLst>
                  <a:gd name="T0" fmla="*/ 4136 w 4399"/>
                  <a:gd name="T1" fmla="*/ 0 h 3271"/>
                  <a:gd name="T2" fmla="*/ 4399 w 4399"/>
                  <a:gd name="T3" fmla="*/ 376 h 3271"/>
                  <a:gd name="T4" fmla="*/ 264 w 4399"/>
                  <a:gd name="T5" fmla="*/ 3271 h 3271"/>
                  <a:gd name="T6" fmla="*/ 0 w 4399"/>
                  <a:gd name="T7" fmla="*/ 2895 h 3271"/>
                  <a:gd name="T8" fmla="*/ 4136 w 4399"/>
                  <a:gd name="T9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99" h="3271">
                    <a:moveTo>
                      <a:pt x="4136" y="0"/>
                    </a:moveTo>
                    <a:lnTo>
                      <a:pt x="4399" y="376"/>
                    </a:lnTo>
                    <a:lnTo>
                      <a:pt x="264" y="3271"/>
                    </a:lnTo>
                    <a:lnTo>
                      <a:pt x="0" y="2895"/>
                    </a:lnTo>
                    <a:lnTo>
                      <a:pt x="4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" name="Freeform 180">
                <a:extLst>
                  <a:ext uri="{FF2B5EF4-FFF2-40B4-BE49-F238E27FC236}">
                    <a16:creationId xmlns:a16="http://schemas.microsoft.com/office/drawing/2014/main" id="{96C1FF42-4F53-4C27-A556-272869566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852" y="3073038"/>
                <a:ext cx="302878" cy="225213"/>
              </a:xfrm>
              <a:custGeom>
                <a:avLst/>
                <a:gdLst>
                  <a:gd name="T0" fmla="*/ 263 w 4399"/>
                  <a:gd name="T1" fmla="*/ 0 h 3271"/>
                  <a:gd name="T2" fmla="*/ 4399 w 4399"/>
                  <a:gd name="T3" fmla="*/ 2895 h 3271"/>
                  <a:gd name="T4" fmla="*/ 4136 w 4399"/>
                  <a:gd name="T5" fmla="*/ 3271 h 3271"/>
                  <a:gd name="T6" fmla="*/ 0 w 4399"/>
                  <a:gd name="T7" fmla="*/ 376 h 3271"/>
                  <a:gd name="T8" fmla="*/ 263 w 4399"/>
                  <a:gd name="T9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99" h="3271">
                    <a:moveTo>
                      <a:pt x="263" y="0"/>
                    </a:moveTo>
                    <a:lnTo>
                      <a:pt x="4399" y="2895"/>
                    </a:lnTo>
                    <a:lnTo>
                      <a:pt x="4136" y="3271"/>
                    </a:lnTo>
                    <a:lnTo>
                      <a:pt x="0" y="376"/>
                    </a:lnTo>
                    <a:lnTo>
                      <a:pt x="2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8" name="Freeform 181">
                <a:extLst>
                  <a:ext uri="{FF2B5EF4-FFF2-40B4-BE49-F238E27FC236}">
                    <a16:creationId xmlns:a16="http://schemas.microsoft.com/office/drawing/2014/main" id="{F6FE89B1-7FF8-44A4-BD44-2F5E9F4C0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013" y="3381080"/>
                <a:ext cx="142385" cy="377926"/>
              </a:xfrm>
              <a:custGeom>
                <a:avLst/>
                <a:gdLst>
                  <a:gd name="T0" fmla="*/ 1654 w 2068"/>
                  <a:gd name="T1" fmla="*/ 0 h 5489"/>
                  <a:gd name="T2" fmla="*/ 2068 w 2068"/>
                  <a:gd name="T3" fmla="*/ 113 h 5489"/>
                  <a:gd name="T4" fmla="*/ 414 w 2068"/>
                  <a:gd name="T5" fmla="*/ 5489 h 5489"/>
                  <a:gd name="T6" fmla="*/ 0 w 2068"/>
                  <a:gd name="T7" fmla="*/ 5377 h 5489"/>
                  <a:gd name="T8" fmla="*/ 1654 w 2068"/>
                  <a:gd name="T9" fmla="*/ 0 h 5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8" h="5489">
                    <a:moveTo>
                      <a:pt x="1654" y="0"/>
                    </a:moveTo>
                    <a:lnTo>
                      <a:pt x="2068" y="113"/>
                    </a:lnTo>
                    <a:lnTo>
                      <a:pt x="414" y="5489"/>
                    </a:lnTo>
                    <a:lnTo>
                      <a:pt x="0" y="5377"/>
                    </a:lnTo>
                    <a:lnTo>
                      <a:pt x="16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" name="Rectangle 182">
                <a:extLst>
                  <a:ext uri="{FF2B5EF4-FFF2-40B4-BE49-F238E27FC236}">
                    <a16:creationId xmlns:a16="http://schemas.microsoft.com/office/drawing/2014/main" id="{E8ECA965-5335-42F7-B9B1-ADC614077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6419" y="3784894"/>
                <a:ext cx="339094" cy="2850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" name="Freeform 183">
                <a:extLst>
                  <a:ext uri="{FF2B5EF4-FFF2-40B4-BE49-F238E27FC236}">
                    <a16:creationId xmlns:a16="http://schemas.microsoft.com/office/drawing/2014/main" id="{2F57C2FB-63AC-4D54-9AEC-142640992F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4808" y="2987662"/>
                <a:ext cx="142385" cy="142316"/>
              </a:xfrm>
              <a:custGeom>
                <a:avLst/>
                <a:gdLst>
                  <a:gd name="T0" fmla="*/ 1053 w 2068"/>
                  <a:gd name="T1" fmla="*/ 413 h 2067"/>
                  <a:gd name="T2" fmla="*/ 714 w 2068"/>
                  <a:gd name="T3" fmla="*/ 488 h 2067"/>
                  <a:gd name="T4" fmla="*/ 489 w 2068"/>
                  <a:gd name="T5" fmla="*/ 714 h 2067"/>
                  <a:gd name="T6" fmla="*/ 413 w 2068"/>
                  <a:gd name="T7" fmla="*/ 1015 h 2067"/>
                  <a:gd name="T8" fmla="*/ 489 w 2068"/>
                  <a:gd name="T9" fmla="*/ 1315 h 2067"/>
                  <a:gd name="T10" fmla="*/ 714 w 2068"/>
                  <a:gd name="T11" fmla="*/ 1541 h 2067"/>
                  <a:gd name="T12" fmla="*/ 1053 w 2068"/>
                  <a:gd name="T13" fmla="*/ 1654 h 2067"/>
                  <a:gd name="T14" fmla="*/ 1353 w 2068"/>
                  <a:gd name="T15" fmla="*/ 1541 h 2067"/>
                  <a:gd name="T16" fmla="*/ 1579 w 2068"/>
                  <a:gd name="T17" fmla="*/ 1315 h 2067"/>
                  <a:gd name="T18" fmla="*/ 1654 w 2068"/>
                  <a:gd name="T19" fmla="*/ 1015 h 2067"/>
                  <a:gd name="T20" fmla="*/ 1579 w 2068"/>
                  <a:gd name="T21" fmla="*/ 714 h 2067"/>
                  <a:gd name="T22" fmla="*/ 1353 w 2068"/>
                  <a:gd name="T23" fmla="*/ 488 h 2067"/>
                  <a:gd name="T24" fmla="*/ 1053 w 2068"/>
                  <a:gd name="T25" fmla="*/ 413 h 2067"/>
                  <a:gd name="T26" fmla="*/ 1053 w 2068"/>
                  <a:gd name="T27" fmla="*/ 0 h 2067"/>
                  <a:gd name="T28" fmla="*/ 1428 w 2068"/>
                  <a:gd name="T29" fmla="*/ 75 h 2067"/>
                  <a:gd name="T30" fmla="*/ 1767 w 2068"/>
                  <a:gd name="T31" fmla="*/ 300 h 2067"/>
                  <a:gd name="T32" fmla="*/ 1992 w 2068"/>
                  <a:gd name="T33" fmla="*/ 601 h 2067"/>
                  <a:gd name="T34" fmla="*/ 2068 w 2068"/>
                  <a:gd name="T35" fmla="*/ 1015 h 2067"/>
                  <a:gd name="T36" fmla="*/ 1992 w 2068"/>
                  <a:gd name="T37" fmla="*/ 1428 h 2067"/>
                  <a:gd name="T38" fmla="*/ 1767 w 2068"/>
                  <a:gd name="T39" fmla="*/ 1729 h 2067"/>
                  <a:gd name="T40" fmla="*/ 1428 w 2068"/>
                  <a:gd name="T41" fmla="*/ 1955 h 2067"/>
                  <a:gd name="T42" fmla="*/ 1053 w 2068"/>
                  <a:gd name="T43" fmla="*/ 2067 h 2067"/>
                  <a:gd name="T44" fmla="*/ 639 w 2068"/>
                  <a:gd name="T45" fmla="*/ 1955 h 2067"/>
                  <a:gd name="T46" fmla="*/ 301 w 2068"/>
                  <a:gd name="T47" fmla="*/ 1729 h 2067"/>
                  <a:gd name="T48" fmla="*/ 75 w 2068"/>
                  <a:gd name="T49" fmla="*/ 1428 h 2067"/>
                  <a:gd name="T50" fmla="*/ 0 w 2068"/>
                  <a:gd name="T51" fmla="*/ 1015 h 2067"/>
                  <a:gd name="T52" fmla="*/ 75 w 2068"/>
                  <a:gd name="T53" fmla="*/ 601 h 2067"/>
                  <a:gd name="T54" fmla="*/ 301 w 2068"/>
                  <a:gd name="T55" fmla="*/ 300 h 2067"/>
                  <a:gd name="T56" fmla="*/ 639 w 2068"/>
                  <a:gd name="T57" fmla="*/ 75 h 2067"/>
                  <a:gd name="T58" fmla="*/ 1053 w 2068"/>
                  <a:gd name="T59" fmla="*/ 0 h 2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68" h="2067">
                    <a:moveTo>
                      <a:pt x="1053" y="413"/>
                    </a:moveTo>
                    <a:lnTo>
                      <a:pt x="714" y="488"/>
                    </a:lnTo>
                    <a:lnTo>
                      <a:pt x="489" y="714"/>
                    </a:lnTo>
                    <a:lnTo>
                      <a:pt x="413" y="1015"/>
                    </a:lnTo>
                    <a:lnTo>
                      <a:pt x="489" y="1315"/>
                    </a:lnTo>
                    <a:lnTo>
                      <a:pt x="714" y="1541"/>
                    </a:lnTo>
                    <a:lnTo>
                      <a:pt x="1053" y="1654"/>
                    </a:lnTo>
                    <a:lnTo>
                      <a:pt x="1353" y="1541"/>
                    </a:lnTo>
                    <a:lnTo>
                      <a:pt x="1579" y="1315"/>
                    </a:lnTo>
                    <a:lnTo>
                      <a:pt x="1654" y="1015"/>
                    </a:lnTo>
                    <a:lnTo>
                      <a:pt x="1579" y="714"/>
                    </a:lnTo>
                    <a:lnTo>
                      <a:pt x="1353" y="488"/>
                    </a:lnTo>
                    <a:lnTo>
                      <a:pt x="1053" y="413"/>
                    </a:lnTo>
                    <a:close/>
                    <a:moveTo>
                      <a:pt x="1053" y="0"/>
                    </a:moveTo>
                    <a:lnTo>
                      <a:pt x="1428" y="75"/>
                    </a:lnTo>
                    <a:lnTo>
                      <a:pt x="1767" y="300"/>
                    </a:lnTo>
                    <a:lnTo>
                      <a:pt x="1992" y="601"/>
                    </a:lnTo>
                    <a:lnTo>
                      <a:pt x="2068" y="1015"/>
                    </a:lnTo>
                    <a:lnTo>
                      <a:pt x="1992" y="1428"/>
                    </a:lnTo>
                    <a:lnTo>
                      <a:pt x="1767" y="1729"/>
                    </a:lnTo>
                    <a:lnTo>
                      <a:pt x="1428" y="1955"/>
                    </a:lnTo>
                    <a:lnTo>
                      <a:pt x="1053" y="2067"/>
                    </a:lnTo>
                    <a:lnTo>
                      <a:pt x="639" y="1955"/>
                    </a:lnTo>
                    <a:lnTo>
                      <a:pt x="301" y="1729"/>
                    </a:lnTo>
                    <a:lnTo>
                      <a:pt x="75" y="1428"/>
                    </a:lnTo>
                    <a:lnTo>
                      <a:pt x="0" y="1015"/>
                    </a:lnTo>
                    <a:lnTo>
                      <a:pt x="75" y="601"/>
                    </a:lnTo>
                    <a:lnTo>
                      <a:pt x="301" y="300"/>
                    </a:lnTo>
                    <a:lnTo>
                      <a:pt x="639" y="75"/>
                    </a:lnTo>
                    <a:lnTo>
                      <a:pt x="10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" name="Freeform 184">
                <a:extLst>
                  <a:ext uri="{FF2B5EF4-FFF2-40B4-BE49-F238E27FC236}">
                    <a16:creationId xmlns:a16="http://schemas.microsoft.com/office/drawing/2014/main" id="{B863517A-0DFE-47D0-8DE9-83527CB643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6978" y="3727954"/>
                <a:ext cx="142385" cy="142385"/>
              </a:xfrm>
              <a:custGeom>
                <a:avLst/>
                <a:gdLst>
                  <a:gd name="T0" fmla="*/ 1053 w 2068"/>
                  <a:gd name="T1" fmla="*/ 414 h 2068"/>
                  <a:gd name="T2" fmla="*/ 715 w 2068"/>
                  <a:gd name="T3" fmla="*/ 489 h 2068"/>
                  <a:gd name="T4" fmla="*/ 489 w 2068"/>
                  <a:gd name="T5" fmla="*/ 715 h 2068"/>
                  <a:gd name="T6" fmla="*/ 414 w 2068"/>
                  <a:gd name="T7" fmla="*/ 1015 h 2068"/>
                  <a:gd name="T8" fmla="*/ 489 w 2068"/>
                  <a:gd name="T9" fmla="*/ 1316 h 2068"/>
                  <a:gd name="T10" fmla="*/ 715 w 2068"/>
                  <a:gd name="T11" fmla="*/ 1542 h 2068"/>
                  <a:gd name="T12" fmla="*/ 1053 w 2068"/>
                  <a:gd name="T13" fmla="*/ 1654 h 2068"/>
                  <a:gd name="T14" fmla="*/ 1354 w 2068"/>
                  <a:gd name="T15" fmla="*/ 1542 h 2068"/>
                  <a:gd name="T16" fmla="*/ 1579 w 2068"/>
                  <a:gd name="T17" fmla="*/ 1316 h 2068"/>
                  <a:gd name="T18" fmla="*/ 1655 w 2068"/>
                  <a:gd name="T19" fmla="*/ 1015 h 2068"/>
                  <a:gd name="T20" fmla="*/ 1579 w 2068"/>
                  <a:gd name="T21" fmla="*/ 715 h 2068"/>
                  <a:gd name="T22" fmla="*/ 1354 w 2068"/>
                  <a:gd name="T23" fmla="*/ 489 h 2068"/>
                  <a:gd name="T24" fmla="*/ 1053 w 2068"/>
                  <a:gd name="T25" fmla="*/ 414 h 2068"/>
                  <a:gd name="T26" fmla="*/ 1053 w 2068"/>
                  <a:gd name="T27" fmla="*/ 0 h 2068"/>
                  <a:gd name="T28" fmla="*/ 1429 w 2068"/>
                  <a:gd name="T29" fmla="*/ 75 h 2068"/>
                  <a:gd name="T30" fmla="*/ 1767 w 2068"/>
                  <a:gd name="T31" fmla="*/ 301 h 2068"/>
                  <a:gd name="T32" fmla="*/ 1993 w 2068"/>
                  <a:gd name="T33" fmla="*/ 602 h 2068"/>
                  <a:gd name="T34" fmla="*/ 2068 w 2068"/>
                  <a:gd name="T35" fmla="*/ 1015 h 2068"/>
                  <a:gd name="T36" fmla="*/ 1993 w 2068"/>
                  <a:gd name="T37" fmla="*/ 1429 h 2068"/>
                  <a:gd name="T38" fmla="*/ 1767 w 2068"/>
                  <a:gd name="T39" fmla="*/ 1730 h 2068"/>
                  <a:gd name="T40" fmla="*/ 1429 w 2068"/>
                  <a:gd name="T41" fmla="*/ 1955 h 2068"/>
                  <a:gd name="T42" fmla="*/ 1053 w 2068"/>
                  <a:gd name="T43" fmla="*/ 2068 h 2068"/>
                  <a:gd name="T44" fmla="*/ 639 w 2068"/>
                  <a:gd name="T45" fmla="*/ 1955 h 2068"/>
                  <a:gd name="T46" fmla="*/ 301 w 2068"/>
                  <a:gd name="T47" fmla="*/ 1730 h 2068"/>
                  <a:gd name="T48" fmla="*/ 75 w 2068"/>
                  <a:gd name="T49" fmla="*/ 1429 h 2068"/>
                  <a:gd name="T50" fmla="*/ 0 w 2068"/>
                  <a:gd name="T51" fmla="*/ 1015 h 2068"/>
                  <a:gd name="T52" fmla="*/ 75 w 2068"/>
                  <a:gd name="T53" fmla="*/ 602 h 2068"/>
                  <a:gd name="T54" fmla="*/ 301 w 2068"/>
                  <a:gd name="T55" fmla="*/ 301 h 2068"/>
                  <a:gd name="T56" fmla="*/ 639 w 2068"/>
                  <a:gd name="T57" fmla="*/ 75 h 2068"/>
                  <a:gd name="T58" fmla="*/ 1053 w 2068"/>
                  <a:gd name="T59" fmla="*/ 0 h 2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68" h="2068">
                    <a:moveTo>
                      <a:pt x="1053" y="414"/>
                    </a:moveTo>
                    <a:lnTo>
                      <a:pt x="715" y="489"/>
                    </a:lnTo>
                    <a:lnTo>
                      <a:pt x="489" y="715"/>
                    </a:lnTo>
                    <a:lnTo>
                      <a:pt x="414" y="1015"/>
                    </a:lnTo>
                    <a:lnTo>
                      <a:pt x="489" y="1316"/>
                    </a:lnTo>
                    <a:lnTo>
                      <a:pt x="715" y="1542"/>
                    </a:lnTo>
                    <a:lnTo>
                      <a:pt x="1053" y="1654"/>
                    </a:lnTo>
                    <a:lnTo>
                      <a:pt x="1354" y="1542"/>
                    </a:lnTo>
                    <a:lnTo>
                      <a:pt x="1579" y="1316"/>
                    </a:lnTo>
                    <a:lnTo>
                      <a:pt x="1655" y="1015"/>
                    </a:lnTo>
                    <a:lnTo>
                      <a:pt x="1579" y="715"/>
                    </a:lnTo>
                    <a:lnTo>
                      <a:pt x="1354" y="489"/>
                    </a:lnTo>
                    <a:lnTo>
                      <a:pt x="1053" y="414"/>
                    </a:lnTo>
                    <a:close/>
                    <a:moveTo>
                      <a:pt x="1053" y="0"/>
                    </a:moveTo>
                    <a:lnTo>
                      <a:pt x="1429" y="75"/>
                    </a:lnTo>
                    <a:lnTo>
                      <a:pt x="1767" y="301"/>
                    </a:lnTo>
                    <a:lnTo>
                      <a:pt x="1993" y="602"/>
                    </a:lnTo>
                    <a:lnTo>
                      <a:pt x="2068" y="1015"/>
                    </a:lnTo>
                    <a:lnTo>
                      <a:pt x="1993" y="1429"/>
                    </a:lnTo>
                    <a:lnTo>
                      <a:pt x="1767" y="1730"/>
                    </a:lnTo>
                    <a:lnTo>
                      <a:pt x="1429" y="1955"/>
                    </a:lnTo>
                    <a:lnTo>
                      <a:pt x="1053" y="2068"/>
                    </a:lnTo>
                    <a:lnTo>
                      <a:pt x="639" y="1955"/>
                    </a:lnTo>
                    <a:lnTo>
                      <a:pt x="301" y="1730"/>
                    </a:lnTo>
                    <a:lnTo>
                      <a:pt x="75" y="1429"/>
                    </a:lnTo>
                    <a:lnTo>
                      <a:pt x="0" y="1015"/>
                    </a:lnTo>
                    <a:lnTo>
                      <a:pt x="75" y="602"/>
                    </a:lnTo>
                    <a:lnTo>
                      <a:pt x="301" y="301"/>
                    </a:lnTo>
                    <a:lnTo>
                      <a:pt x="639" y="75"/>
                    </a:lnTo>
                    <a:lnTo>
                      <a:pt x="10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" name="Freeform 185">
                <a:extLst>
                  <a:ext uri="{FF2B5EF4-FFF2-40B4-BE49-F238E27FC236}">
                    <a16:creationId xmlns:a16="http://schemas.microsoft.com/office/drawing/2014/main" id="{0AE71D2D-BEB5-4BC3-8019-90B468FD5B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52568" y="3727954"/>
                <a:ext cx="142385" cy="142385"/>
              </a:xfrm>
              <a:custGeom>
                <a:avLst/>
                <a:gdLst>
                  <a:gd name="T0" fmla="*/ 1053 w 2068"/>
                  <a:gd name="T1" fmla="*/ 414 h 2068"/>
                  <a:gd name="T2" fmla="*/ 715 w 2068"/>
                  <a:gd name="T3" fmla="*/ 489 h 2068"/>
                  <a:gd name="T4" fmla="*/ 489 w 2068"/>
                  <a:gd name="T5" fmla="*/ 715 h 2068"/>
                  <a:gd name="T6" fmla="*/ 414 w 2068"/>
                  <a:gd name="T7" fmla="*/ 1015 h 2068"/>
                  <a:gd name="T8" fmla="*/ 489 w 2068"/>
                  <a:gd name="T9" fmla="*/ 1316 h 2068"/>
                  <a:gd name="T10" fmla="*/ 715 w 2068"/>
                  <a:gd name="T11" fmla="*/ 1542 h 2068"/>
                  <a:gd name="T12" fmla="*/ 1053 w 2068"/>
                  <a:gd name="T13" fmla="*/ 1654 h 2068"/>
                  <a:gd name="T14" fmla="*/ 1354 w 2068"/>
                  <a:gd name="T15" fmla="*/ 1542 h 2068"/>
                  <a:gd name="T16" fmla="*/ 1579 w 2068"/>
                  <a:gd name="T17" fmla="*/ 1316 h 2068"/>
                  <a:gd name="T18" fmla="*/ 1655 w 2068"/>
                  <a:gd name="T19" fmla="*/ 1015 h 2068"/>
                  <a:gd name="T20" fmla="*/ 1579 w 2068"/>
                  <a:gd name="T21" fmla="*/ 715 h 2068"/>
                  <a:gd name="T22" fmla="*/ 1354 w 2068"/>
                  <a:gd name="T23" fmla="*/ 489 h 2068"/>
                  <a:gd name="T24" fmla="*/ 1053 w 2068"/>
                  <a:gd name="T25" fmla="*/ 414 h 2068"/>
                  <a:gd name="T26" fmla="*/ 1053 w 2068"/>
                  <a:gd name="T27" fmla="*/ 0 h 2068"/>
                  <a:gd name="T28" fmla="*/ 1429 w 2068"/>
                  <a:gd name="T29" fmla="*/ 75 h 2068"/>
                  <a:gd name="T30" fmla="*/ 1767 w 2068"/>
                  <a:gd name="T31" fmla="*/ 301 h 2068"/>
                  <a:gd name="T32" fmla="*/ 1993 w 2068"/>
                  <a:gd name="T33" fmla="*/ 602 h 2068"/>
                  <a:gd name="T34" fmla="*/ 2068 w 2068"/>
                  <a:gd name="T35" fmla="*/ 1015 h 2068"/>
                  <a:gd name="T36" fmla="*/ 1993 w 2068"/>
                  <a:gd name="T37" fmla="*/ 1429 h 2068"/>
                  <a:gd name="T38" fmla="*/ 1767 w 2068"/>
                  <a:gd name="T39" fmla="*/ 1730 h 2068"/>
                  <a:gd name="T40" fmla="*/ 1429 w 2068"/>
                  <a:gd name="T41" fmla="*/ 1955 h 2068"/>
                  <a:gd name="T42" fmla="*/ 1053 w 2068"/>
                  <a:gd name="T43" fmla="*/ 2068 h 2068"/>
                  <a:gd name="T44" fmla="*/ 639 w 2068"/>
                  <a:gd name="T45" fmla="*/ 1955 h 2068"/>
                  <a:gd name="T46" fmla="*/ 301 w 2068"/>
                  <a:gd name="T47" fmla="*/ 1730 h 2068"/>
                  <a:gd name="T48" fmla="*/ 76 w 2068"/>
                  <a:gd name="T49" fmla="*/ 1429 h 2068"/>
                  <a:gd name="T50" fmla="*/ 0 w 2068"/>
                  <a:gd name="T51" fmla="*/ 1015 h 2068"/>
                  <a:gd name="T52" fmla="*/ 76 w 2068"/>
                  <a:gd name="T53" fmla="*/ 602 h 2068"/>
                  <a:gd name="T54" fmla="*/ 301 w 2068"/>
                  <a:gd name="T55" fmla="*/ 301 h 2068"/>
                  <a:gd name="T56" fmla="*/ 639 w 2068"/>
                  <a:gd name="T57" fmla="*/ 75 h 2068"/>
                  <a:gd name="T58" fmla="*/ 1053 w 2068"/>
                  <a:gd name="T59" fmla="*/ 0 h 2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68" h="2068">
                    <a:moveTo>
                      <a:pt x="1053" y="414"/>
                    </a:moveTo>
                    <a:lnTo>
                      <a:pt x="715" y="489"/>
                    </a:lnTo>
                    <a:lnTo>
                      <a:pt x="489" y="715"/>
                    </a:lnTo>
                    <a:lnTo>
                      <a:pt x="414" y="1015"/>
                    </a:lnTo>
                    <a:lnTo>
                      <a:pt x="489" y="1316"/>
                    </a:lnTo>
                    <a:lnTo>
                      <a:pt x="715" y="1542"/>
                    </a:lnTo>
                    <a:lnTo>
                      <a:pt x="1053" y="1654"/>
                    </a:lnTo>
                    <a:lnTo>
                      <a:pt x="1354" y="1542"/>
                    </a:lnTo>
                    <a:lnTo>
                      <a:pt x="1579" y="1316"/>
                    </a:lnTo>
                    <a:lnTo>
                      <a:pt x="1655" y="1015"/>
                    </a:lnTo>
                    <a:lnTo>
                      <a:pt x="1579" y="715"/>
                    </a:lnTo>
                    <a:lnTo>
                      <a:pt x="1354" y="489"/>
                    </a:lnTo>
                    <a:lnTo>
                      <a:pt x="1053" y="414"/>
                    </a:lnTo>
                    <a:close/>
                    <a:moveTo>
                      <a:pt x="1053" y="0"/>
                    </a:moveTo>
                    <a:lnTo>
                      <a:pt x="1429" y="75"/>
                    </a:lnTo>
                    <a:lnTo>
                      <a:pt x="1767" y="301"/>
                    </a:lnTo>
                    <a:lnTo>
                      <a:pt x="1993" y="602"/>
                    </a:lnTo>
                    <a:lnTo>
                      <a:pt x="2068" y="1015"/>
                    </a:lnTo>
                    <a:lnTo>
                      <a:pt x="1993" y="1429"/>
                    </a:lnTo>
                    <a:lnTo>
                      <a:pt x="1767" y="1730"/>
                    </a:lnTo>
                    <a:lnTo>
                      <a:pt x="1429" y="1955"/>
                    </a:lnTo>
                    <a:lnTo>
                      <a:pt x="1053" y="2068"/>
                    </a:lnTo>
                    <a:lnTo>
                      <a:pt x="639" y="1955"/>
                    </a:lnTo>
                    <a:lnTo>
                      <a:pt x="301" y="1730"/>
                    </a:lnTo>
                    <a:lnTo>
                      <a:pt x="76" y="1429"/>
                    </a:lnTo>
                    <a:lnTo>
                      <a:pt x="0" y="1015"/>
                    </a:lnTo>
                    <a:lnTo>
                      <a:pt x="76" y="602"/>
                    </a:lnTo>
                    <a:lnTo>
                      <a:pt x="301" y="301"/>
                    </a:lnTo>
                    <a:lnTo>
                      <a:pt x="639" y="75"/>
                    </a:lnTo>
                    <a:lnTo>
                      <a:pt x="10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" name="Freeform 186">
                <a:extLst>
                  <a:ext uri="{FF2B5EF4-FFF2-40B4-BE49-F238E27FC236}">
                    <a16:creationId xmlns:a16="http://schemas.microsoft.com/office/drawing/2014/main" id="{A77CDCB0-F8D1-4378-B9B1-85E6F524F2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41718" y="3256872"/>
                <a:ext cx="142316" cy="142316"/>
              </a:xfrm>
              <a:custGeom>
                <a:avLst/>
                <a:gdLst>
                  <a:gd name="T0" fmla="*/ 1015 w 2067"/>
                  <a:gd name="T1" fmla="*/ 413 h 2067"/>
                  <a:gd name="T2" fmla="*/ 714 w 2067"/>
                  <a:gd name="T3" fmla="*/ 488 h 2067"/>
                  <a:gd name="T4" fmla="*/ 488 w 2067"/>
                  <a:gd name="T5" fmla="*/ 714 h 2067"/>
                  <a:gd name="T6" fmla="*/ 413 w 2067"/>
                  <a:gd name="T7" fmla="*/ 1052 h 2067"/>
                  <a:gd name="T8" fmla="*/ 488 w 2067"/>
                  <a:gd name="T9" fmla="*/ 1353 h 2067"/>
                  <a:gd name="T10" fmla="*/ 714 w 2067"/>
                  <a:gd name="T11" fmla="*/ 1579 h 2067"/>
                  <a:gd name="T12" fmla="*/ 1015 w 2067"/>
                  <a:gd name="T13" fmla="*/ 1654 h 2067"/>
                  <a:gd name="T14" fmla="*/ 1315 w 2067"/>
                  <a:gd name="T15" fmla="*/ 1579 h 2067"/>
                  <a:gd name="T16" fmla="*/ 1541 w 2067"/>
                  <a:gd name="T17" fmla="*/ 1353 h 2067"/>
                  <a:gd name="T18" fmla="*/ 1654 w 2067"/>
                  <a:gd name="T19" fmla="*/ 1052 h 2067"/>
                  <a:gd name="T20" fmla="*/ 1541 w 2067"/>
                  <a:gd name="T21" fmla="*/ 714 h 2067"/>
                  <a:gd name="T22" fmla="*/ 1315 w 2067"/>
                  <a:gd name="T23" fmla="*/ 488 h 2067"/>
                  <a:gd name="T24" fmla="*/ 1015 w 2067"/>
                  <a:gd name="T25" fmla="*/ 413 h 2067"/>
                  <a:gd name="T26" fmla="*/ 1015 w 2067"/>
                  <a:gd name="T27" fmla="*/ 0 h 2067"/>
                  <a:gd name="T28" fmla="*/ 1428 w 2067"/>
                  <a:gd name="T29" fmla="*/ 75 h 2067"/>
                  <a:gd name="T30" fmla="*/ 1729 w 2067"/>
                  <a:gd name="T31" fmla="*/ 300 h 2067"/>
                  <a:gd name="T32" fmla="*/ 1955 w 2067"/>
                  <a:gd name="T33" fmla="*/ 639 h 2067"/>
                  <a:gd name="T34" fmla="*/ 2067 w 2067"/>
                  <a:gd name="T35" fmla="*/ 1052 h 2067"/>
                  <a:gd name="T36" fmla="*/ 1955 w 2067"/>
                  <a:gd name="T37" fmla="*/ 1428 h 2067"/>
                  <a:gd name="T38" fmla="*/ 1729 w 2067"/>
                  <a:gd name="T39" fmla="*/ 1767 h 2067"/>
                  <a:gd name="T40" fmla="*/ 1428 w 2067"/>
                  <a:gd name="T41" fmla="*/ 1992 h 2067"/>
                  <a:gd name="T42" fmla="*/ 1015 w 2067"/>
                  <a:gd name="T43" fmla="*/ 2067 h 2067"/>
                  <a:gd name="T44" fmla="*/ 601 w 2067"/>
                  <a:gd name="T45" fmla="*/ 1992 h 2067"/>
                  <a:gd name="T46" fmla="*/ 300 w 2067"/>
                  <a:gd name="T47" fmla="*/ 1767 h 2067"/>
                  <a:gd name="T48" fmla="*/ 75 w 2067"/>
                  <a:gd name="T49" fmla="*/ 1428 h 2067"/>
                  <a:gd name="T50" fmla="*/ 0 w 2067"/>
                  <a:gd name="T51" fmla="*/ 1052 h 2067"/>
                  <a:gd name="T52" fmla="*/ 75 w 2067"/>
                  <a:gd name="T53" fmla="*/ 639 h 2067"/>
                  <a:gd name="T54" fmla="*/ 300 w 2067"/>
                  <a:gd name="T55" fmla="*/ 300 h 2067"/>
                  <a:gd name="T56" fmla="*/ 601 w 2067"/>
                  <a:gd name="T57" fmla="*/ 75 h 2067"/>
                  <a:gd name="T58" fmla="*/ 1015 w 2067"/>
                  <a:gd name="T59" fmla="*/ 0 h 2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67" h="2067">
                    <a:moveTo>
                      <a:pt x="1015" y="413"/>
                    </a:moveTo>
                    <a:lnTo>
                      <a:pt x="714" y="488"/>
                    </a:lnTo>
                    <a:lnTo>
                      <a:pt x="488" y="714"/>
                    </a:lnTo>
                    <a:lnTo>
                      <a:pt x="413" y="1052"/>
                    </a:lnTo>
                    <a:lnTo>
                      <a:pt x="488" y="1353"/>
                    </a:lnTo>
                    <a:lnTo>
                      <a:pt x="714" y="1579"/>
                    </a:lnTo>
                    <a:lnTo>
                      <a:pt x="1015" y="1654"/>
                    </a:lnTo>
                    <a:lnTo>
                      <a:pt x="1315" y="1579"/>
                    </a:lnTo>
                    <a:lnTo>
                      <a:pt x="1541" y="1353"/>
                    </a:lnTo>
                    <a:lnTo>
                      <a:pt x="1654" y="1052"/>
                    </a:lnTo>
                    <a:lnTo>
                      <a:pt x="1541" y="714"/>
                    </a:lnTo>
                    <a:lnTo>
                      <a:pt x="1315" y="488"/>
                    </a:lnTo>
                    <a:lnTo>
                      <a:pt x="1015" y="413"/>
                    </a:lnTo>
                    <a:close/>
                    <a:moveTo>
                      <a:pt x="1015" y="0"/>
                    </a:moveTo>
                    <a:lnTo>
                      <a:pt x="1428" y="75"/>
                    </a:lnTo>
                    <a:lnTo>
                      <a:pt x="1729" y="300"/>
                    </a:lnTo>
                    <a:lnTo>
                      <a:pt x="1955" y="639"/>
                    </a:lnTo>
                    <a:lnTo>
                      <a:pt x="2067" y="1052"/>
                    </a:lnTo>
                    <a:lnTo>
                      <a:pt x="1955" y="1428"/>
                    </a:lnTo>
                    <a:lnTo>
                      <a:pt x="1729" y="1767"/>
                    </a:lnTo>
                    <a:lnTo>
                      <a:pt x="1428" y="1992"/>
                    </a:lnTo>
                    <a:lnTo>
                      <a:pt x="1015" y="2067"/>
                    </a:lnTo>
                    <a:lnTo>
                      <a:pt x="601" y="1992"/>
                    </a:lnTo>
                    <a:lnTo>
                      <a:pt x="300" y="1767"/>
                    </a:lnTo>
                    <a:lnTo>
                      <a:pt x="75" y="1428"/>
                    </a:lnTo>
                    <a:lnTo>
                      <a:pt x="0" y="1052"/>
                    </a:lnTo>
                    <a:lnTo>
                      <a:pt x="75" y="639"/>
                    </a:lnTo>
                    <a:lnTo>
                      <a:pt x="300" y="300"/>
                    </a:lnTo>
                    <a:lnTo>
                      <a:pt x="601" y="75"/>
                    </a:lnTo>
                    <a:lnTo>
                      <a:pt x="10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4" name="Freeform 187">
                <a:extLst>
                  <a:ext uri="{FF2B5EF4-FFF2-40B4-BE49-F238E27FC236}">
                    <a16:creationId xmlns:a16="http://schemas.microsoft.com/office/drawing/2014/main" id="{76C54B99-9B99-4EFB-9176-EDB77165E8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7898" y="3256872"/>
                <a:ext cx="142385" cy="142316"/>
              </a:xfrm>
              <a:custGeom>
                <a:avLst/>
                <a:gdLst>
                  <a:gd name="T0" fmla="*/ 1053 w 2068"/>
                  <a:gd name="T1" fmla="*/ 413 h 2067"/>
                  <a:gd name="T2" fmla="*/ 752 w 2068"/>
                  <a:gd name="T3" fmla="*/ 488 h 2067"/>
                  <a:gd name="T4" fmla="*/ 526 w 2068"/>
                  <a:gd name="T5" fmla="*/ 714 h 2067"/>
                  <a:gd name="T6" fmla="*/ 414 w 2068"/>
                  <a:gd name="T7" fmla="*/ 1052 h 2067"/>
                  <a:gd name="T8" fmla="*/ 526 w 2068"/>
                  <a:gd name="T9" fmla="*/ 1353 h 2067"/>
                  <a:gd name="T10" fmla="*/ 752 w 2068"/>
                  <a:gd name="T11" fmla="*/ 1579 h 2067"/>
                  <a:gd name="T12" fmla="*/ 1053 w 2068"/>
                  <a:gd name="T13" fmla="*/ 1654 h 2067"/>
                  <a:gd name="T14" fmla="*/ 1354 w 2068"/>
                  <a:gd name="T15" fmla="*/ 1579 h 2067"/>
                  <a:gd name="T16" fmla="*/ 1579 w 2068"/>
                  <a:gd name="T17" fmla="*/ 1353 h 2067"/>
                  <a:gd name="T18" fmla="*/ 1692 w 2068"/>
                  <a:gd name="T19" fmla="*/ 1052 h 2067"/>
                  <a:gd name="T20" fmla="*/ 1579 w 2068"/>
                  <a:gd name="T21" fmla="*/ 714 h 2067"/>
                  <a:gd name="T22" fmla="*/ 1354 w 2068"/>
                  <a:gd name="T23" fmla="*/ 488 h 2067"/>
                  <a:gd name="T24" fmla="*/ 1053 w 2068"/>
                  <a:gd name="T25" fmla="*/ 413 h 2067"/>
                  <a:gd name="T26" fmla="*/ 1053 w 2068"/>
                  <a:gd name="T27" fmla="*/ 0 h 2067"/>
                  <a:gd name="T28" fmla="*/ 1466 w 2068"/>
                  <a:gd name="T29" fmla="*/ 75 h 2067"/>
                  <a:gd name="T30" fmla="*/ 1767 w 2068"/>
                  <a:gd name="T31" fmla="*/ 300 h 2067"/>
                  <a:gd name="T32" fmla="*/ 1993 w 2068"/>
                  <a:gd name="T33" fmla="*/ 639 h 2067"/>
                  <a:gd name="T34" fmla="*/ 2068 w 2068"/>
                  <a:gd name="T35" fmla="*/ 1052 h 2067"/>
                  <a:gd name="T36" fmla="*/ 1993 w 2068"/>
                  <a:gd name="T37" fmla="*/ 1428 h 2067"/>
                  <a:gd name="T38" fmla="*/ 1767 w 2068"/>
                  <a:gd name="T39" fmla="*/ 1767 h 2067"/>
                  <a:gd name="T40" fmla="*/ 1466 w 2068"/>
                  <a:gd name="T41" fmla="*/ 1992 h 2067"/>
                  <a:gd name="T42" fmla="*/ 1053 w 2068"/>
                  <a:gd name="T43" fmla="*/ 2067 h 2067"/>
                  <a:gd name="T44" fmla="*/ 639 w 2068"/>
                  <a:gd name="T45" fmla="*/ 1992 h 2067"/>
                  <a:gd name="T46" fmla="*/ 338 w 2068"/>
                  <a:gd name="T47" fmla="*/ 1767 h 2067"/>
                  <a:gd name="T48" fmla="*/ 113 w 2068"/>
                  <a:gd name="T49" fmla="*/ 1428 h 2067"/>
                  <a:gd name="T50" fmla="*/ 0 w 2068"/>
                  <a:gd name="T51" fmla="*/ 1052 h 2067"/>
                  <a:gd name="T52" fmla="*/ 113 w 2068"/>
                  <a:gd name="T53" fmla="*/ 639 h 2067"/>
                  <a:gd name="T54" fmla="*/ 338 w 2068"/>
                  <a:gd name="T55" fmla="*/ 300 h 2067"/>
                  <a:gd name="T56" fmla="*/ 639 w 2068"/>
                  <a:gd name="T57" fmla="*/ 75 h 2067"/>
                  <a:gd name="T58" fmla="*/ 1053 w 2068"/>
                  <a:gd name="T59" fmla="*/ 0 h 2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68" h="2067">
                    <a:moveTo>
                      <a:pt x="1053" y="413"/>
                    </a:moveTo>
                    <a:lnTo>
                      <a:pt x="752" y="488"/>
                    </a:lnTo>
                    <a:lnTo>
                      <a:pt x="526" y="714"/>
                    </a:lnTo>
                    <a:lnTo>
                      <a:pt x="414" y="1052"/>
                    </a:lnTo>
                    <a:lnTo>
                      <a:pt x="526" y="1353"/>
                    </a:lnTo>
                    <a:lnTo>
                      <a:pt x="752" y="1579"/>
                    </a:lnTo>
                    <a:lnTo>
                      <a:pt x="1053" y="1654"/>
                    </a:lnTo>
                    <a:lnTo>
                      <a:pt x="1354" y="1579"/>
                    </a:lnTo>
                    <a:lnTo>
                      <a:pt x="1579" y="1353"/>
                    </a:lnTo>
                    <a:lnTo>
                      <a:pt x="1692" y="1052"/>
                    </a:lnTo>
                    <a:lnTo>
                      <a:pt x="1579" y="714"/>
                    </a:lnTo>
                    <a:lnTo>
                      <a:pt x="1354" y="488"/>
                    </a:lnTo>
                    <a:lnTo>
                      <a:pt x="1053" y="413"/>
                    </a:lnTo>
                    <a:close/>
                    <a:moveTo>
                      <a:pt x="1053" y="0"/>
                    </a:moveTo>
                    <a:lnTo>
                      <a:pt x="1466" y="75"/>
                    </a:lnTo>
                    <a:lnTo>
                      <a:pt x="1767" y="300"/>
                    </a:lnTo>
                    <a:lnTo>
                      <a:pt x="1993" y="639"/>
                    </a:lnTo>
                    <a:lnTo>
                      <a:pt x="2068" y="1052"/>
                    </a:lnTo>
                    <a:lnTo>
                      <a:pt x="1993" y="1428"/>
                    </a:lnTo>
                    <a:lnTo>
                      <a:pt x="1767" y="1767"/>
                    </a:lnTo>
                    <a:lnTo>
                      <a:pt x="1466" y="1992"/>
                    </a:lnTo>
                    <a:lnTo>
                      <a:pt x="1053" y="2067"/>
                    </a:lnTo>
                    <a:lnTo>
                      <a:pt x="639" y="1992"/>
                    </a:lnTo>
                    <a:lnTo>
                      <a:pt x="338" y="1767"/>
                    </a:lnTo>
                    <a:lnTo>
                      <a:pt x="113" y="1428"/>
                    </a:lnTo>
                    <a:lnTo>
                      <a:pt x="0" y="1052"/>
                    </a:lnTo>
                    <a:lnTo>
                      <a:pt x="113" y="639"/>
                    </a:lnTo>
                    <a:lnTo>
                      <a:pt x="338" y="300"/>
                    </a:lnTo>
                    <a:lnTo>
                      <a:pt x="639" y="75"/>
                    </a:lnTo>
                    <a:lnTo>
                      <a:pt x="10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" name="Freeform 188">
                <a:extLst>
                  <a:ext uri="{FF2B5EF4-FFF2-40B4-BE49-F238E27FC236}">
                    <a16:creationId xmlns:a16="http://schemas.microsoft.com/office/drawing/2014/main" id="{3F963E3A-0C98-4F6B-847E-946E2AA9AA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1864" y="3285307"/>
                <a:ext cx="170821" cy="199325"/>
              </a:xfrm>
              <a:custGeom>
                <a:avLst/>
                <a:gdLst>
                  <a:gd name="T0" fmla="*/ 1241 w 2481"/>
                  <a:gd name="T1" fmla="*/ 414 h 2895"/>
                  <a:gd name="T2" fmla="*/ 827 w 2481"/>
                  <a:gd name="T3" fmla="*/ 451 h 2895"/>
                  <a:gd name="T4" fmla="*/ 564 w 2481"/>
                  <a:gd name="T5" fmla="*/ 602 h 2895"/>
                  <a:gd name="T6" fmla="*/ 451 w 2481"/>
                  <a:gd name="T7" fmla="*/ 902 h 2895"/>
                  <a:gd name="T8" fmla="*/ 413 w 2481"/>
                  <a:gd name="T9" fmla="*/ 1354 h 2895"/>
                  <a:gd name="T10" fmla="*/ 413 w 2481"/>
                  <a:gd name="T11" fmla="*/ 1692 h 2895"/>
                  <a:gd name="T12" fmla="*/ 526 w 2481"/>
                  <a:gd name="T13" fmla="*/ 1993 h 2895"/>
                  <a:gd name="T14" fmla="*/ 714 w 2481"/>
                  <a:gd name="T15" fmla="*/ 2256 h 2895"/>
                  <a:gd name="T16" fmla="*/ 940 w 2481"/>
                  <a:gd name="T17" fmla="*/ 2406 h 2895"/>
                  <a:gd name="T18" fmla="*/ 1241 w 2481"/>
                  <a:gd name="T19" fmla="*/ 2482 h 2895"/>
                  <a:gd name="T20" fmla="*/ 1504 w 2481"/>
                  <a:gd name="T21" fmla="*/ 2406 h 2895"/>
                  <a:gd name="T22" fmla="*/ 1729 w 2481"/>
                  <a:gd name="T23" fmla="*/ 2256 h 2895"/>
                  <a:gd name="T24" fmla="*/ 1917 w 2481"/>
                  <a:gd name="T25" fmla="*/ 1993 h 2895"/>
                  <a:gd name="T26" fmla="*/ 2030 w 2481"/>
                  <a:gd name="T27" fmla="*/ 1692 h 2895"/>
                  <a:gd name="T28" fmla="*/ 2030 w 2481"/>
                  <a:gd name="T29" fmla="*/ 1354 h 2895"/>
                  <a:gd name="T30" fmla="*/ 1992 w 2481"/>
                  <a:gd name="T31" fmla="*/ 902 h 2895"/>
                  <a:gd name="T32" fmla="*/ 1880 w 2481"/>
                  <a:gd name="T33" fmla="*/ 602 h 2895"/>
                  <a:gd name="T34" fmla="*/ 1616 w 2481"/>
                  <a:gd name="T35" fmla="*/ 451 h 2895"/>
                  <a:gd name="T36" fmla="*/ 1241 w 2481"/>
                  <a:gd name="T37" fmla="*/ 414 h 2895"/>
                  <a:gd name="T38" fmla="*/ 1241 w 2481"/>
                  <a:gd name="T39" fmla="*/ 0 h 2895"/>
                  <a:gd name="T40" fmla="*/ 1692 w 2481"/>
                  <a:gd name="T41" fmla="*/ 38 h 2895"/>
                  <a:gd name="T42" fmla="*/ 2030 w 2481"/>
                  <a:gd name="T43" fmla="*/ 226 h 2895"/>
                  <a:gd name="T44" fmla="*/ 2256 w 2481"/>
                  <a:gd name="T45" fmla="*/ 451 h 2895"/>
                  <a:gd name="T46" fmla="*/ 2368 w 2481"/>
                  <a:gd name="T47" fmla="*/ 714 h 2895"/>
                  <a:gd name="T48" fmla="*/ 2444 w 2481"/>
                  <a:gd name="T49" fmla="*/ 1015 h 2895"/>
                  <a:gd name="T50" fmla="*/ 2481 w 2481"/>
                  <a:gd name="T51" fmla="*/ 1354 h 2895"/>
                  <a:gd name="T52" fmla="*/ 2406 w 2481"/>
                  <a:gd name="T53" fmla="*/ 1842 h 2895"/>
                  <a:gd name="T54" fmla="*/ 2218 w 2481"/>
                  <a:gd name="T55" fmla="*/ 2256 h 2895"/>
                  <a:gd name="T56" fmla="*/ 1955 w 2481"/>
                  <a:gd name="T57" fmla="*/ 2594 h 2895"/>
                  <a:gd name="T58" fmla="*/ 1616 w 2481"/>
                  <a:gd name="T59" fmla="*/ 2820 h 2895"/>
                  <a:gd name="T60" fmla="*/ 1241 w 2481"/>
                  <a:gd name="T61" fmla="*/ 2895 h 2895"/>
                  <a:gd name="T62" fmla="*/ 827 w 2481"/>
                  <a:gd name="T63" fmla="*/ 2820 h 2895"/>
                  <a:gd name="T64" fmla="*/ 489 w 2481"/>
                  <a:gd name="T65" fmla="*/ 2594 h 2895"/>
                  <a:gd name="T66" fmla="*/ 225 w 2481"/>
                  <a:gd name="T67" fmla="*/ 2256 h 2895"/>
                  <a:gd name="T68" fmla="*/ 37 w 2481"/>
                  <a:gd name="T69" fmla="*/ 1842 h 2895"/>
                  <a:gd name="T70" fmla="*/ 0 w 2481"/>
                  <a:gd name="T71" fmla="*/ 1354 h 2895"/>
                  <a:gd name="T72" fmla="*/ 0 w 2481"/>
                  <a:gd name="T73" fmla="*/ 1015 h 2895"/>
                  <a:gd name="T74" fmla="*/ 75 w 2481"/>
                  <a:gd name="T75" fmla="*/ 714 h 2895"/>
                  <a:gd name="T76" fmla="*/ 188 w 2481"/>
                  <a:gd name="T77" fmla="*/ 451 h 2895"/>
                  <a:gd name="T78" fmla="*/ 413 w 2481"/>
                  <a:gd name="T79" fmla="*/ 226 h 2895"/>
                  <a:gd name="T80" fmla="*/ 752 w 2481"/>
                  <a:gd name="T81" fmla="*/ 38 h 2895"/>
                  <a:gd name="T82" fmla="*/ 1241 w 2481"/>
                  <a:gd name="T83" fmla="*/ 0 h 2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81" h="2895">
                    <a:moveTo>
                      <a:pt x="1241" y="414"/>
                    </a:moveTo>
                    <a:lnTo>
                      <a:pt x="827" y="451"/>
                    </a:lnTo>
                    <a:lnTo>
                      <a:pt x="564" y="602"/>
                    </a:lnTo>
                    <a:lnTo>
                      <a:pt x="451" y="902"/>
                    </a:lnTo>
                    <a:lnTo>
                      <a:pt x="413" y="1354"/>
                    </a:lnTo>
                    <a:lnTo>
                      <a:pt x="413" y="1692"/>
                    </a:lnTo>
                    <a:lnTo>
                      <a:pt x="526" y="1993"/>
                    </a:lnTo>
                    <a:lnTo>
                      <a:pt x="714" y="2256"/>
                    </a:lnTo>
                    <a:lnTo>
                      <a:pt x="940" y="2406"/>
                    </a:lnTo>
                    <a:lnTo>
                      <a:pt x="1241" y="2482"/>
                    </a:lnTo>
                    <a:lnTo>
                      <a:pt x="1504" y="2406"/>
                    </a:lnTo>
                    <a:lnTo>
                      <a:pt x="1729" y="2256"/>
                    </a:lnTo>
                    <a:lnTo>
                      <a:pt x="1917" y="1993"/>
                    </a:lnTo>
                    <a:lnTo>
                      <a:pt x="2030" y="1692"/>
                    </a:lnTo>
                    <a:lnTo>
                      <a:pt x="2030" y="1354"/>
                    </a:lnTo>
                    <a:lnTo>
                      <a:pt x="1992" y="902"/>
                    </a:lnTo>
                    <a:lnTo>
                      <a:pt x="1880" y="602"/>
                    </a:lnTo>
                    <a:lnTo>
                      <a:pt x="1616" y="451"/>
                    </a:lnTo>
                    <a:lnTo>
                      <a:pt x="1241" y="414"/>
                    </a:lnTo>
                    <a:close/>
                    <a:moveTo>
                      <a:pt x="1241" y="0"/>
                    </a:moveTo>
                    <a:lnTo>
                      <a:pt x="1692" y="38"/>
                    </a:lnTo>
                    <a:lnTo>
                      <a:pt x="2030" y="226"/>
                    </a:lnTo>
                    <a:lnTo>
                      <a:pt x="2256" y="451"/>
                    </a:lnTo>
                    <a:lnTo>
                      <a:pt x="2368" y="714"/>
                    </a:lnTo>
                    <a:lnTo>
                      <a:pt x="2444" y="1015"/>
                    </a:lnTo>
                    <a:lnTo>
                      <a:pt x="2481" y="1354"/>
                    </a:lnTo>
                    <a:lnTo>
                      <a:pt x="2406" y="1842"/>
                    </a:lnTo>
                    <a:lnTo>
                      <a:pt x="2218" y="2256"/>
                    </a:lnTo>
                    <a:lnTo>
                      <a:pt x="1955" y="2594"/>
                    </a:lnTo>
                    <a:lnTo>
                      <a:pt x="1616" y="2820"/>
                    </a:lnTo>
                    <a:lnTo>
                      <a:pt x="1241" y="2895"/>
                    </a:lnTo>
                    <a:lnTo>
                      <a:pt x="827" y="2820"/>
                    </a:lnTo>
                    <a:lnTo>
                      <a:pt x="489" y="2594"/>
                    </a:lnTo>
                    <a:lnTo>
                      <a:pt x="225" y="2256"/>
                    </a:lnTo>
                    <a:lnTo>
                      <a:pt x="37" y="1842"/>
                    </a:lnTo>
                    <a:lnTo>
                      <a:pt x="0" y="1354"/>
                    </a:lnTo>
                    <a:lnTo>
                      <a:pt x="0" y="1015"/>
                    </a:lnTo>
                    <a:lnTo>
                      <a:pt x="75" y="714"/>
                    </a:lnTo>
                    <a:lnTo>
                      <a:pt x="188" y="451"/>
                    </a:lnTo>
                    <a:lnTo>
                      <a:pt x="413" y="226"/>
                    </a:lnTo>
                    <a:lnTo>
                      <a:pt x="752" y="38"/>
                    </a:lnTo>
                    <a:lnTo>
                      <a:pt x="12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" name="Freeform 189">
                <a:extLst>
                  <a:ext uri="{FF2B5EF4-FFF2-40B4-BE49-F238E27FC236}">
                    <a16:creationId xmlns:a16="http://schemas.microsoft.com/office/drawing/2014/main" id="{E9089E6F-8E5A-4F5E-8CB2-D4DC79B8E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9363" y="3443253"/>
                <a:ext cx="313206" cy="155260"/>
              </a:xfrm>
              <a:custGeom>
                <a:avLst/>
                <a:gdLst>
                  <a:gd name="T0" fmla="*/ 1542 w 4549"/>
                  <a:gd name="T1" fmla="*/ 0 h 2255"/>
                  <a:gd name="T2" fmla="*/ 1767 w 4549"/>
                  <a:gd name="T3" fmla="*/ 376 h 2255"/>
                  <a:gd name="T4" fmla="*/ 414 w 4549"/>
                  <a:gd name="T5" fmla="*/ 1127 h 2255"/>
                  <a:gd name="T6" fmla="*/ 414 w 4549"/>
                  <a:gd name="T7" fmla="*/ 1428 h 2255"/>
                  <a:gd name="T8" fmla="*/ 414 w 4549"/>
                  <a:gd name="T9" fmla="*/ 1579 h 2255"/>
                  <a:gd name="T10" fmla="*/ 451 w 4549"/>
                  <a:gd name="T11" fmla="*/ 1691 h 2255"/>
                  <a:gd name="T12" fmla="*/ 526 w 4549"/>
                  <a:gd name="T13" fmla="*/ 1767 h 2255"/>
                  <a:gd name="T14" fmla="*/ 564 w 4549"/>
                  <a:gd name="T15" fmla="*/ 1842 h 2255"/>
                  <a:gd name="T16" fmla="*/ 639 w 4549"/>
                  <a:gd name="T17" fmla="*/ 1842 h 2255"/>
                  <a:gd name="T18" fmla="*/ 3948 w 4549"/>
                  <a:gd name="T19" fmla="*/ 1842 h 2255"/>
                  <a:gd name="T20" fmla="*/ 3985 w 4549"/>
                  <a:gd name="T21" fmla="*/ 1842 h 2255"/>
                  <a:gd name="T22" fmla="*/ 4023 w 4549"/>
                  <a:gd name="T23" fmla="*/ 1767 h 2255"/>
                  <a:gd name="T24" fmla="*/ 4098 w 4549"/>
                  <a:gd name="T25" fmla="*/ 1691 h 2255"/>
                  <a:gd name="T26" fmla="*/ 4136 w 4549"/>
                  <a:gd name="T27" fmla="*/ 1579 h 2255"/>
                  <a:gd name="T28" fmla="*/ 4136 w 4549"/>
                  <a:gd name="T29" fmla="*/ 1428 h 2255"/>
                  <a:gd name="T30" fmla="*/ 4136 w 4549"/>
                  <a:gd name="T31" fmla="*/ 1127 h 2255"/>
                  <a:gd name="T32" fmla="*/ 2782 w 4549"/>
                  <a:gd name="T33" fmla="*/ 376 h 2255"/>
                  <a:gd name="T34" fmla="*/ 3008 w 4549"/>
                  <a:gd name="T35" fmla="*/ 0 h 2255"/>
                  <a:gd name="T36" fmla="*/ 4549 w 4549"/>
                  <a:gd name="T37" fmla="*/ 902 h 2255"/>
                  <a:gd name="T38" fmla="*/ 4549 w 4549"/>
                  <a:gd name="T39" fmla="*/ 1428 h 2255"/>
                  <a:gd name="T40" fmla="*/ 4474 w 4549"/>
                  <a:gd name="T41" fmla="*/ 1842 h 2255"/>
                  <a:gd name="T42" fmla="*/ 4249 w 4549"/>
                  <a:gd name="T43" fmla="*/ 2143 h 2255"/>
                  <a:gd name="T44" fmla="*/ 3948 w 4549"/>
                  <a:gd name="T45" fmla="*/ 2255 h 2255"/>
                  <a:gd name="T46" fmla="*/ 639 w 4549"/>
                  <a:gd name="T47" fmla="*/ 2255 h 2255"/>
                  <a:gd name="T48" fmla="*/ 301 w 4549"/>
                  <a:gd name="T49" fmla="*/ 2143 h 2255"/>
                  <a:gd name="T50" fmla="*/ 75 w 4549"/>
                  <a:gd name="T51" fmla="*/ 1842 h 2255"/>
                  <a:gd name="T52" fmla="*/ 0 w 4549"/>
                  <a:gd name="T53" fmla="*/ 1428 h 2255"/>
                  <a:gd name="T54" fmla="*/ 0 w 4549"/>
                  <a:gd name="T55" fmla="*/ 902 h 2255"/>
                  <a:gd name="T56" fmla="*/ 1542 w 4549"/>
                  <a:gd name="T57" fmla="*/ 0 h 2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549" h="2255">
                    <a:moveTo>
                      <a:pt x="1542" y="0"/>
                    </a:moveTo>
                    <a:lnTo>
                      <a:pt x="1767" y="376"/>
                    </a:lnTo>
                    <a:lnTo>
                      <a:pt x="414" y="1127"/>
                    </a:lnTo>
                    <a:lnTo>
                      <a:pt x="414" y="1428"/>
                    </a:lnTo>
                    <a:lnTo>
                      <a:pt x="414" y="1579"/>
                    </a:lnTo>
                    <a:lnTo>
                      <a:pt x="451" y="1691"/>
                    </a:lnTo>
                    <a:lnTo>
                      <a:pt x="526" y="1767"/>
                    </a:lnTo>
                    <a:lnTo>
                      <a:pt x="564" y="1842"/>
                    </a:lnTo>
                    <a:lnTo>
                      <a:pt x="639" y="1842"/>
                    </a:lnTo>
                    <a:lnTo>
                      <a:pt x="3948" y="1842"/>
                    </a:lnTo>
                    <a:lnTo>
                      <a:pt x="3985" y="1842"/>
                    </a:lnTo>
                    <a:lnTo>
                      <a:pt x="4023" y="1767"/>
                    </a:lnTo>
                    <a:lnTo>
                      <a:pt x="4098" y="1691"/>
                    </a:lnTo>
                    <a:lnTo>
                      <a:pt x="4136" y="1579"/>
                    </a:lnTo>
                    <a:lnTo>
                      <a:pt x="4136" y="1428"/>
                    </a:lnTo>
                    <a:lnTo>
                      <a:pt x="4136" y="1127"/>
                    </a:lnTo>
                    <a:lnTo>
                      <a:pt x="2782" y="376"/>
                    </a:lnTo>
                    <a:lnTo>
                      <a:pt x="3008" y="0"/>
                    </a:lnTo>
                    <a:lnTo>
                      <a:pt x="4549" y="902"/>
                    </a:lnTo>
                    <a:lnTo>
                      <a:pt x="4549" y="1428"/>
                    </a:lnTo>
                    <a:lnTo>
                      <a:pt x="4474" y="1842"/>
                    </a:lnTo>
                    <a:lnTo>
                      <a:pt x="4249" y="2143"/>
                    </a:lnTo>
                    <a:lnTo>
                      <a:pt x="3948" y="2255"/>
                    </a:lnTo>
                    <a:lnTo>
                      <a:pt x="639" y="2255"/>
                    </a:lnTo>
                    <a:lnTo>
                      <a:pt x="301" y="2143"/>
                    </a:lnTo>
                    <a:lnTo>
                      <a:pt x="75" y="1842"/>
                    </a:lnTo>
                    <a:lnTo>
                      <a:pt x="0" y="1428"/>
                    </a:lnTo>
                    <a:lnTo>
                      <a:pt x="0" y="902"/>
                    </a:lnTo>
                    <a:lnTo>
                      <a:pt x="15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" name="Rectangle 190">
                <a:extLst>
                  <a:ext uri="{FF2B5EF4-FFF2-40B4-BE49-F238E27FC236}">
                    <a16:creationId xmlns:a16="http://schemas.microsoft.com/office/drawing/2014/main" id="{3EB51615-76E8-453C-9B95-23A2CAA9D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1748" y="3114487"/>
                <a:ext cx="28505" cy="983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8" name="Freeform 191">
                <a:extLst>
                  <a:ext uri="{FF2B5EF4-FFF2-40B4-BE49-F238E27FC236}">
                    <a16:creationId xmlns:a16="http://schemas.microsoft.com/office/drawing/2014/main" id="{2A434C98-144B-4738-9ABA-C147F2D7C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3379" y="3342248"/>
                <a:ext cx="111264" cy="69884"/>
              </a:xfrm>
              <a:custGeom>
                <a:avLst/>
                <a:gdLst>
                  <a:gd name="T0" fmla="*/ 150 w 1616"/>
                  <a:gd name="T1" fmla="*/ 0 h 1015"/>
                  <a:gd name="T2" fmla="*/ 1616 w 1616"/>
                  <a:gd name="T3" fmla="*/ 639 h 1015"/>
                  <a:gd name="T4" fmla="*/ 1428 w 1616"/>
                  <a:gd name="T5" fmla="*/ 1015 h 1015"/>
                  <a:gd name="T6" fmla="*/ 0 w 1616"/>
                  <a:gd name="T7" fmla="*/ 414 h 1015"/>
                  <a:gd name="T8" fmla="*/ 150 w 1616"/>
                  <a:gd name="T9" fmla="*/ 0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6" h="1015">
                    <a:moveTo>
                      <a:pt x="150" y="0"/>
                    </a:moveTo>
                    <a:lnTo>
                      <a:pt x="1616" y="639"/>
                    </a:lnTo>
                    <a:lnTo>
                      <a:pt x="1428" y="1015"/>
                    </a:lnTo>
                    <a:lnTo>
                      <a:pt x="0" y="414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9" name="Freeform 192">
                <a:extLst>
                  <a:ext uri="{FF2B5EF4-FFF2-40B4-BE49-F238E27FC236}">
                    <a16:creationId xmlns:a16="http://schemas.microsoft.com/office/drawing/2014/main" id="{1EFDBE6F-996A-4EF4-B6FD-2D1AF3199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5039" y="3660686"/>
                <a:ext cx="80212" cy="103553"/>
              </a:xfrm>
              <a:custGeom>
                <a:avLst/>
                <a:gdLst>
                  <a:gd name="T0" fmla="*/ 827 w 1165"/>
                  <a:gd name="T1" fmla="*/ 0 h 1504"/>
                  <a:gd name="T2" fmla="*/ 1165 w 1165"/>
                  <a:gd name="T3" fmla="*/ 263 h 1504"/>
                  <a:gd name="T4" fmla="*/ 338 w 1165"/>
                  <a:gd name="T5" fmla="*/ 1504 h 1504"/>
                  <a:gd name="T6" fmla="*/ 0 w 1165"/>
                  <a:gd name="T7" fmla="*/ 1240 h 1504"/>
                  <a:gd name="T8" fmla="*/ 827 w 1165"/>
                  <a:gd name="T9" fmla="*/ 0 h 1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5" h="1504">
                    <a:moveTo>
                      <a:pt x="827" y="0"/>
                    </a:moveTo>
                    <a:lnTo>
                      <a:pt x="1165" y="263"/>
                    </a:lnTo>
                    <a:lnTo>
                      <a:pt x="338" y="1504"/>
                    </a:lnTo>
                    <a:lnTo>
                      <a:pt x="0" y="1240"/>
                    </a:lnTo>
                    <a:lnTo>
                      <a:pt x="8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" name="Freeform 193">
                <a:extLst>
                  <a:ext uri="{FF2B5EF4-FFF2-40B4-BE49-F238E27FC236}">
                    <a16:creationId xmlns:a16="http://schemas.microsoft.com/office/drawing/2014/main" id="{4E03E9AD-9EA2-4DE4-BE99-12E164DE2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6680" y="3660686"/>
                <a:ext cx="80281" cy="103553"/>
              </a:xfrm>
              <a:custGeom>
                <a:avLst/>
                <a:gdLst>
                  <a:gd name="T0" fmla="*/ 339 w 1166"/>
                  <a:gd name="T1" fmla="*/ 0 h 1504"/>
                  <a:gd name="T2" fmla="*/ 1166 w 1166"/>
                  <a:gd name="T3" fmla="*/ 1240 h 1504"/>
                  <a:gd name="T4" fmla="*/ 827 w 1166"/>
                  <a:gd name="T5" fmla="*/ 1504 h 1504"/>
                  <a:gd name="T6" fmla="*/ 0 w 1166"/>
                  <a:gd name="T7" fmla="*/ 263 h 1504"/>
                  <a:gd name="T8" fmla="*/ 339 w 1166"/>
                  <a:gd name="T9" fmla="*/ 0 h 1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6" h="1504">
                    <a:moveTo>
                      <a:pt x="339" y="0"/>
                    </a:moveTo>
                    <a:lnTo>
                      <a:pt x="1166" y="1240"/>
                    </a:lnTo>
                    <a:lnTo>
                      <a:pt x="827" y="1504"/>
                    </a:lnTo>
                    <a:lnTo>
                      <a:pt x="0" y="263"/>
                    </a:lnTo>
                    <a:lnTo>
                      <a:pt x="3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" name="Freeform 194">
                <a:extLst>
                  <a:ext uri="{FF2B5EF4-FFF2-40B4-BE49-F238E27FC236}">
                    <a16:creationId xmlns:a16="http://schemas.microsoft.com/office/drawing/2014/main" id="{97122AE4-5B95-467A-AE6A-12A100B1D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7289" y="3342248"/>
                <a:ext cx="111333" cy="69884"/>
              </a:xfrm>
              <a:custGeom>
                <a:avLst/>
                <a:gdLst>
                  <a:gd name="T0" fmla="*/ 1467 w 1617"/>
                  <a:gd name="T1" fmla="*/ 0 h 1015"/>
                  <a:gd name="T2" fmla="*/ 1617 w 1617"/>
                  <a:gd name="T3" fmla="*/ 414 h 1015"/>
                  <a:gd name="T4" fmla="*/ 188 w 1617"/>
                  <a:gd name="T5" fmla="*/ 1015 h 1015"/>
                  <a:gd name="T6" fmla="*/ 0 w 1617"/>
                  <a:gd name="T7" fmla="*/ 639 h 1015"/>
                  <a:gd name="T8" fmla="*/ 1467 w 1617"/>
                  <a:gd name="T9" fmla="*/ 0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7" h="1015">
                    <a:moveTo>
                      <a:pt x="1467" y="0"/>
                    </a:moveTo>
                    <a:lnTo>
                      <a:pt x="1617" y="414"/>
                    </a:lnTo>
                    <a:lnTo>
                      <a:pt x="188" y="1015"/>
                    </a:lnTo>
                    <a:lnTo>
                      <a:pt x="0" y="639"/>
                    </a:lnTo>
                    <a:lnTo>
                      <a:pt x="14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42" name="Group 7">
              <a:extLst>
                <a:ext uri="{FF2B5EF4-FFF2-40B4-BE49-F238E27FC236}">
                  <a16:creationId xmlns:a16="http://schemas.microsoft.com/office/drawing/2014/main" id="{0348987E-830F-4933-8CD2-FFC7540A7194}"/>
                </a:ext>
              </a:extLst>
            </p:cNvPr>
            <p:cNvGrpSpPr/>
            <p:nvPr/>
          </p:nvGrpSpPr>
          <p:grpSpPr>
            <a:xfrm>
              <a:off x="9024644" y="4407874"/>
              <a:ext cx="318347" cy="391798"/>
              <a:chOff x="5725821" y="2973409"/>
              <a:chExt cx="740359" cy="911181"/>
            </a:xfrm>
            <a:solidFill>
              <a:srgbClr val="0070C0"/>
            </a:solidFill>
          </p:grpSpPr>
          <p:sp>
            <p:nvSpPr>
              <p:cNvPr id="43" name="Freeform 166">
                <a:extLst>
                  <a:ext uri="{FF2B5EF4-FFF2-40B4-BE49-F238E27FC236}">
                    <a16:creationId xmlns:a16="http://schemas.microsoft.com/office/drawing/2014/main" id="{6B3CE267-27C7-43B9-AD56-1D3794405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0359" y="3045910"/>
                <a:ext cx="173437" cy="797300"/>
              </a:xfrm>
              <a:custGeom>
                <a:avLst/>
                <a:gdLst>
                  <a:gd name="T0" fmla="*/ 1053 w 2519"/>
                  <a:gd name="T1" fmla="*/ 0 h 11580"/>
                  <a:gd name="T2" fmla="*/ 2519 w 2519"/>
                  <a:gd name="T3" fmla="*/ 0 h 11580"/>
                  <a:gd name="T4" fmla="*/ 2519 w 2519"/>
                  <a:gd name="T5" fmla="*/ 413 h 11580"/>
                  <a:gd name="T6" fmla="*/ 1053 w 2519"/>
                  <a:gd name="T7" fmla="*/ 413 h 11580"/>
                  <a:gd name="T8" fmla="*/ 752 w 2519"/>
                  <a:gd name="T9" fmla="*/ 489 h 11580"/>
                  <a:gd name="T10" fmla="*/ 526 w 2519"/>
                  <a:gd name="T11" fmla="*/ 714 h 11580"/>
                  <a:gd name="T12" fmla="*/ 451 w 2519"/>
                  <a:gd name="T13" fmla="*/ 1015 h 11580"/>
                  <a:gd name="T14" fmla="*/ 451 w 2519"/>
                  <a:gd name="T15" fmla="*/ 10527 h 11580"/>
                  <a:gd name="T16" fmla="*/ 526 w 2519"/>
                  <a:gd name="T17" fmla="*/ 10828 h 11580"/>
                  <a:gd name="T18" fmla="*/ 752 w 2519"/>
                  <a:gd name="T19" fmla="*/ 11053 h 11580"/>
                  <a:gd name="T20" fmla="*/ 1053 w 2519"/>
                  <a:gd name="T21" fmla="*/ 11166 h 11580"/>
                  <a:gd name="T22" fmla="*/ 2519 w 2519"/>
                  <a:gd name="T23" fmla="*/ 11166 h 11580"/>
                  <a:gd name="T24" fmla="*/ 2519 w 2519"/>
                  <a:gd name="T25" fmla="*/ 11580 h 11580"/>
                  <a:gd name="T26" fmla="*/ 1053 w 2519"/>
                  <a:gd name="T27" fmla="*/ 11580 h 11580"/>
                  <a:gd name="T28" fmla="*/ 639 w 2519"/>
                  <a:gd name="T29" fmla="*/ 11467 h 11580"/>
                  <a:gd name="T30" fmla="*/ 338 w 2519"/>
                  <a:gd name="T31" fmla="*/ 11241 h 11580"/>
                  <a:gd name="T32" fmla="*/ 113 w 2519"/>
                  <a:gd name="T33" fmla="*/ 10940 h 11580"/>
                  <a:gd name="T34" fmla="*/ 0 w 2519"/>
                  <a:gd name="T35" fmla="*/ 10527 h 11580"/>
                  <a:gd name="T36" fmla="*/ 0 w 2519"/>
                  <a:gd name="T37" fmla="*/ 1015 h 11580"/>
                  <a:gd name="T38" fmla="*/ 113 w 2519"/>
                  <a:gd name="T39" fmla="*/ 601 h 11580"/>
                  <a:gd name="T40" fmla="*/ 338 w 2519"/>
                  <a:gd name="T41" fmla="*/ 301 h 11580"/>
                  <a:gd name="T42" fmla="*/ 639 w 2519"/>
                  <a:gd name="T43" fmla="*/ 75 h 11580"/>
                  <a:gd name="T44" fmla="*/ 1053 w 2519"/>
                  <a:gd name="T45" fmla="*/ 0 h 11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19" h="11580">
                    <a:moveTo>
                      <a:pt x="1053" y="0"/>
                    </a:moveTo>
                    <a:lnTo>
                      <a:pt x="2519" y="0"/>
                    </a:lnTo>
                    <a:lnTo>
                      <a:pt x="2519" y="413"/>
                    </a:lnTo>
                    <a:lnTo>
                      <a:pt x="1053" y="413"/>
                    </a:lnTo>
                    <a:lnTo>
                      <a:pt x="752" y="489"/>
                    </a:lnTo>
                    <a:lnTo>
                      <a:pt x="526" y="714"/>
                    </a:lnTo>
                    <a:lnTo>
                      <a:pt x="451" y="1015"/>
                    </a:lnTo>
                    <a:lnTo>
                      <a:pt x="451" y="10527"/>
                    </a:lnTo>
                    <a:lnTo>
                      <a:pt x="526" y="10828"/>
                    </a:lnTo>
                    <a:lnTo>
                      <a:pt x="752" y="11053"/>
                    </a:lnTo>
                    <a:lnTo>
                      <a:pt x="1053" y="11166"/>
                    </a:lnTo>
                    <a:lnTo>
                      <a:pt x="2519" y="11166"/>
                    </a:lnTo>
                    <a:lnTo>
                      <a:pt x="2519" y="11580"/>
                    </a:lnTo>
                    <a:lnTo>
                      <a:pt x="1053" y="11580"/>
                    </a:lnTo>
                    <a:lnTo>
                      <a:pt x="639" y="11467"/>
                    </a:lnTo>
                    <a:lnTo>
                      <a:pt x="338" y="11241"/>
                    </a:lnTo>
                    <a:lnTo>
                      <a:pt x="113" y="10940"/>
                    </a:lnTo>
                    <a:lnTo>
                      <a:pt x="0" y="10527"/>
                    </a:lnTo>
                    <a:lnTo>
                      <a:pt x="0" y="1015"/>
                    </a:lnTo>
                    <a:lnTo>
                      <a:pt x="113" y="601"/>
                    </a:lnTo>
                    <a:lnTo>
                      <a:pt x="338" y="301"/>
                    </a:lnTo>
                    <a:lnTo>
                      <a:pt x="639" y="75"/>
                    </a:lnTo>
                    <a:lnTo>
                      <a:pt x="10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4" name="Freeform 167">
                <a:extLst>
                  <a:ext uri="{FF2B5EF4-FFF2-40B4-BE49-F238E27FC236}">
                    <a16:creationId xmlns:a16="http://schemas.microsoft.com/office/drawing/2014/main" id="{FAC24971-2560-48A9-9A12-2635828ED5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2300" y="3001914"/>
                <a:ext cx="113880" cy="113880"/>
              </a:xfrm>
              <a:custGeom>
                <a:avLst/>
                <a:gdLst>
                  <a:gd name="T0" fmla="*/ 789 w 1654"/>
                  <a:gd name="T1" fmla="*/ 413 h 1654"/>
                  <a:gd name="T2" fmla="*/ 676 w 1654"/>
                  <a:gd name="T3" fmla="*/ 451 h 1654"/>
                  <a:gd name="T4" fmla="*/ 564 w 1654"/>
                  <a:gd name="T5" fmla="*/ 488 h 1654"/>
                  <a:gd name="T6" fmla="*/ 488 w 1654"/>
                  <a:gd name="T7" fmla="*/ 601 h 1654"/>
                  <a:gd name="T8" fmla="*/ 413 w 1654"/>
                  <a:gd name="T9" fmla="*/ 714 h 1654"/>
                  <a:gd name="T10" fmla="*/ 413 w 1654"/>
                  <a:gd name="T11" fmla="*/ 827 h 1654"/>
                  <a:gd name="T12" fmla="*/ 413 w 1654"/>
                  <a:gd name="T13" fmla="*/ 940 h 1654"/>
                  <a:gd name="T14" fmla="*/ 488 w 1654"/>
                  <a:gd name="T15" fmla="*/ 1052 h 1654"/>
                  <a:gd name="T16" fmla="*/ 564 w 1654"/>
                  <a:gd name="T17" fmla="*/ 1165 h 1654"/>
                  <a:gd name="T18" fmla="*/ 676 w 1654"/>
                  <a:gd name="T19" fmla="*/ 1203 h 1654"/>
                  <a:gd name="T20" fmla="*/ 789 w 1654"/>
                  <a:gd name="T21" fmla="*/ 1240 h 1654"/>
                  <a:gd name="T22" fmla="*/ 940 w 1654"/>
                  <a:gd name="T23" fmla="*/ 1203 h 1654"/>
                  <a:gd name="T24" fmla="*/ 1052 w 1654"/>
                  <a:gd name="T25" fmla="*/ 1165 h 1654"/>
                  <a:gd name="T26" fmla="*/ 1127 w 1654"/>
                  <a:gd name="T27" fmla="*/ 1052 h 1654"/>
                  <a:gd name="T28" fmla="*/ 1203 w 1654"/>
                  <a:gd name="T29" fmla="*/ 940 h 1654"/>
                  <a:gd name="T30" fmla="*/ 1203 w 1654"/>
                  <a:gd name="T31" fmla="*/ 827 h 1654"/>
                  <a:gd name="T32" fmla="*/ 1203 w 1654"/>
                  <a:gd name="T33" fmla="*/ 714 h 1654"/>
                  <a:gd name="T34" fmla="*/ 1127 w 1654"/>
                  <a:gd name="T35" fmla="*/ 601 h 1654"/>
                  <a:gd name="T36" fmla="*/ 1052 w 1654"/>
                  <a:gd name="T37" fmla="*/ 488 h 1654"/>
                  <a:gd name="T38" fmla="*/ 940 w 1654"/>
                  <a:gd name="T39" fmla="*/ 451 h 1654"/>
                  <a:gd name="T40" fmla="*/ 789 w 1654"/>
                  <a:gd name="T41" fmla="*/ 413 h 1654"/>
                  <a:gd name="T42" fmla="*/ 789 w 1654"/>
                  <a:gd name="T43" fmla="*/ 0 h 1654"/>
                  <a:gd name="T44" fmla="*/ 1127 w 1654"/>
                  <a:gd name="T45" fmla="*/ 75 h 1654"/>
                  <a:gd name="T46" fmla="*/ 1391 w 1654"/>
                  <a:gd name="T47" fmla="*/ 225 h 1654"/>
                  <a:gd name="T48" fmla="*/ 1579 w 1654"/>
                  <a:gd name="T49" fmla="*/ 488 h 1654"/>
                  <a:gd name="T50" fmla="*/ 1654 w 1654"/>
                  <a:gd name="T51" fmla="*/ 827 h 1654"/>
                  <a:gd name="T52" fmla="*/ 1579 w 1654"/>
                  <a:gd name="T53" fmla="*/ 1165 h 1654"/>
                  <a:gd name="T54" fmla="*/ 1391 w 1654"/>
                  <a:gd name="T55" fmla="*/ 1428 h 1654"/>
                  <a:gd name="T56" fmla="*/ 1127 w 1654"/>
                  <a:gd name="T57" fmla="*/ 1579 h 1654"/>
                  <a:gd name="T58" fmla="*/ 789 w 1654"/>
                  <a:gd name="T59" fmla="*/ 1654 h 1654"/>
                  <a:gd name="T60" fmla="*/ 488 w 1654"/>
                  <a:gd name="T61" fmla="*/ 1579 h 1654"/>
                  <a:gd name="T62" fmla="*/ 225 w 1654"/>
                  <a:gd name="T63" fmla="*/ 1428 h 1654"/>
                  <a:gd name="T64" fmla="*/ 37 w 1654"/>
                  <a:gd name="T65" fmla="*/ 1165 h 1654"/>
                  <a:gd name="T66" fmla="*/ 0 w 1654"/>
                  <a:gd name="T67" fmla="*/ 827 h 1654"/>
                  <a:gd name="T68" fmla="*/ 37 w 1654"/>
                  <a:gd name="T69" fmla="*/ 488 h 1654"/>
                  <a:gd name="T70" fmla="*/ 225 w 1654"/>
                  <a:gd name="T71" fmla="*/ 225 h 1654"/>
                  <a:gd name="T72" fmla="*/ 488 w 1654"/>
                  <a:gd name="T73" fmla="*/ 75 h 1654"/>
                  <a:gd name="T74" fmla="*/ 789 w 1654"/>
                  <a:gd name="T75" fmla="*/ 0 h 1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54" h="1654">
                    <a:moveTo>
                      <a:pt x="789" y="413"/>
                    </a:moveTo>
                    <a:lnTo>
                      <a:pt x="676" y="451"/>
                    </a:lnTo>
                    <a:lnTo>
                      <a:pt x="564" y="488"/>
                    </a:lnTo>
                    <a:lnTo>
                      <a:pt x="488" y="601"/>
                    </a:lnTo>
                    <a:lnTo>
                      <a:pt x="413" y="714"/>
                    </a:lnTo>
                    <a:lnTo>
                      <a:pt x="413" y="827"/>
                    </a:lnTo>
                    <a:lnTo>
                      <a:pt x="413" y="940"/>
                    </a:lnTo>
                    <a:lnTo>
                      <a:pt x="488" y="1052"/>
                    </a:lnTo>
                    <a:lnTo>
                      <a:pt x="564" y="1165"/>
                    </a:lnTo>
                    <a:lnTo>
                      <a:pt x="676" y="1203"/>
                    </a:lnTo>
                    <a:lnTo>
                      <a:pt x="789" y="1240"/>
                    </a:lnTo>
                    <a:lnTo>
                      <a:pt x="940" y="1203"/>
                    </a:lnTo>
                    <a:lnTo>
                      <a:pt x="1052" y="1165"/>
                    </a:lnTo>
                    <a:lnTo>
                      <a:pt x="1127" y="1052"/>
                    </a:lnTo>
                    <a:lnTo>
                      <a:pt x="1203" y="940"/>
                    </a:lnTo>
                    <a:lnTo>
                      <a:pt x="1203" y="827"/>
                    </a:lnTo>
                    <a:lnTo>
                      <a:pt x="1203" y="714"/>
                    </a:lnTo>
                    <a:lnTo>
                      <a:pt x="1127" y="601"/>
                    </a:lnTo>
                    <a:lnTo>
                      <a:pt x="1052" y="488"/>
                    </a:lnTo>
                    <a:lnTo>
                      <a:pt x="940" y="451"/>
                    </a:lnTo>
                    <a:lnTo>
                      <a:pt x="789" y="413"/>
                    </a:lnTo>
                    <a:close/>
                    <a:moveTo>
                      <a:pt x="789" y="0"/>
                    </a:moveTo>
                    <a:lnTo>
                      <a:pt x="1127" y="75"/>
                    </a:lnTo>
                    <a:lnTo>
                      <a:pt x="1391" y="225"/>
                    </a:lnTo>
                    <a:lnTo>
                      <a:pt x="1579" y="488"/>
                    </a:lnTo>
                    <a:lnTo>
                      <a:pt x="1654" y="827"/>
                    </a:lnTo>
                    <a:lnTo>
                      <a:pt x="1579" y="1165"/>
                    </a:lnTo>
                    <a:lnTo>
                      <a:pt x="1391" y="1428"/>
                    </a:lnTo>
                    <a:lnTo>
                      <a:pt x="1127" y="1579"/>
                    </a:lnTo>
                    <a:lnTo>
                      <a:pt x="789" y="1654"/>
                    </a:lnTo>
                    <a:lnTo>
                      <a:pt x="488" y="1579"/>
                    </a:lnTo>
                    <a:lnTo>
                      <a:pt x="225" y="1428"/>
                    </a:lnTo>
                    <a:lnTo>
                      <a:pt x="37" y="1165"/>
                    </a:lnTo>
                    <a:lnTo>
                      <a:pt x="0" y="827"/>
                    </a:lnTo>
                    <a:lnTo>
                      <a:pt x="37" y="488"/>
                    </a:lnTo>
                    <a:lnTo>
                      <a:pt x="225" y="225"/>
                    </a:lnTo>
                    <a:lnTo>
                      <a:pt x="488" y="75"/>
                    </a:lnTo>
                    <a:lnTo>
                      <a:pt x="7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" name="Freeform 168">
                <a:extLst>
                  <a:ext uri="{FF2B5EF4-FFF2-40B4-BE49-F238E27FC236}">
                    <a16:creationId xmlns:a16="http://schemas.microsoft.com/office/drawing/2014/main" id="{BDACF695-E0CB-4951-B479-9CDB78E03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2300" y="3514444"/>
                <a:ext cx="113880" cy="113880"/>
              </a:xfrm>
              <a:custGeom>
                <a:avLst/>
                <a:gdLst>
                  <a:gd name="T0" fmla="*/ 789 w 1654"/>
                  <a:gd name="T1" fmla="*/ 413 h 1654"/>
                  <a:gd name="T2" fmla="*/ 676 w 1654"/>
                  <a:gd name="T3" fmla="*/ 451 h 1654"/>
                  <a:gd name="T4" fmla="*/ 564 w 1654"/>
                  <a:gd name="T5" fmla="*/ 489 h 1654"/>
                  <a:gd name="T6" fmla="*/ 488 w 1654"/>
                  <a:gd name="T7" fmla="*/ 601 h 1654"/>
                  <a:gd name="T8" fmla="*/ 413 w 1654"/>
                  <a:gd name="T9" fmla="*/ 714 h 1654"/>
                  <a:gd name="T10" fmla="*/ 413 w 1654"/>
                  <a:gd name="T11" fmla="*/ 827 h 1654"/>
                  <a:gd name="T12" fmla="*/ 413 w 1654"/>
                  <a:gd name="T13" fmla="*/ 940 h 1654"/>
                  <a:gd name="T14" fmla="*/ 488 w 1654"/>
                  <a:gd name="T15" fmla="*/ 1053 h 1654"/>
                  <a:gd name="T16" fmla="*/ 564 w 1654"/>
                  <a:gd name="T17" fmla="*/ 1165 h 1654"/>
                  <a:gd name="T18" fmla="*/ 676 w 1654"/>
                  <a:gd name="T19" fmla="*/ 1203 h 1654"/>
                  <a:gd name="T20" fmla="*/ 789 w 1654"/>
                  <a:gd name="T21" fmla="*/ 1241 h 1654"/>
                  <a:gd name="T22" fmla="*/ 940 w 1654"/>
                  <a:gd name="T23" fmla="*/ 1203 h 1654"/>
                  <a:gd name="T24" fmla="*/ 1052 w 1654"/>
                  <a:gd name="T25" fmla="*/ 1165 h 1654"/>
                  <a:gd name="T26" fmla="*/ 1127 w 1654"/>
                  <a:gd name="T27" fmla="*/ 1053 h 1654"/>
                  <a:gd name="T28" fmla="*/ 1203 w 1654"/>
                  <a:gd name="T29" fmla="*/ 940 h 1654"/>
                  <a:gd name="T30" fmla="*/ 1203 w 1654"/>
                  <a:gd name="T31" fmla="*/ 827 h 1654"/>
                  <a:gd name="T32" fmla="*/ 1203 w 1654"/>
                  <a:gd name="T33" fmla="*/ 714 h 1654"/>
                  <a:gd name="T34" fmla="*/ 1127 w 1654"/>
                  <a:gd name="T35" fmla="*/ 601 h 1654"/>
                  <a:gd name="T36" fmla="*/ 1052 w 1654"/>
                  <a:gd name="T37" fmla="*/ 489 h 1654"/>
                  <a:gd name="T38" fmla="*/ 940 w 1654"/>
                  <a:gd name="T39" fmla="*/ 451 h 1654"/>
                  <a:gd name="T40" fmla="*/ 789 w 1654"/>
                  <a:gd name="T41" fmla="*/ 413 h 1654"/>
                  <a:gd name="T42" fmla="*/ 789 w 1654"/>
                  <a:gd name="T43" fmla="*/ 0 h 1654"/>
                  <a:gd name="T44" fmla="*/ 1127 w 1654"/>
                  <a:gd name="T45" fmla="*/ 75 h 1654"/>
                  <a:gd name="T46" fmla="*/ 1391 w 1654"/>
                  <a:gd name="T47" fmla="*/ 225 h 1654"/>
                  <a:gd name="T48" fmla="*/ 1579 w 1654"/>
                  <a:gd name="T49" fmla="*/ 489 h 1654"/>
                  <a:gd name="T50" fmla="*/ 1654 w 1654"/>
                  <a:gd name="T51" fmla="*/ 827 h 1654"/>
                  <a:gd name="T52" fmla="*/ 1579 w 1654"/>
                  <a:gd name="T53" fmla="*/ 1165 h 1654"/>
                  <a:gd name="T54" fmla="*/ 1391 w 1654"/>
                  <a:gd name="T55" fmla="*/ 1428 h 1654"/>
                  <a:gd name="T56" fmla="*/ 1127 w 1654"/>
                  <a:gd name="T57" fmla="*/ 1579 h 1654"/>
                  <a:gd name="T58" fmla="*/ 789 w 1654"/>
                  <a:gd name="T59" fmla="*/ 1654 h 1654"/>
                  <a:gd name="T60" fmla="*/ 488 w 1654"/>
                  <a:gd name="T61" fmla="*/ 1579 h 1654"/>
                  <a:gd name="T62" fmla="*/ 225 w 1654"/>
                  <a:gd name="T63" fmla="*/ 1428 h 1654"/>
                  <a:gd name="T64" fmla="*/ 37 w 1654"/>
                  <a:gd name="T65" fmla="*/ 1165 h 1654"/>
                  <a:gd name="T66" fmla="*/ 0 w 1654"/>
                  <a:gd name="T67" fmla="*/ 827 h 1654"/>
                  <a:gd name="T68" fmla="*/ 37 w 1654"/>
                  <a:gd name="T69" fmla="*/ 489 h 1654"/>
                  <a:gd name="T70" fmla="*/ 225 w 1654"/>
                  <a:gd name="T71" fmla="*/ 225 h 1654"/>
                  <a:gd name="T72" fmla="*/ 488 w 1654"/>
                  <a:gd name="T73" fmla="*/ 75 h 1654"/>
                  <a:gd name="T74" fmla="*/ 789 w 1654"/>
                  <a:gd name="T75" fmla="*/ 0 h 1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54" h="1654">
                    <a:moveTo>
                      <a:pt x="789" y="413"/>
                    </a:moveTo>
                    <a:lnTo>
                      <a:pt x="676" y="451"/>
                    </a:lnTo>
                    <a:lnTo>
                      <a:pt x="564" y="489"/>
                    </a:lnTo>
                    <a:lnTo>
                      <a:pt x="488" y="601"/>
                    </a:lnTo>
                    <a:lnTo>
                      <a:pt x="413" y="714"/>
                    </a:lnTo>
                    <a:lnTo>
                      <a:pt x="413" y="827"/>
                    </a:lnTo>
                    <a:lnTo>
                      <a:pt x="413" y="940"/>
                    </a:lnTo>
                    <a:lnTo>
                      <a:pt x="488" y="1053"/>
                    </a:lnTo>
                    <a:lnTo>
                      <a:pt x="564" y="1165"/>
                    </a:lnTo>
                    <a:lnTo>
                      <a:pt x="676" y="1203"/>
                    </a:lnTo>
                    <a:lnTo>
                      <a:pt x="789" y="1241"/>
                    </a:lnTo>
                    <a:lnTo>
                      <a:pt x="940" y="1203"/>
                    </a:lnTo>
                    <a:lnTo>
                      <a:pt x="1052" y="1165"/>
                    </a:lnTo>
                    <a:lnTo>
                      <a:pt x="1127" y="1053"/>
                    </a:lnTo>
                    <a:lnTo>
                      <a:pt x="1203" y="940"/>
                    </a:lnTo>
                    <a:lnTo>
                      <a:pt x="1203" y="827"/>
                    </a:lnTo>
                    <a:lnTo>
                      <a:pt x="1203" y="714"/>
                    </a:lnTo>
                    <a:lnTo>
                      <a:pt x="1127" y="601"/>
                    </a:lnTo>
                    <a:lnTo>
                      <a:pt x="1052" y="489"/>
                    </a:lnTo>
                    <a:lnTo>
                      <a:pt x="940" y="451"/>
                    </a:lnTo>
                    <a:lnTo>
                      <a:pt x="789" y="413"/>
                    </a:lnTo>
                    <a:close/>
                    <a:moveTo>
                      <a:pt x="789" y="0"/>
                    </a:moveTo>
                    <a:lnTo>
                      <a:pt x="1127" y="75"/>
                    </a:lnTo>
                    <a:lnTo>
                      <a:pt x="1391" y="225"/>
                    </a:lnTo>
                    <a:lnTo>
                      <a:pt x="1579" y="489"/>
                    </a:lnTo>
                    <a:lnTo>
                      <a:pt x="1654" y="827"/>
                    </a:lnTo>
                    <a:lnTo>
                      <a:pt x="1579" y="1165"/>
                    </a:lnTo>
                    <a:lnTo>
                      <a:pt x="1391" y="1428"/>
                    </a:lnTo>
                    <a:lnTo>
                      <a:pt x="1127" y="1579"/>
                    </a:lnTo>
                    <a:lnTo>
                      <a:pt x="789" y="1654"/>
                    </a:lnTo>
                    <a:lnTo>
                      <a:pt x="488" y="1579"/>
                    </a:lnTo>
                    <a:lnTo>
                      <a:pt x="225" y="1428"/>
                    </a:lnTo>
                    <a:lnTo>
                      <a:pt x="37" y="1165"/>
                    </a:lnTo>
                    <a:lnTo>
                      <a:pt x="0" y="827"/>
                    </a:lnTo>
                    <a:lnTo>
                      <a:pt x="37" y="489"/>
                    </a:lnTo>
                    <a:lnTo>
                      <a:pt x="225" y="225"/>
                    </a:lnTo>
                    <a:lnTo>
                      <a:pt x="488" y="75"/>
                    </a:lnTo>
                    <a:lnTo>
                      <a:pt x="7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" name="Freeform 169">
                <a:extLst>
                  <a:ext uri="{FF2B5EF4-FFF2-40B4-BE49-F238E27FC236}">
                    <a16:creationId xmlns:a16="http://schemas.microsoft.com/office/drawing/2014/main" id="{F10B0FAE-C351-43BA-B2C7-EB07638EE0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2300" y="3770710"/>
                <a:ext cx="113880" cy="113880"/>
              </a:xfrm>
              <a:custGeom>
                <a:avLst/>
                <a:gdLst>
                  <a:gd name="T0" fmla="*/ 789 w 1654"/>
                  <a:gd name="T1" fmla="*/ 413 h 1654"/>
                  <a:gd name="T2" fmla="*/ 676 w 1654"/>
                  <a:gd name="T3" fmla="*/ 451 h 1654"/>
                  <a:gd name="T4" fmla="*/ 564 w 1654"/>
                  <a:gd name="T5" fmla="*/ 489 h 1654"/>
                  <a:gd name="T6" fmla="*/ 488 w 1654"/>
                  <a:gd name="T7" fmla="*/ 601 h 1654"/>
                  <a:gd name="T8" fmla="*/ 413 w 1654"/>
                  <a:gd name="T9" fmla="*/ 714 h 1654"/>
                  <a:gd name="T10" fmla="*/ 413 w 1654"/>
                  <a:gd name="T11" fmla="*/ 827 h 1654"/>
                  <a:gd name="T12" fmla="*/ 413 w 1654"/>
                  <a:gd name="T13" fmla="*/ 940 h 1654"/>
                  <a:gd name="T14" fmla="*/ 488 w 1654"/>
                  <a:gd name="T15" fmla="*/ 1053 h 1654"/>
                  <a:gd name="T16" fmla="*/ 564 w 1654"/>
                  <a:gd name="T17" fmla="*/ 1165 h 1654"/>
                  <a:gd name="T18" fmla="*/ 676 w 1654"/>
                  <a:gd name="T19" fmla="*/ 1203 h 1654"/>
                  <a:gd name="T20" fmla="*/ 789 w 1654"/>
                  <a:gd name="T21" fmla="*/ 1241 h 1654"/>
                  <a:gd name="T22" fmla="*/ 940 w 1654"/>
                  <a:gd name="T23" fmla="*/ 1203 h 1654"/>
                  <a:gd name="T24" fmla="*/ 1052 w 1654"/>
                  <a:gd name="T25" fmla="*/ 1165 h 1654"/>
                  <a:gd name="T26" fmla="*/ 1127 w 1654"/>
                  <a:gd name="T27" fmla="*/ 1053 h 1654"/>
                  <a:gd name="T28" fmla="*/ 1203 w 1654"/>
                  <a:gd name="T29" fmla="*/ 940 h 1654"/>
                  <a:gd name="T30" fmla="*/ 1203 w 1654"/>
                  <a:gd name="T31" fmla="*/ 827 h 1654"/>
                  <a:gd name="T32" fmla="*/ 1203 w 1654"/>
                  <a:gd name="T33" fmla="*/ 714 h 1654"/>
                  <a:gd name="T34" fmla="*/ 1127 w 1654"/>
                  <a:gd name="T35" fmla="*/ 601 h 1654"/>
                  <a:gd name="T36" fmla="*/ 1052 w 1654"/>
                  <a:gd name="T37" fmla="*/ 489 h 1654"/>
                  <a:gd name="T38" fmla="*/ 940 w 1654"/>
                  <a:gd name="T39" fmla="*/ 451 h 1654"/>
                  <a:gd name="T40" fmla="*/ 789 w 1654"/>
                  <a:gd name="T41" fmla="*/ 413 h 1654"/>
                  <a:gd name="T42" fmla="*/ 789 w 1654"/>
                  <a:gd name="T43" fmla="*/ 0 h 1654"/>
                  <a:gd name="T44" fmla="*/ 1127 w 1654"/>
                  <a:gd name="T45" fmla="*/ 75 h 1654"/>
                  <a:gd name="T46" fmla="*/ 1391 w 1654"/>
                  <a:gd name="T47" fmla="*/ 225 h 1654"/>
                  <a:gd name="T48" fmla="*/ 1579 w 1654"/>
                  <a:gd name="T49" fmla="*/ 489 h 1654"/>
                  <a:gd name="T50" fmla="*/ 1654 w 1654"/>
                  <a:gd name="T51" fmla="*/ 827 h 1654"/>
                  <a:gd name="T52" fmla="*/ 1579 w 1654"/>
                  <a:gd name="T53" fmla="*/ 1165 h 1654"/>
                  <a:gd name="T54" fmla="*/ 1391 w 1654"/>
                  <a:gd name="T55" fmla="*/ 1429 h 1654"/>
                  <a:gd name="T56" fmla="*/ 1127 w 1654"/>
                  <a:gd name="T57" fmla="*/ 1579 h 1654"/>
                  <a:gd name="T58" fmla="*/ 789 w 1654"/>
                  <a:gd name="T59" fmla="*/ 1654 h 1654"/>
                  <a:gd name="T60" fmla="*/ 488 w 1654"/>
                  <a:gd name="T61" fmla="*/ 1579 h 1654"/>
                  <a:gd name="T62" fmla="*/ 225 w 1654"/>
                  <a:gd name="T63" fmla="*/ 1429 h 1654"/>
                  <a:gd name="T64" fmla="*/ 37 w 1654"/>
                  <a:gd name="T65" fmla="*/ 1165 h 1654"/>
                  <a:gd name="T66" fmla="*/ 0 w 1654"/>
                  <a:gd name="T67" fmla="*/ 827 h 1654"/>
                  <a:gd name="T68" fmla="*/ 37 w 1654"/>
                  <a:gd name="T69" fmla="*/ 489 h 1654"/>
                  <a:gd name="T70" fmla="*/ 225 w 1654"/>
                  <a:gd name="T71" fmla="*/ 225 h 1654"/>
                  <a:gd name="T72" fmla="*/ 488 w 1654"/>
                  <a:gd name="T73" fmla="*/ 75 h 1654"/>
                  <a:gd name="T74" fmla="*/ 789 w 1654"/>
                  <a:gd name="T75" fmla="*/ 0 h 1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54" h="1654">
                    <a:moveTo>
                      <a:pt x="789" y="413"/>
                    </a:moveTo>
                    <a:lnTo>
                      <a:pt x="676" y="451"/>
                    </a:lnTo>
                    <a:lnTo>
                      <a:pt x="564" y="489"/>
                    </a:lnTo>
                    <a:lnTo>
                      <a:pt x="488" y="601"/>
                    </a:lnTo>
                    <a:lnTo>
                      <a:pt x="413" y="714"/>
                    </a:lnTo>
                    <a:lnTo>
                      <a:pt x="413" y="827"/>
                    </a:lnTo>
                    <a:lnTo>
                      <a:pt x="413" y="940"/>
                    </a:lnTo>
                    <a:lnTo>
                      <a:pt x="488" y="1053"/>
                    </a:lnTo>
                    <a:lnTo>
                      <a:pt x="564" y="1165"/>
                    </a:lnTo>
                    <a:lnTo>
                      <a:pt x="676" y="1203"/>
                    </a:lnTo>
                    <a:lnTo>
                      <a:pt x="789" y="1241"/>
                    </a:lnTo>
                    <a:lnTo>
                      <a:pt x="940" y="1203"/>
                    </a:lnTo>
                    <a:lnTo>
                      <a:pt x="1052" y="1165"/>
                    </a:lnTo>
                    <a:lnTo>
                      <a:pt x="1127" y="1053"/>
                    </a:lnTo>
                    <a:lnTo>
                      <a:pt x="1203" y="940"/>
                    </a:lnTo>
                    <a:lnTo>
                      <a:pt x="1203" y="827"/>
                    </a:lnTo>
                    <a:lnTo>
                      <a:pt x="1203" y="714"/>
                    </a:lnTo>
                    <a:lnTo>
                      <a:pt x="1127" y="601"/>
                    </a:lnTo>
                    <a:lnTo>
                      <a:pt x="1052" y="489"/>
                    </a:lnTo>
                    <a:lnTo>
                      <a:pt x="940" y="451"/>
                    </a:lnTo>
                    <a:lnTo>
                      <a:pt x="789" y="413"/>
                    </a:lnTo>
                    <a:close/>
                    <a:moveTo>
                      <a:pt x="789" y="0"/>
                    </a:moveTo>
                    <a:lnTo>
                      <a:pt x="1127" y="75"/>
                    </a:lnTo>
                    <a:lnTo>
                      <a:pt x="1391" y="225"/>
                    </a:lnTo>
                    <a:lnTo>
                      <a:pt x="1579" y="489"/>
                    </a:lnTo>
                    <a:lnTo>
                      <a:pt x="1654" y="827"/>
                    </a:lnTo>
                    <a:lnTo>
                      <a:pt x="1579" y="1165"/>
                    </a:lnTo>
                    <a:lnTo>
                      <a:pt x="1391" y="1429"/>
                    </a:lnTo>
                    <a:lnTo>
                      <a:pt x="1127" y="1579"/>
                    </a:lnTo>
                    <a:lnTo>
                      <a:pt x="789" y="1654"/>
                    </a:lnTo>
                    <a:lnTo>
                      <a:pt x="488" y="1579"/>
                    </a:lnTo>
                    <a:lnTo>
                      <a:pt x="225" y="1429"/>
                    </a:lnTo>
                    <a:lnTo>
                      <a:pt x="37" y="1165"/>
                    </a:lnTo>
                    <a:lnTo>
                      <a:pt x="0" y="827"/>
                    </a:lnTo>
                    <a:lnTo>
                      <a:pt x="37" y="489"/>
                    </a:lnTo>
                    <a:lnTo>
                      <a:pt x="225" y="225"/>
                    </a:lnTo>
                    <a:lnTo>
                      <a:pt x="488" y="75"/>
                    </a:lnTo>
                    <a:lnTo>
                      <a:pt x="7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" name="Rectangle 170">
                <a:extLst>
                  <a:ext uri="{FF2B5EF4-FFF2-40B4-BE49-F238E27FC236}">
                    <a16:creationId xmlns:a16="http://schemas.microsoft.com/office/drawing/2014/main" id="{45AE9533-3971-47BF-9CB1-93FD39FDD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35" y="3558440"/>
                <a:ext cx="227761" cy="2850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Freeform 171">
                <a:extLst>
                  <a:ext uri="{FF2B5EF4-FFF2-40B4-BE49-F238E27FC236}">
                    <a16:creationId xmlns:a16="http://schemas.microsoft.com/office/drawing/2014/main" id="{30E7D761-D3B9-4697-BB8F-4645DFCA13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2300" y="3258179"/>
                <a:ext cx="113880" cy="113880"/>
              </a:xfrm>
              <a:custGeom>
                <a:avLst/>
                <a:gdLst>
                  <a:gd name="T0" fmla="*/ 789 w 1654"/>
                  <a:gd name="T1" fmla="*/ 413 h 1654"/>
                  <a:gd name="T2" fmla="*/ 676 w 1654"/>
                  <a:gd name="T3" fmla="*/ 451 h 1654"/>
                  <a:gd name="T4" fmla="*/ 564 w 1654"/>
                  <a:gd name="T5" fmla="*/ 488 h 1654"/>
                  <a:gd name="T6" fmla="*/ 488 w 1654"/>
                  <a:gd name="T7" fmla="*/ 601 h 1654"/>
                  <a:gd name="T8" fmla="*/ 413 w 1654"/>
                  <a:gd name="T9" fmla="*/ 714 h 1654"/>
                  <a:gd name="T10" fmla="*/ 413 w 1654"/>
                  <a:gd name="T11" fmla="*/ 827 h 1654"/>
                  <a:gd name="T12" fmla="*/ 413 w 1654"/>
                  <a:gd name="T13" fmla="*/ 940 h 1654"/>
                  <a:gd name="T14" fmla="*/ 488 w 1654"/>
                  <a:gd name="T15" fmla="*/ 1052 h 1654"/>
                  <a:gd name="T16" fmla="*/ 564 w 1654"/>
                  <a:gd name="T17" fmla="*/ 1165 h 1654"/>
                  <a:gd name="T18" fmla="*/ 676 w 1654"/>
                  <a:gd name="T19" fmla="*/ 1203 h 1654"/>
                  <a:gd name="T20" fmla="*/ 789 w 1654"/>
                  <a:gd name="T21" fmla="*/ 1240 h 1654"/>
                  <a:gd name="T22" fmla="*/ 940 w 1654"/>
                  <a:gd name="T23" fmla="*/ 1203 h 1654"/>
                  <a:gd name="T24" fmla="*/ 1052 w 1654"/>
                  <a:gd name="T25" fmla="*/ 1165 h 1654"/>
                  <a:gd name="T26" fmla="*/ 1127 w 1654"/>
                  <a:gd name="T27" fmla="*/ 1052 h 1654"/>
                  <a:gd name="T28" fmla="*/ 1203 w 1654"/>
                  <a:gd name="T29" fmla="*/ 940 h 1654"/>
                  <a:gd name="T30" fmla="*/ 1203 w 1654"/>
                  <a:gd name="T31" fmla="*/ 827 h 1654"/>
                  <a:gd name="T32" fmla="*/ 1203 w 1654"/>
                  <a:gd name="T33" fmla="*/ 714 h 1654"/>
                  <a:gd name="T34" fmla="*/ 1127 w 1654"/>
                  <a:gd name="T35" fmla="*/ 601 h 1654"/>
                  <a:gd name="T36" fmla="*/ 1052 w 1654"/>
                  <a:gd name="T37" fmla="*/ 488 h 1654"/>
                  <a:gd name="T38" fmla="*/ 940 w 1654"/>
                  <a:gd name="T39" fmla="*/ 451 h 1654"/>
                  <a:gd name="T40" fmla="*/ 789 w 1654"/>
                  <a:gd name="T41" fmla="*/ 413 h 1654"/>
                  <a:gd name="T42" fmla="*/ 789 w 1654"/>
                  <a:gd name="T43" fmla="*/ 0 h 1654"/>
                  <a:gd name="T44" fmla="*/ 1127 w 1654"/>
                  <a:gd name="T45" fmla="*/ 75 h 1654"/>
                  <a:gd name="T46" fmla="*/ 1391 w 1654"/>
                  <a:gd name="T47" fmla="*/ 225 h 1654"/>
                  <a:gd name="T48" fmla="*/ 1579 w 1654"/>
                  <a:gd name="T49" fmla="*/ 488 h 1654"/>
                  <a:gd name="T50" fmla="*/ 1654 w 1654"/>
                  <a:gd name="T51" fmla="*/ 827 h 1654"/>
                  <a:gd name="T52" fmla="*/ 1579 w 1654"/>
                  <a:gd name="T53" fmla="*/ 1165 h 1654"/>
                  <a:gd name="T54" fmla="*/ 1391 w 1654"/>
                  <a:gd name="T55" fmla="*/ 1428 h 1654"/>
                  <a:gd name="T56" fmla="*/ 1127 w 1654"/>
                  <a:gd name="T57" fmla="*/ 1579 h 1654"/>
                  <a:gd name="T58" fmla="*/ 789 w 1654"/>
                  <a:gd name="T59" fmla="*/ 1654 h 1654"/>
                  <a:gd name="T60" fmla="*/ 488 w 1654"/>
                  <a:gd name="T61" fmla="*/ 1579 h 1654"/>
                  <a:gd name="T62" fmla="*/ 225 w 1654"/>
                  <a:gd name="T63" fmla="*/ 1428 h 1654"/>
                  <a:gd name="T64" fmla="*/ 37 w 1654"/>
                  <a:gd name="T65" fmla="*/ 1165 h 1654"/>
                  <a:gd name="T66" fmla="*/ 0 w 1654"/>
                  <a:gd name="T67" fmla="*/ 827 h 1654"/>
                  <a:gd name="T68" fmla="*/ 37 w 1654"/>
                  <a:gd name="T69" fmla="*/ 488 h 1654"/>
                  <a:gd name="T70" fmla="*/ 225 w 1654"/>
                  <a:gd name="T71" fmla="*/ 225 h 1654"/>
                  <a:gd name="T72" fmla="*/ 488 w 1654"/>
                  <a:gd name="T73" fmla="*/ 75 h 1654"/>
                  <a:gd name="T74" fmla="*/ 789 w 1654"/>
                  <a:gd name="T75" fmla="*/ 0 h 1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54" h="1654">
                    <a:moveTo>
                      <a:pt x="789" y="413"/>
                    </a:moveTo>
                    <a:lnTo>
                      <a:pt x="676" y="451"/>
                    </a:lnTo>
                    <a:lnTo>
                      <a:pt x="564" y="488"/>
                    </a:lnTo>
                    <a:lnTo>
                      <a:pt x="488" y="601"/>
                    </a:lnTo>
                    <a:lnTo>
                      <a:pt x="413" y="714"/>
                    </a:lnTo>
                    <a:lnTo>
                      <a:pt x="413" y="827"/>
                    </a:lnTo>
                    <a:lnTo>
                      <a:pt x="413" y="940"/>
                    </a:lnTo>
                    <a:lnTo>
                      <a:pt x="488" y="1052"/>
                    </a:lnTo>
                    <a:lnTo>
                      <a:pt x="564" y="1165"/>
                    </a:lnTo>
                    <a:lnTo>
                      <a:pt x="676" y="1203"/>
                    </a:lnTo>
                    <a:lnTo>
                      <a:pt x="789" y="1240"/>
                    </a:lnTo>
                    <a:lnTo>
                      <a:pt x="940" y="1203"/>
                    </a:lnTo>
                    <a:lnTo>
                      <a:pt x="1052" y="1165"/>
                    </a:lnTo>
                    <a:lnTo>
                      <a:pt x="1127" y="1052"/>
                    </a:lnTo>
                    <a:lnTo>
                      <a:pt x="1203" y="940"/>
                    </a:lnTo>
                    <a:lnTo>
                      <a:pt x="1203" y="827"/>
                    </a:lnTo>
                    <a:lnTo>
                      <a:pt x="1203" y="714"/>
                    </a:lnTo>
                    <a:lnTo>
                      <a:pt x="1127" y="601"/>
                    </a:lnTo>
                    <a:lnTo>
                      <a:pt x="1052" y="488"/>
                    </a:lnTo>
                    <a:lnTo>
                      <a:pt x="940" y="451"/>
                    </a:lnTo>
                    <a:lnTo>
                      <a:pt x="789" y="413"/>
                    </a:lnTo>
                    <a:close/>
                    <a:moveTo>
                      <a:pt x="789" y="0"/>
                    </a:moveTo>
                    <a:lnTo>
                      <a:pt x="1127" y="75"/>
                    </a:lnTo>
                    <a:lnTo>
                      <a:pt x="1391" y="225"/>
                    </a:lnTo>
                    <a:lnTo>
                      <a:pt x="1579" y="488"/>
                    </a:lnTo>
                    <a:lnTo>
                      <a:pt x="1654" y="827"/>
                    </a:lnTo>
                    <a:lnTo>
                      <a:pt x="1579" y="1165"/>
                    </a:lnTo>
                    <a:lnTo>
                      <a:pt x="1391" y="1428"/>
                    </a:lnTo>
                    <a:lnTo>
                      <a:pt x="1127" y="1579"/>
                    </a:lnTo>
                    <a:lnTo>
                      <a:pt x="789" y="1654"/>
                    </a:lnTo>
                    <a:lnTo>
                      <a:pt x="488" y="1579"/>
                    </a:lnTo>
                    <a:lnTo>
                      <a:pt x="225" y="1428"/>
                    </a:lnTo>
                    <a:lnTo>
                      <a:pt x="37" y="1165"/>
                    </a:lnTo>
                    <a:lnTo>
                      <a:pt x="0" y="827"/>
                    </a:lnTo>
                    <a:lnTo>
                      <a:pt x="37" y="488"/>
                    </a:lnTo>
                    <a:lnTo>
                      <a:pt x="225" y="225"/>
                    </a:lnTo>
                    <a:lnTo>
                      <a:pt x="488" y="75"/>
                    </a:lnTo>
                    <a:lnTo>
                      <a:pt x="7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9" name="Rectangle 172">
                <a:extLst>
                  <a:ext uri="{FF2B5EF4-FFF2-40B4-BE49-F238E27FC236}">
                    <a16:creationId xmlns:a16="http://schemas.microsoft.com/office/drawing/2014/main" id="{97B717CE-28E2-4788-9CA3-005C155A3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35" y="3302175"/>
                <a:ext cx="227761" cy="28436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Rectangle 173">
                <a:extLst>
                  <a:ext uri="{FF2B5EF4-FFF2-40B4-BE49-F238E27FC236}">
                    <a16:creationId xmlns:a16="http://schemas.microsoft.com/office/drawing/2014/main" id="{3425A840-3980-489C-A0AE-87A2F605F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1150" y="3558440"/>
                <a:ext cx="28505" cy="3261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Freeform 174">
                <a:extLst>
                  <a:ext uri="{FF2B5EF4-FFF2-40B4-BE49-F238E27FC236}">
                    <a16:creationId xmlns:a16="http://schemas.microsoft.com/office/drawing/2014/main" id="{6E30EBDF-39DD-4D46-A86C-EFCB611114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1265" y="2973409"/>
                <a:ext cx="170821" cy="170821"/>
              </a:xfrm>
              <a:custGeom>
                <a:avLst/>
                <a:gdLst>
                  <a:gd name="T0" fmla="*/ 1241 w 2481"/>
                  <a:gd name="T1" fmla="*/ 414 h 2481"/>
                  <a:gd name="T2" fmla="*/ 902 w 2481"/>
                  <a:gd name="T3" fmla="*/ 489 h 2481"/>
                  <a:gd name="T4" fmla="*/ 639 w 2481"/>
                  <a:gd name="T5" fmla="*/ 639 h 2481"/>
                  <a:gd name="T6" fmla="*/ 451 w 2481"/>
                  <a:gd name="T7" fmla="*/ 902 h 2481"/>
                  <a:gd name="T8" fmla="*/ 413 w 2481"/>
                  <a:gd name="T9" fmla="*/ 1241 h 2481"/>
                  <a:gd name="T10" fmla="*/ 451 w 2481"/>
                  <a:gd name="T11" fmla="*/ 1579 h 2481"/>
                  <a:gd name="T12" fmla="*/ 639 w 2481"/>
                  <a:gd name="T13" fmla="*/ 1842 h 2481"/>
                  <a:gd name="T14" fmla="*/ 902 w 2481"/>
                  <a:gd name="T15" fmla="*/ 1993 h 2481"/>
                  <a:gd name="T16" fmla="*/ 1241 w 2481"/>
                  <a:gd name="T17" fmla="*/ 2068 h 2481"/>
                  <a:gd name="T18" fmla="*/ 1541 w 2481"/>
                  <a:gd name="T19" fmla="*/ 1993 h 2481"/>
                  <a:gd name="T20" fmla="*/ 1805 w 2481"/>
                  <a:gd name="T21" fmla="*/ 1842 h 2481"/>
                  <a:gd name="T22" fmla="*/ 1993 w 2481"/>
                  <a:gd name="T23" fmla="*/ 1579 h 2481"/>
                  <a:gd name="T24" fmla="*/ 2068 w 2481"/>
                  <a:gd name="T25" fmla="*/ 1241 h 2481"/>
                  <a:gd name="T26" fmla="*/ 1993 w 2481"/>
                  <a:gd name="T27" fmla="*/ 902 h 2481"/>
                  <a:gd name="T28" fmla="*/ 1805 w 2481"/>
                  <a:gd name="T29" fmla="*/ 639 h 2481"/>
                  <a:gd name="T30" fmla="*/ 1541 w 2481"/>
                  <a:gd name="T31" fmla="*/ 489 h 2481"/>
                  <a:gd name="T32" fmla="*/ 1241 w 2481"/>
                  <a:gd name="T33" fmla="*/ 414 h 2481"/>
                  <a:gd name="T34" fmla="*/ 1241 w 2481"/>
                  <a:gd name="T35" fmla="*/ 0 h 2481"/>
                  <a:gd name="T36" fmla="*/ 1692 w 2481"/>
                  <a:gd name="T37" fmla="*/ 113 h 2481"/>
                  <a:gd name="T38" fmla="*/ 2105 w 2481"/>
                  <a:gd name="T39" fmla="*/ 376 h 2481"/>
                  <a:gd name="T40" fmla="*/ 2368 w 2481"/>
                  <a:gd name="T41" fmla="*/ 752 h 2481"/>
                  <a:gd name="T42" fmla="*/ 2481 w 2481"/>
                  <a:gd name="T43" fmla="*/ 1241 h 2481"/>
                  <a:gd name="T44" fmla="*/ 2368 w 2481"/>
                  <a:gd name="T45" fmla="*/ 1730 h 2481"/>
                  <a:gd name="T46" fmla="*/ 2105 w 2481"/>
                  <a:gd name="T47" fmla="*/ 2106 h 2481"/>
                  <a:gd name="T48" fmla="*/ 1692 w 2481"/>
                  <a:gd name="T49" fmla="*/ 2369 h 2481"/>
                  <a:gd name="T50" fmla="*/ 1241 w 2481"/>
                  <a:gd name="T51" fmla="*/ 2481 h 2481"/>
                  <a:gd name="T52" fmla="*/ 752 w 2481"/>
                  <a:gd name="T53" fmla="*/ 2369 h 2481"/>
                  <a:gd name="T54" fmla="*/ 338 w 2481"/>
                  <a:gd name="T55" fmla="*/ 2106 h 2481"/>
                  <a:gd name="T56" fmla="*/ 75 w 2481"/>
                  <a:gd name="T57" fmla="*/ 1730 h 2481"/>
                  <a:gd name="T58" fmla="*/ 0 w 2481"/>
                  <a:gd name="T59" fmla="*/ 1241 h 2481"/>
                  <a:gd name="T60" fmla="*/ 75 w 2481"/>
                  <a:gd name="T61" fmla="*/ 752 h 2481"/>
                  <a:gd name="T62" fmla="*/ 338 w 2481"/>
                  <a:gd name="T63" fmla="*/ 376 h 2481"/>
                  <a:gd name="T64" fmla="*/ 752 w 2481"/>
                  <a:gd name="T65" fmla="*/ 113 h 2481"/>
                  <a:gd name="T66" fmla="*/ 1241 w 2481"/>
                  <a:gd name="T67" fmla="*/ 0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81" h="2481">
                    <a:moveTo>
                      <a:pt x="1241" y="414"/>
                    </a:moveTo>
                    <a:lnTo>
                      <a:pt x="902" y="489"/>
                    </a:lnTo>
                    <a:lnTo>
                      <a:pt x="639" y="639"/>
                    </a:lnTo>
                    <a:lnTo>
                      <a:pt x="451" y="902"/>
                    </a:lnTo>
                    <a:lnTo>
                      <a:pt x="413" y="1241"/>
                    </a:lnTo>
                    <a:lnTo>
                      <a:pt x="451" y="1579"/>
                    </a:lnTo>
                    <a:lnTo>
                      <a:pt x="639" y="1842"/>
                    </a:lnTo>
                    <a:lnTo>
                      <a:pt x="902" y="1993"/>
                    </a:lnTo>
                    <a:lnTo>
                      <a:pt x="1241" y="2068"/>
                    </a:lnTo>
                    <a:lnTo>
                      <a:pt x="1541" y="1993"/>
                    </a:lnTo>
                    <a:lnTo>
                      <a:pt x="1805" y="1842"/>
                    </a:lnTo>
                    <a:lnTo>
                      <a:pt x="1993" y="1579"/>
                    </a:lnTo>
                    <a:lnTo>
                      <a:pt x="2068" y="1241"/>
                    </a:lnTo>
                    <a:lnTo>
                      <a:pt x="1993" y="902"/>
                    </a:lnTo>
                    <a:lnTo>
                      <a:pt x="1805" y="639"/>
                    </a:lnTo>
                    <a:lnTo>
                      <a:pt x="1541" y="489"/>
                    </a:lnTo>
                    <a:lnTo>
                      <a:pt x="1241" y="414"/>
                    </a:lnTo>
                    <a:close/>
                    <a:moveTo>
                      <a:pt x="1241" y="0"/>
                    </a:moveTo>
                    <a:lnTo>
                      <a:pt x="1692" y="113"/>
                    </a:lnTo>
                    <a:lnTo>
                      <a:pt x="2105" y="376"/>
                    </a:lnTo>
                    <a:lnTo>
                      <a:pt x="2368" y="752"/>
                    </a:lnTo>
                    <a:lnTo>
                      <a:pt x="2481" y="1241"/>
                    </a:lnTo>
                    <a:lnTo>
                      <a:pt x="2368" y="1730"/>
                    </a:lnTo>
                    <a:lnTo>
                      <a:pt x="2105" y="2106"/>
                    </a:lnTo>
                    <a:lnTo>
                      <a:pt x="1692" y="2369"/>
                    </a:lnTo>
                    <a:lnTo>
                      <a:pt x="1241" y="2481"/>
                    </a:lnTo>
                    <a:lnTo>
                      <a:pt x="752" y="2369"/>
                    </a:lnTo>
                    <a:lnTo>
                      <a:pt x="338" y="2106"/>
                    </a:lnTo>
                    <a:lnTo>
                      <a:pt x="75" y="1730"/>
                    </a:lnTo>
                    <a:lnTo>
                      <a:pt x="0" y="1241"/>
                    </a:lnTo>
                    <a:lnTo>
                      <a:pt x="75" y="752"/>
                    </a:lnTo>
                    <a:lnTo>
                      <a:pt x="338" y="376"/>
                    </a:lnTo>
                    <a:lnTo>
                      <a:pt x="752" y="113"/>
                    </a:lnTo>
                    <a:lnTo>
                      <a:pt x="12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Freeform 175">
                <a:extLst>
                  <a:ext uri="{FF2B5EF4-FFF2-40B4-BE49-F238E27FC236}">
                    <a16:creationId xmlns:a16="http://schemas.microsoft.com/office/drawing/2014/main" id="{D1311B35-4460-4882-A9A8-CADDE004D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5821" y="3172734"/>
                <a:ext cx="341710" cy="711856"/>
              </a:xfrm>
              <a:custGeom>
                <a:avLst/>
                <a:gdLst>
                  <a:gd name="T0" fmla="*/ 1654 w 4963"/>
                  <a:gd name="T1" fmla="*/ 0 h 10339"/>
                  <a:gd name="T2" fmla="*/ 3309 w 4963"/>
                  <a:gd name="T3" fmla="*/ 0 h 10339"/>
                  <a:gd name="T4" fmla="*/ 3797 w 4963"/>
                  <a:gd name="T5" fmla="*/ 75 h 10339"/>
                  <a:gd name="T6" fmla="*/ 4249 w 4963"/>
                  <a:gd name="T7" fmla="*/ 338 h 10339"/>
                  <a:gd name="T8" fmla="*/ 4625 w 4963"/>
                  <a:gd name="T9" fmla="*/ 677 h 10339"/>
                  <a:gd name="T10" fmla="*/ 4850 w 4963"/>
                  <a:gd name="T11" fmla="*/ 1128 h 10339"/>
                  <a:gd name="T12" fmla="*/ 4963 w 4963"/>
                  <a:gd name="T13" fmla="*/ 1654 h 10339"/>
                  <a:gd name="T14" fmla="*/ 4963 w 4963"/>
                  <a:gd name="T15" fmla="*/ 5188 h 10339"/>
                  <a:gd name="T16" fmla="*/ 4136 w 4963"/>
                  <a:gd name="T17" fmla="*/ 5188 h 10339"/>
                  <a:gd name="T18" fmla="*/ 4136 w 4963"/>
                  <a:gd name="T19" fmla="*/ 10339 h 10339"/>
                  <a:gd name="T20" fmla="*/ 3722 w 4963"/>
                  <a:gd name="T21" fmla="*/ 10339 h 10339"/>
                  <a:gd name="T22" fmla="*/ 3722 w 4963"/>
                  <a:gd name="T23" fmla="*/ 4775 h 10339"/>
                  <a:gd name="T24" fmla="*/ 4549 w 4963"/>
                  <a:gd name="T25" fmla="*/ 4775 h 10339"/>
                  <a:gd name="T26" fmla="*/ 4549 w 4963"/>
                  <a:gd name="T27" fmla="*/ 1654 h 10339"/>
                  <a:gd name="T28" fmla="*/ 4437 w 4963"/>
                  <a:gd name="T29" fmla="*/ 1166 h 10339"/>
                  <a:gd name="T30" fmla="*/ 4173 w 4963"/>
                  <a:gd name="T31" fmla="*/ 790 h 10339"/>
                  <a:gd name="T32" fmla="*/ 3760 w 4963"/>
                  <a:gd name="T33" fmla="*/ 526 h 10339"/>
                  <a:gd name="T34" fmla="*/ 3309 w 4963"/>
                  <a:gd name="T35" fmla="*/ 414 h 10339"/>
                  <a:gd name="T36" fmla="*/ 1654 w 4963"/>
                  <a:gd name="T37" fmla="*/ 414 h 10339"/>
                  <a:gd name="T38" fmla="*/ 1166 w 4963"/>
                  <a:gd name="T39" fmla="*/ 526 h 10339"/>
                  <a:gd name="T40" fmla="*/ 752 w 4963"/>
                  <a:gd name="T41" fmla="*/ 790 h 10339"/>
                  <a:gd name="T42" fmla="*/ 489 w 4963"/>
                  <a:gd name="T43" fmla="*/ 1166 h 10339"/>
                  <a:gd name="T44" fmla="*/ 414 w 4963"/>
                  <a:gd name="T45" fmla="*/ 1654 h 10339"/>
                  <a:gd name="T46" fmla="*/ 414 w 4963"/>
                  <a:gd name="T47" fmla="*/ 4775 h 10339"/>
                  <a:gd name="T48" fmla="*/ 1241 w 4963"/>
                  <a:gd name="T49" fmla="*/ 4775 h 10339"/>
                  <a:gd name="T50" fmla="*/ 1241 w 4963"/>
                  <a:gd name="T51" fmla="*/ 10339 h 10339"/>
                  <a:gd name="T52" fmla="*/ 827 w 4963"/>
                  <a:gd name="T53" fmla="*/ 10339 h 10339"/>
                  <a:gd name="T54" fmla="*/ 827 w 4963"/>
                  <a:gd name="T55" fmla="*/ 5188 h 10339"/>
                  <a:gd name="T56" fmla="*/ 0 w 4963"/>
                  <a:gd name="T57" fmla="*/ 5188 h 10339"/>
                  <a:gd name="T58" fmla="*/ 0 w 4963"/>
                  <a:gd name="T59" fmla="*/ 1654 h 10339"/>
                  <a:gd name="T60" fmla="*/ 75 w 4963"/>
                  <a:gd name="T61" fmla="*/ 1128 h 10339"/>
                  <a:gd name="T62" fmla="*/ 301 w 4963"/>
                  <a:gd name="T63" fmla="*/ 677 h 10339"/>
                  <a:gd name="T64" fmla="*/ 677 w 4963"/>
                  <a:gd name="T65" fmla="*/ 338 h 10339"/>
                  <a:gd name="T66" fmla="*/ 1128 w 4963"/>
                  <a:gd name="T67" fmla="*/ 75 h 10339"/>
                  <a:gd name="T68" fmla="*/ 1654 w 4963"/>
                  <a:gd name="T69" fmla="*/ 0 h 10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63" h="10339">
                    <a:moveTo>
                      <a:pt x="1654" y="0"/>
                    </a:moveTo>
                    <a:lnTo>
                      <a:pt x="3309" y="0"/>
                    </a:lnTo>
                    <a:lnTo>
                      <a:pt x="3797" y="75"/>
                    </a:lnTo>
                    <a:lnTo>
                      <a:pt x="4249" y="338"/>
                    </a:lnTo>
                    <a:lnTo>
                      <a:pt x="4625" y="677"/>
                    </a:lnTo>
                    <a:lnTo>
                      <a:pt x="4850" y="1128"/>
                    </a:lnTo>
                    <a:lnTo>
                      <a:pt x="4963" y="1654"/>
                    </a:lnTo>
                    <a:lnTo>
                      <a:pt x="4963" y="5188"/>
                    </a:lnTo>
                    <a:lnTo>
                      <a:pt x="4136" y="5188"/>
                    </a:lnTo>
                    <a:lnTo>
                      <a:pt x="4136" y="10339"/>
                    </a:lnTo>
                    <a:lnTo>
                      <a:pt x="3722" y="10339"/>
                    </a:lnTo>
                    <a:lnTo>
                      <a:pt x="3722" y="4775"/>
                    </a:lnTo>
                    <a:lnTo>
                      <a:pt x="4549" y="4775"/>
                    </a:lnTo>
                    <a:lnTo>
                      <a:pt x="4549" y="1654"/>
                    </a:lnTo>
                    <a:lnTo>
                      <a:pt x="4437" y="1166"/>
                    </a:lnTo>
                    <a:lnTo>
                      <a:pt x="4173" y="790"/>
                    </a:lnTo>
                    <a:lnTo>
                      <a:pt x="3760" y="526"/>
                    </a:lnTo>
                    <a:lnTo>
                      <a:pt x="3309" y="414"/>
                    </a:lnTo>
                    <a:lnTo>
                      <a:pt x="1654" y="414"/>
                    </a:lnTo>
                    <a:lnTo>
                      <a:pt x="1166" y="526"/>
                    </a:lnTo>
                    <a:lnTo>
                      <a:pt x="752" y="790"/>
                    </a:lnTo>
                    <a:lnTo>
                      <a:pt x="489" y="1166"/>
                    </a:lnTo>
                    <a:lnTo>
                      <a:pt x="414" y="1654"/>
                    </a:lnTo>
                    <a:lnTo>
                      <a:pt x="414" y="4775"/>
                    </a:lnTo>
                    <a:lnTo>
                      <a:pt x="1241" y="4775"/>
                    </a:lnTo>
                    <a:lnTo>
                      <a:pt x="1241" y="10339"/>
                    </a:lnTo>
                    <a:lnTo>
                      <a:pt x="827" y="10339"/>
                    </a:lnTo>
                    <a:lnTo>
                      <a:pt x="827" y="5188"/>
                    </a:lnTo>
                    <a:lnTo>
                      <a:pt x="0" y="5188"/>
                    </a:lnTo>
                    <a:lnTo>
                      <a:pt x="0" y="1654"/>
                    </a:lnTo>
                    <a:lnTo>
                      <a:pt x="75" y="1128"/>
                    </a:lnTo>
                    <a:lnTo>
                      <a:pt x="301" y="677"/>
                    </a:lnTo>
                    <a:lnTo>
                      <a:pt x="677" y="338"/>
                    </a:lnTo>
                    <a:lnTo>
                      <a:pt x="1128" y="75"/>
                    </a:lnTo>
                    <a:lnTo>
                      <a:pt x="16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" name="Rectangle 176">
                <a:extLst>
                  <a:ext uri="{FF2B5EF4-FFF2-40B4-BE49-F238E27FC236}">
                    <a16:creationId xmlns:a16="http://schemas.microsoft.com/office/drawing/2014/main" id="{C3A3BE71-5C2C-4C1B-8772-7B9C836E7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1150" y="3229674"/>
                <a:ext cx="28505" cy="2850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" name="Rectangle 177">
                <a:extLst>
                  <a:ext uri="{FF2B5EF4-FFF2-40B4-BE49-F238E27FC236}">
                    <a16:creationId xmlns:a16="http://schemas.microsoft.com/office/drawing/2014/main" id="{0B08E2FC-8F45-4AA6-A909-065AD9E08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1150" y="3286615"/>
                <a:ext cx="28505" cy="2850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55" name="Agrupar 54">
              <a:extLst>
                <a:ext uri="{FF2B5EF4-FFF2-40B4-BE49-F238E27FC236}">
                  <a16:creationId xmlns:a16="http://schemas.microsoft.com/office/drawing/2014/main" id="{7908839F-14B7-4333-A32D-C5FE51BE0D81}"/>
                </a:ext>
              </a:extLst>
            </p:cNvPr>
            <p:cNvGrpSpPr/>
            <p:nvPr/>
          </p:nvGrpSpPr>
          <p:grpSpPr>
            <a:xfrm>
              <a:off x="8944581" y="1852383"/>
              <a:ext cx="453990" cy="459091"/>
              <a:chOff x="5807076" y="5237163"/>
              <a:chExt cx="565150" cy="571500"/>
            </a:xfrm>
          </p:grpSpPr>
          <p:sp>
            <p:nvSpPr>
              <p:cNvPr id="56" name="Freeform 57">
                <a:extLst>
                  <a:ext uri="{FF2B5EF4-FFF2-40B4-BE49-F238E27FC236}">
                    <a16:creationId xmlns:a16="http://schemas.microsoft.com/office/drawing/2014/main" id="{1ABE8485-3646-4680-AC79-EC1021588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7076" y="5237163"/>
                <a:ext cx="533400" cy="273050"/>
              </a:xfrm>
              <a:custGeom>
                <a:avLst/>
                <a:gdLst>
                  <a:gd name="T0" fmla="*/ 336 w 336"/>
                  <a:gd name="T1" fmla="*/ 128 h 172"/>
                  <a:gd name="T2" fmla="*/ 336 w 336"/>
                  <a:gd name="T3" fmla="*/ 128 h 172"/>
                  <a:gd name="T4" fmla="*/ 330 w 336"/>
                  <a:gd name="T5" fmla="*/ 108 h 172"/>
                  <a:gd name="T6" fmla="*/ 322 w 336"/>
                  <a:gd name="T7" fmla="*/ 88 h 172"/>
                  <a:gd name="T8" fmla="*/ 312 w 336"/>
                  <a:gd name="T9" fmla="*/ 70 h 172"/>
                  <a:gd name="T10" fmla="*/ 300 w 336"/>
                  <a:gd name="T11" fmla="*/ 54 h 172"/>
                  <a:gd name="T12" fmla="*/ 284 w 336"/>
                  <a:gd name="T13" fmla="*/ 40 h 172"/>
                  <a:gd name="T14" fmla="*/ 266 w 336"/>
                  <a:gd name="T15" fmla="*/ 28 h 172"/>
                  <a:gd name="T16" fmla="*/ 248 w 336"/>
                  <a:gd name="T17" fmla="*/ 16 h 172"/>
                  <a:gd name="T18" fmla="*/ 228 w 336"/>
                  <a:gd name="T19" fmla="*/ 8 h 172"/>
                  <a:gd name="T20" fmla="*/ 228 w 336"/>
                  <a:gd name="T21" fmla="*/ 8 h 172"/>
                  <a:gd name="T22" fmla="*/ 212 w 336"/>
                  <a:gd name="T23" fmla="*/ 4 h 172"/>
                  <a:gd name="T24" fmla="*/ 198 w 336"/>
                  <a:gd name="T25" fmla="*/ 2 h 172"/>
                  <a:gd name="T26" fmla="*/ 182 w 336"/>
                  <a:gd name="T27" fmla="*/ 0 h 172"/>
                  <a:gd name="T28" fmla="*/ 168 w 336"/>
                  <a:gd name="T29" fmla="*/ 0 h 172"/>
                  <a:gd name="T30" fmla="*/ 154 w 336"/>
                  <a:gd name="T31" fmla="*/ 2 h 172"/>
                  <a:gd name="T32" fmla="*/ 140 w 336"/>
                  <a:gd name="T33" fmla="*/ 4 h 172"/>
                  <a:gd name="T34" fmla="*/ 126 w 336"/>
                  <a:gd name="T35" fmla="*/ 8 h 172"/>
                  <a:gd name="T36" fmla="*/ 112 w 336"/>
                  <a:gd name="T37" fmla="*/ 14 h 172"/>
                  <a:gd name="T38" fmla="*/ 98 w 336"/>
                  <a:gd name="T39" fmla="*/ 20 h 172"/>
                  <a:gd name="T40" fmla="*/ 86 w 336"/>
                  <a:gd name="T41" fmla="*/ 28 h 172"/>
                  <a:gd name="T42" fmla="*/ 74 w 336"/>
                  <a:gd name="T43" fmla="*/ 36 h 172"/>
                  <a:gd name="T44" fmla="*/ 64 w 336"/>
                  <a:gd name="T45" fmla="*/ 46 h 172"/>
                  <a:gd name="T46" fmla="*/ 54 w 336"/>
                  <a:gd name="T47" fmla="*/ 58 h 172"/>
                  <a:gd name="T48" fmla="*/ 44 w 336"/>
                  <a:gd name="T49" fmla="*/ 70 h 172"/>
                  <a:gd name="T50" fmla="*/ 36 w 336"/>
                  <a:gd name="T51" fmla="*/ 82 h 172"/>
                  <a:gd name="T52" fmla="*/ 28 w 336"/>
                  <a:gd name="T53" fmla="*/ 96 h 172"/>
                  <a:gd name="T54" fmla="*/ 0 w 336"/>
                  <a:gd name="T55" fmla="*/ 88 h 172"/>
                  <a:gd name="T56" fmla="*/ 24 w 336"/>
                  <a:gd name="T57" fmla="*/ 172 h 172"/>
                  <a:gd name="T58" fmla="*/ 94 w 336"/>
                  <a:gd name="T59" fmla="*/ 118 h 172"/>
                  <a:gd name="T60" fmla="*/ 66 w 336"/>
                  <a:gd name="T61" fmla="*/ 108 h 172"/>
                  <a:gd name="T62" fmla="*/ 66 w 336"/>
                  <a:gd name="T63" fmla="*/ 108 h 172"/>
                  <a:gd name="T64" fmla="*/ 78 w 336"/>
                  <a:gd name="T65" fmla="*/ 90 h 172"/>
                  <a:gd name="T66" fmla="*/ 92 w 336"/>
                  <a:gd name="T67" fmla="*/ 74 h 172"/>
                  <a:gd name="T68" fmla="*/ 110 w 336"/>
                  <a:gd name="T69" fmla="*/ 60 h 172"/>
                  <a:gd name="T70" fmla="*/ 128 w 336"/>
                  <a:gd name="T71" fmla="*/ 50 h 172"/>
                  <a:gd name="T72" fmla="*/ 150 w 336"/>
                  <a:gd name="T73" fmla="*/ 44 h 172"/>
                  <a:gd name="T74" fmla="*/ 170 w 336"/>
                  <a:gd name="T75" fmla="*/ 40 h 172"/>
                  <a:gd name="T76" fmla="*/ 194 w 336"/>
                  <a:gd name="T77" fmla="*/ 40 h 172"/>
                  <a:gd name="T78" fmla="*/ 216 w 336"/>
                  <a:gd name="T79" fmla="*/ 4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6" h="172">
                    <a:moveTo>
                      <a:pt x="336" y="128"/>
                    </a:moveTo>
                    <a:lnTo>
                      <a:pt x="336" y="128"/>
                    </a:lnTo>
                    <a:lnTo>
                      <a:pt x="330" y="108"/>
                    </a:lnTo>
                    <a:lnTo>
                      <a:pt x="322" y="88"/>
                    </a:lnTo>
                    <a:lnTo>
                      <a:pt x="312" y="70"/>
                    </a:lnTo>
                    <a:lnTo>
                      <a:pt x="300" y="54"/>
                    </a:lnTo>
                    <a:lnTo>
                      <a:pt x="284" y="40"/>
                    </a:lnTo>
                    <a:lnTo>
                      <a:pt x="266" y="28"/>
                    </a:lnTo>
                    <a:lnTo>
                      <a:pt x="248" y="16"/>
                    </a:lnTo>
                    <a:lnTo>
                      <a:pt x="228" y="8"/>
                    </a:lnTo>
                    <a:lnTo>
                      <a:pt x="228" y="8"/>
                    </a:lnTo>
                    <a:lnTo>
                      <a:pt x="212" y="4"/>
                    </a:lnTo>
                    <a:lnTo>
                      <a:pt x="198" y="2"/>
                    </a:lnTo>
                    <a:lnTo>
                      <a:pt x="182" y="0"/>
                    </a:lnTo>
                    <a:lnTo>
                      <a:pt x="168" y="0"/>
                    </a:lnTo>
                    <a:lnTo>
                      <a:pt x="154" y="2"/>
                    </a:lnTo>
                    <a:lnTo>
                      <a:pt x="140" y="4"/>
                    </a:lnTo>
                    <a:lnTo>
                      <a:pt x="126" y="8"/>
                    </a:lnTo>
                    <a:lnTo>
                      <a:pt x="112" y="14"/>
                    </a:lnTo>
                    <a:lnTo>
                      <a:pt x="98" y="20"/>
                    </a:lnTo>
                    <a:lnTo>
                      <a:pt x="86" y="28"/>
                    </a:lnTo>
                    <a:lnTo>
                      <a:pt x="74" y="36"/>
                    </a:lnTo>
                    <a:lnTo>
                      <a:pt x="64" y="46"/>
                    </a:lnTo>
                    <a:lnTo>
                      <a:pt x="54" y="58"/>
                    </a:lnTo>
                    <a:lnTo>
                      <a:pt x="44" y="70"/>
                    </a:lnTo>
                    <a:lnTo>
                      <a:pt x="36" y="82"/>
                    </a:lnTo>
                    <a:lnTo>
                      <a:pt x="28" y="96"/>
                    </a:lnTo>
                    <a:lnTo>
                      <a:pt x="0" y="88"/>
                    </a:lnTo>
                    <a:lnTo>
                      <a:pt x="24" y="172"/>
                    </a:lnTo>
                    <a:lnTo>
                      <a:pt x="94" y="118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78" y="90"/>
                    </a:lnTo>
                    <a:lnTo>
                      <a:pt x="92" y="74"/>
                    </a:lnTo>
                    <a:lnTo>
                      <a:pt x="110" y="60"/>
                    </a:lnTo>
                    <a:lnTo>
                      <a:pt x="128" y="50"/>
                    </a:lnTo>
                    <a:lnTo>
                      <a:pt x="150" y="44"/>
                    </a:lnTo>
                    <a:lnTo>
                      <a:pt x="170" y="40"/>
                    </a:lnTo>
                    <a:lnTo>
                      <a:pt x="194" y="40"/>
                    </a:lnTo>
                    <a:lnTo>
                      <a:pt x="216" y="46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" name="Freeform 58">
                <a:extLst>
                  <a:ext uri="{FF2B5EF4-FFF2-40B4-BE49-F238E27FC236}">
                    <a16:creationId xmlns:a16="http://schemas.microsoft.com/office/drawing/2014/main" id="{B6F79C1D-B783-431D-A8C3-C6B555647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8826" y="5541963"/>
                <a:ext cx="533400" cy="266700"/>
              </a:xfrm>
              <a:custGeom>
                <a:avLst/>
                <a:gdLst>
                  <a:gd name="T0" fmla="*/ 0 w 336"/>
                  <a:gd name="T1" fmla="*/ 50 h 168"/>
                  <a:gd name="T2" fmla="*/ 0 w 336"/>
                  <a:gd name="T3" fmla="*/ 50 h 168"/>
                  <a:gd name="T4" fmla="*/ 8 w 336"/>
                  <a:gd name="T5" fmla="*/ 68 h 168"/>
                  <a:gd name="T6" fmla="*/ 16 w 336"/>
                  <a:gd name="T7" fmla="*/ 86 h 168"/>
                  <a:gd name="T8" fmla="*/ 26 w 336"/>
                  <a:gd name="T9" fmla="*/ 102 h 168"/>
                  <a:gd name="T10" fmla="*/ 40 w 336"/>
                  <a:gd name="T11" fmla="*/ 118 h 168"/>
                  <a:gd name="T12" fmla="*/ 54 w 336"/>
                  <a:gd name="T13" fmla="*/ 130 h 168"/>
                  <a:gd name="T14" fmla="*/ 70 w 336"/>
                  <a:gd name="T15" fmla="*/ 142 h 168"/>
                  <a:gd name="T16" fmla="*/ 88 w 336"/>
                  <a:gd name="T17" fmla="*/ 152 h 168"/>
                  <a:gd name="T18" fmla="*/ 108 w 336"/>
                  <a:gd name="T19" fmla="*/ 160 h 168"/>
                  <a:gd name="T20" fmla="*/ 108 w 336"/>
                  <a:gd name="T21" fmla="*/ 160 h 168"/>
                  <a:gd name="T22" fmla="*/ 124 w 336"/>
                  <a:gd name="T23" fmla="*/ 164 h 168"/>
                  <a:gd name="T24" fmla="*/ 138 w 336"/>
                  <a:gd name="T25" fmla="*/ 166 h 168"/>
                  <a:gd name="T26" fmla="*/ 152 w 336"/>
                  <a:gd name="T27" fmla="*/ 168 h 168"/>
                  <a:gd name="T28" fmla="*/ 168 w 336"/>
                  <a:gd name="T29" fmla="*/ 168 h 168"/>
                  <a:gd name="T30" fmla="*/ 182 w 336"/>
                  <a:gd name="T31" fmla="*/ 166 h 168"/>
                  <a:gd name="T32" fmla="*/ 196 w 336"/>
                  <a:gd name="T33" fmla="*/ 162 h 168"/>
                  <a:gd name="T34" fmla="*/ 210 w 336"/>
                  <a:gd name="T35" fmla="*/ 158 h 168"/>
                  <a:gd name="T36" fmla="*/ 224 w 336"/>
                  <a:gd name="T37" fmla="*/ 152 h 168"/>
                  <a:gd name="T38" fmla="*/ 236 w 336"/>
                  <a:gd name="T39" fmla="*/ 146 h 168"/>
                  <a:gd name="T40" fmla="*/ 250 w 336"/>
                  <a:gd name="T41" fmla="*/ 138 h 168"/>
                  <a:gd name="T42" fmla="*/ 272 w 336"/>
                  <a:gd name="T43" fmla="*/ 120 h 168"/>
                  <a:gd name="T44" fmla="*/ 282 w 336"/>
                  <a:gd name="T45" fmla="*/ 110 h 168"/>
                  <a:gd name="T46" fmla="*/ 292 w 336"/>
                  <a:gd name="T47" fmla="*/ 100 h 168"/>
                  <a:gd name="T48" fmla="*/ 300 w 336"/>
                  <a:gd name="T49" fmla="*/ 88 h 168"/>
                  <a:gd name="T50" fmla="*/ 306 w 336"/>
                  <a:gd name="T51" fmla="*/ 74 h 168"/>
                  <a:gd name="T52" fmla="*/ 336 w 336"/>
                  <a:gd name="T53" fmla="*/ 84 h 168"/>
                  <a:gd name="T54" fmla="*/ 312 w 336"/>
                  <a:gd name="T55" fmla="*/ 0 h 168"/>
                  <a:gd name="T56" fmla="*/ 244 w 336"/>
                  <a:gd name="T57" fmla="*/ 54 h 168"/>
                  <a:gd name="T58" fmla="*/ 270 w 336"/>
                  <a:gd name="T59" fmla="*/ 62 h 168"/>
                  <a:gd name="T60" fmla="*/ 270 w 336"/>
                  <a:gd name="T61" fmla="*/ 62 h 168"/>
                  <a:gd name="T62" fmla="*/ 256 w 336"/>
                  <a:gd name="T63" fmla="*/ 80 h 168"/>
                  <a:gd name="T64" fmla="*/ 242 w 336"/>
                  <a:gd name="T65" fmla="*/ 96 h 168"/>
                  <a:gd name="T66" fmla="*/ 224 w 336"/>
                  <a:gd name="T67" fmla="*/ 110 h 168"/>
                  <a:gd name="T68" fmla="*/ 206 w 336"/>
                  <a:gd name="T69" fmla="*/ 120 h 168"/>
                  <a:gd name="T70" fmla="*/ 186 w 336"/>
                  <a:gd name="T71" fmla="*/ 126 h 168"/>
                  <a:gd name="T72" fmla="*/ 164 w 336"/>
                  <a:gd name="T73" fmla="*/ 128 h 168"/>
                  <a:gd name="T74" fmla="*/ 142 w 336"/>
                  <a:gd name="T75" fmla="*/ 128 h 168"/>
                  <a:gd name="T76" fmla="*/ 120 w 336"/>
                  <a:gd name="T77" fmla="*/ 1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6" h="168">
                    <a:moveTo>
                      <a:pt x="0" y="50"/>
                    </a:moveTo>
                    <a:lnTo>
                      <a:pt x="0" y="50"/>
                    </a:lnTo>
                    <a:lnTo>
                      <a:pt x="8" y="68"/>
                    </a:lnTo>
                    <a:lnTo>
                      <a:pt x="16" y="86"/>
                    </a:lnTo>
                    <a:lnTo>
                      <a:pt x="26" y="102"/>
                    </a:lnTo>
                    <a:lnTo>
                      <a:pt x="40" y="118"/>
                    </a:lnTo>
                    <a:lnTo>
                      <a:pt x="54" y="130"/>
                    </a:lnTo>
                    <a:lnTo>
                      <a:pt x="70" y="142"/>
                    </a:lnTo>
                    <a:lnTo>
                      <a:pt x="88" y="152"/>
                    </a:lnTo>
                    <a:lnTo>
                      <a:pt x="108" y="160"/>
                    </a:lnTo>
                    <a:lnTo>
                      <a:pt x="108" y="160"/>
                    </a:lnTo>
                    <a:lnTo>
                      <a:pt x="124" y="164"/>
                    </a:lnTo>
                    <a:lnTo>
                      <a:pt x="138" y="166"/>
                    </a:lnTo>
                    <a:lnTo>
                      <a:pt x="152" y="168"/>
                    </a:lnTo>
                    <a:lnTo>
                      <a:pt x="168" y="168"/>
                    </a:lnTo>
                    <a:lnTo>
                      <a:pt x="182" y="166"/>
                    </a:lnTo>
                    <a:lnTo>
                      <a:pt x="196" y="162"/>
                    </a:lnTo>
                    <a:lnTo>
                      <a:pt x="210" y="158"/>
                    </a:lnTo>
                    <a:lnTo>
                      <a:pt x="224" y="152"/>
                    </a:lnTo>
                    <a:lnTo>
                      <a:pt x="236" y="146"/>
                    </a:lnTo>
                    <a:lnTo>
                      <a:pt x="250" y="138"/>
                    </a:lnTo>
                    <a:lnTo>
                      <a:pt x="272" y="120"/>
                    </a:lnTo>
                    <a:lnTo>
                      <a:pt x="282" y="110"/>
                    </a:lnTo>
                    <a:lnTo>
                      <a:pt x="292" y="100"/>
                    </a:lnTo>
                    <a:lnTo>
                      <a:pt x="300" y="88"/>
                    </a:lnTo>
                    <a:lnTo>
                      <a:pt x="306" y="74"/>
                    </a:lnTo>
                    <a:lnTo>
                      <a:pt x="336" y="84"/>
                    </a:lnTo>
                    <a:lnTo>
                      <a:pt x="312" y="0"/>
                    </a:lnTo>
                    <a:lnTo>
                      <a:pt x="244" y="54"/>
                    </a:lnTo>
                    <a:lnTo>
                      <a:pt x="270" y="62"/>
                    </a:lnTo>
                    <a:lnTo>
                      <a:pt x="270" y="62"/>
                    </a:lnTo>
                    <a:lnTo>
                      <a:pt x="256" y="80"/>
                    </a:lnTo>
                    <a:lnTo>
                      <a:pt x="242" y="96"/>
                    </a:lnTo>
                    <a:lnTo>
                      <a:pt x="224" y="110"/>
                    </a:lnTo>
                    <a:lnTo>
                      <a:pt x="206" y="120"/>
                    </a:lnTo>
                    <a:lnTo>
                      <a:pt x="186" y="126"/>
                    </a:lnTo>
                    <a:lnTo>
                      <a:pt x="164" y="128"/>
                    </a:lnTo>
                    <a:lnTo>
                      <a:pt x="142" y="128"/>
                    </a:lnTo>
                    <a:lnTo>
                      <a:pt x="120" y="124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Freeform 59">
                <a:extLst>
                  <a:ext uri="{FF2B5EF4-FFF2-40B4-BE49-F238E27FC236}">
                    <a16:creationId xmlns:a16="http://schemas.microsoft.com/office/drawing/2014/main" id="{EAA46EA2-A267-4FE7-A696-7D5E86A77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5395913"/>
                <a:ext cx="177800" cy="247650"/>
              </a:xfrm>
              <a:custGeom>
                <a:avLst/>
                <a:gdLst>
                  <a:gd name="T0" fmla="*/ 56 w 112"/>
                  <a:gd name="T1" fmla="*/ 0 h 156"/>
                  <a:gd name="T2" fmla="*/ 56 w 112"/>
                  <a:gd name="T3" fmla="*/ 0 h 156"/>
                  <a:gd name="T4" fmla="*/ 68 w 112"/>
                  <a:gd name="T5" fmla="*/ 2 h 156"/>
                  <a:gd name="T6" fmla="*/ 78 w 112"/>
                  <a:gd name="T7" fmla="*/ 6 h 156"/>
                  <a:gd name="T8" fmla="*/ 88 w 112"/>
                  <a:gd name="T9" fmla="*/ 10 h 156"/>
                  <a:gd name="T10" fmla="*/ 96 w 112"/>
                  <a:gd name="T11" fmla="*/ 16 h 156"/>
                  <a:gd name="T12" fmla="*/ 102 w 112"/>
                  <a:gd name="T13" fmla="*/ 24 h 156"/>
                  <a:gd name="T14" fmla="*/ 108 w 112"/>
                  <a:gd name="T15" fmla="*/ 34 h 156"/>
                  <a:gd name="T16" fmla="*/ 110 w 112"/>
                  <a:gd name="T17" fmla="*/ 44 h 156"/>
                  <a:gd name="T18" fmla="*/ 112 w 112"/>
                  <a:gd name="T19" fmla="*/ 56 h 156"/>
                  <a:gd name="T20" fmla="*/ 112 w 112"/>
                  <a:gd name="T21" fmla="*/ 56 h 156"/>
                  <a:gd name="T22" fmla="*/ 112 w 112"/>
                  <a:gd name="T23" fmla="*/ 64 h 156"/>
                  <a:gd name="T24" fmla="*/ 110 w 112"/>
                  <a:gd name="T25" fmla="*/ 72 h 156"/>
                  <a:gd name="T26" fmla="*/ 108 w 112"/>
                  <a:gd name="T27" fmla="*/ 80 h 156"/>
                  <a:gd name="T28" fmla="*/ 102 w 112"/>
                  <a:gd name="T29" fmla="*/ 88 h 156"/>
                  <a:gd name="T30" fmla="*/ 102 w 112"/>
                  <a:gd name="T31" fmla="*/ 88 h 156"/>
                  <a:gd name="T32" fmla="*/ 56 w 112"/>
                  <a:gd name="T33" fmla="*/ 156 h 156"/>
                  <a:gd name="T34" fmla="*/ 56 w 112"/>
                  <a:gd name="T35" fmla="*/ 156 h 156"/>
                  <a:gd name="T36" fmla="*/ 10 w 112"/>
                  <a:gd name="T37" fmla="*/ 88 h 156"/>
                  <a:gd name="T38" fmla="*/ 10 w 112"/>
                  <a:gd name="T39" fmla="*/ 88 h 156"/>
                  <a:gd name="T40" fmla="*/ 4 w 112"/>
                  <a:gd name="T41" fmla="*/ 80 h 156"/>
                  <a:gd name="T42" fmla="*/ 2 w 112"/>
                  <a:gd name="T43" fmla="*/ 72 h 156"/>
                  <a:gd name="T44" fmla="*/ 0 w 112"/>
                  <a:gd name="T45" fmla="*/ 64 h 156"/>
                  <a:gd name="T46" fmla="*/ 0 w 112"/>
                  <a:gd name="T47" fmla="*/ 56 h 156"/>
                  <a:gd name="T48" fmla="*/ 0 w 112"/>
                  <a:gd name="T49" fmla="*/ 56 h 156"/>
                  <a:gd name="T50" fmla="*/ 2 w 112"/>
                  <a:gd name="T51" fmla="*/ 44 h 156"/>
                  <a:gd name="T52" fmla="*/ 4 w 112"/>
                  <a:gd name="T53" fmla="*/ 34 h 156"/>
                  <a:gd name="T54" fmla="*/ 10 w 112"/>
                  <a:gd name="T55" fmla="*/ 24 h 156"/>
                  <a:gd name="T56" fmla="*/ 16 w 112"/>
                  <a:gd name="T57" fmla="*/ 16 h 156"/>
                  <a:gd name="T58" fmla="*/ 24 w 112"/>
                  <a:gd name="T59" fmla="*/ 10 h 156"/>
                  <a:gd name="T60" fmla="*/ 34 w 112"/>
                  <a:gd name="T61" fmla="*/ 6 h 156"/>
                  <a:gd name="T62" fmla="*/ 44 w 112"/>
                  <a:gd name="T63" fmla="*/ 2 h 156"/>
                  <a:gd name="T64" fmla="*/ 56 w 112"/>
                  <a:gd name="T65" fmla="*/ 0 h 156"/>
                  <a:gd name="T66" fmla="*/ 56 w 112"/>
                  <a:gd name="T6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2" h="156">
                    <a:moveTo>
                      <a:pt x="56" y="0"/>
                    </a:moveTo>
                    <a:lnTo>
                      <a:pt x="56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8" y="10"/>
                    </a:lnTo>
                    <a:lnTo>
                      <a:pt x="96" y="16"/>
                    </a:lnTo>
                    <a:lnTo>
                      <a:pt x="102" y="24"/>
                    </a:lnTo>
                    <a:lnTo>
                      <a:pt x="108" y="34"/>
                    </a:lnTo>
                    <a:lnTo>
                      <a:pt x="110" y="44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2" y="64"/>
                    </a:lnTo>
                    <a:lnTo>
                      <a:pt x="110" y="72"/>
                    </a:lnTo>
                    <a:lnTo>
                      <a:pt x="108" y="80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56" y="156"/>
                    </a:lnTo>
                    <a:lnTo>
                      <a:pt x="56" y="156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4" y="80"/>
                    </a:lnTo>
                    <a:lnTo>
                      <a:pt x="2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44"/>
                    </a:lnTo>
                    <a:lnTo>
                      <a:pt x="4" y="34"/>
                    </a:lnTo>
                    <a:lnTo>
                      <a:pt x="10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4" y="2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60" name="Google Shape;235;gfb5b2ad3e1_1_73">
            <a:extLst>
              <a:ext uri="{FF2B5EF4-FFF2-40B4-BE49-F238E27FC236}">
                <a16:creationId xmlns:a16="http://schemas.microsoft.com/office/drawing/2014/main" id="{7D5C992F-0212-4D6B-99A0-B46281633294}"/>
              </a:ext>
            </a:extLst>
          </p:cNvPr>
          <p:cNvSpPr txBox="1"/>
          <p:nvPr/>
        </p:nvSpPr>
        <p:spPr>
          <a:xfrm>
            <a:off x="53447" y="6510120"/>
            <a:ext cx="3737717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900" dirty="0"/>
              <a:t>Fonte: https://u.ae/en#/ Portal do Governo dos EAU</a:t>
            </a: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37884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>
            <a:extLst>
              <a:ext uri="{FF2B5EF4-FFF2-40B4-BE49-F238E27FC236}">
                <a16:creationId xmlns:a16="http://schemas.microsoft.com/office/drawing/2014/main" id="{49118FB4-147D-4682-8E2B-852222026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4"/>
          <a:stretch/>
        </p:blipFill>
        <p:spPr>
          <a:xfrm>
            <a:off x="0" y="2256"/>
            <a:ext cx="4562173" cy="6855744"/>
          </a:xfrm>
          <a:prstGeom prst="rect">
            <a:avLst/>
          </a:prstGeom>
        </p:spPr>
      </p:pic>
      <p:sp>
        <p:nvSpPr>
          <p:cNvPr id="30" name="Paralelogramo 29">
            <a:extLst>
              <a:ext uri="{FF2B5EF4-FFF2-40B4-BE49-F238E27FC236}">
                <a16:creationId xmlns:a16="http://schemas.microsoft.com/office/drawing/2014/main" id="{F5D67613-60C0-4358-A2F2-F534494D6AD7}"/>
              </a:ext>
            </a:extLst>
          </p:cNvPr>
          <p:cNvSpPr/>
          <p:nvPr/>
        </p:nvSpPr>
        <p:spPr>
          <a:xfrm>
            <a:off x="-2523744" y="-8975"/>
            <a:ext cx="7085917" cy="6877850"/>
          </a:xfrm>
          <a:prstGeom prst="parallelogram">
            <a:avLst>
              <a:gd name="adj" fmla="val 0"/>
            </a:avLst>
          </a:prstGeom>
          <a:solidFill>
            <a:srgbClr val="00206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FE16245-0080-415D-B7EB-7C8C43B1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1" r="46405" b="834"/>
          <a:stretch/>
        </p:blipFill>
        <p:spPr>
          <a:xfrm>
            <a:off x="18878" y="3988378"/>
            <a:ext cx="5717512" cy="288443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163D362-C1AA-47D2-9840-8FD5A80D331E}"/>
              </a:ext>
            </a:extLst>
          </p:cNvPr>
          <p:cNvSpPr/>
          <p:nvPr/>
        </p:nvSpPr>
        <p:spPr>
          <a:xfrm>
            <a:off x="284765" y="1409678"/>
            <a:ext cx="116224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9B0CA9-9596-4AC8-BA85-8670C5A2ED2C}"/>
              </a:ext>
            </a:extLst>
          </p:cNvPr>
          <p:cNvSpPr txBox="1"/>
          <p:nvPr/>
        </p:nvSpPr>
        <p:spPr>
          <a:xfrm>
            <a:off x="6617032" y="1355097"/>
            <a:ext cx="4700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070C0"/>
                </a:solidFill>
              </a:rPr>
              <a:t>Plano </a:t>
            </a:r>
            <a:r>
              <a:rPr lang="pt-BR" sz="1800" b="1" dirty="0" err="1">
                <a:solidFill>
                  <a:srgbClr val="0070C0"/>
                </a:solidFill>
              </a:rPr>
              <a:t>Fujairah</a:t>
            </a:r>
            <a:r>
              <a:rPr lang="pt-BR" sz="1800" b="1" dirty="0">
                <a:solidFill>
                  <a:srgbClr val="0070C0"/>
                </a:solidFill>
              </a:rPr>
              <a:t> 2040 </a:t>
            </a:r>
            <a:r>
              <a:rPr lang="pt-BR" sz="1800" dirty="0">
                <a:solidFill>
                  <a:srgbClr val="0070C0"/>
                </a:solidFill>
              </a:rPr>
              <a:t>focado na melhoria das instalações de infraestrutura de habitação e transporte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3ABFA81-C7CD-4F0A-B03A-0467D643CB85}"/>
              </a:ext>
            </a:extLst>
          </p:cNvPr>
          <p:cNvSpPr txBox="1"/>
          <p:nvPr/>
        </p:nvSpPr>
        <p:spPr>
          <a:xfrm>
            <a:off x="6666099" y="2757140"/>
            <a:ext cx="3892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070C0"/>
                </a:solidFill>
              </a:rPr>
              <a:t>Plano Centenário 2071 </a:t>
            </a:r>
            <a:r>
              <a:rPr lang="pt-BR" sz="1800" dirty="0">
                <a:solidFill>
                  <a:srgbClr val="0070C0"/>
                </a:solidFill>
              </a:rPr>
              <a:t>- mapa de trabalho voltado para a reputação do país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01D7305-CE51-4675-A426-5613291AB988}"/>
              </a:ext>
            </a:extLst>
          </p:cNvPr>
          <p:cNvSpPr txBox="1"/>
          <p:nvPr/>
        </p:nvSpPr>
        <p:spPr>
          <a:xfrm>
            <a:off x="6666099" y="4156279"/>
            <a:ext cx="35229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070C0"/>
                </a:solidFill>
              </a:rPr>
              <a:t>Estratégia de Energia Limpa </a:t>
            </a:r>
            <a:r>
              <a:rPr lang="pt-BR" sz="1800" dirty="0">
                <a:solidFill>
                  <a:srgbClr val="0070C0"/>
                </a:solidFill>
              </a:rPr>
              <a:t>de Dubai - 75% da energia geradas por fontes limpas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734109F-2219-46D6-81FB-3453B2D65A6E}"/>
              </a:ext>
            </a:extLst>
          </p:cNvPr>
          <p:cNvSpPr txBox="1"/>
          <p:nvPr/>
        </p:nvSpPr>
        <p:spPr>
          <a:xfrm>
            <a:off x="1190780" y="754932"/>
            <a:ext cx="30688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VISÃO DE FUTURO </a:t>
            </a:r>
            <a:br>
              <a:rPr kumimoji="0" lang="pt-PT" altLang="pt-BR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pt-PT" altLang="pt-BR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2030 - 2117</a:t>
            </a:r>
            <a:endParaRPr kumimoji="0" lang="pt-PT" altLang="pt-BR" sz="4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9D86009-48C0-48F4-86E4-DB4F85F6DBCA}"/>
              </a:ext>
            </a:extLst>
          </p:cNvPr>
          <p:cNvCxnSpPr>
            <a:cxnSpLocks/>
          </p:cNvCxnSpPr>
          <p:nvPr/>
        </p:nvCxnSpPr>
        <p:spPr>
          <a:xfrm>
            <a:off x="6739042" y="2444324"/>
            <a:ext cx="373290" cy="0"/>
          </a:xfrm>
          <a:prstGeom prst="line">
            <a:avLst/>
          </a:prstGeom>
          <a:ln w="28575" cap="rnd">
            <a:solidFill>
              <a:srgbClr val="1B6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6AF75F6A-E5E6-44F9-9B4F-CEB8909A62AB}"/>
              </a:ext>
            </a:extLst>
          </p:cNvPr>
          <p:cNvCxnSpPr>
            <a:cxnSpLocks/>
          </p:cNvCxnSpPr>
          <p:nvPr/>
        </p:nvCxnSpPr>
        <p:spPr>
          <a:xfrm>
            <a:off x="6739042" y="3961625"/>
            <a:ext cx="373290" cy="0"/>
          </a:xfrm>
          <a:prstGeom prst="line">
            <a:avLst/>
          </a:prstGeom>
          <a:ln w="28575" cap="rnd">
            <a:solidFill>
              <a:srgbClr val="1B6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78AC97D-8AC0-43A1-A327-374D06919C35}"/>
              </a:ext>
            </a:extLst>
          </p:cNvPr>
          <p:cNvGrpSpPr/>
          <p:nvPr/>
        </p:nvGrpSpPr>
        <p:grpSpPr>
          <a:xfrm>
            <a:off x="6070846" y="4295174"/>
            <a:ext cx="403644" cy="507650"/>
            <a:chOff x="1487488" y="4141788"/>
            <a:chExt cx="517526" cy="650875"/>
          </a:xfrm>
          <a:solidFill>
            <a:srgbClr val="0070C0"/>
          </a:solidFill>
        </p:grpSpPr>
        <p:sp>
          <p:nvSpPr>
            <p:cNvPr id="25" name="Freeform 181">
              <a:extLst>
                <a:ext uri="{FF2B5EF4-FFF2-40B4-BE49-F238E27FC236}">
                  <a16:creationId xmlns:a16="http://schemas.microsoft.com/office/drawing/2014/main" id="{5CF122C4-7F39-4D76-9C94-2995187502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7488" y="4141788"/>
              <a:ext cx="423863" cy="650875"/>
            </a:xfrm>
            <a:custGeom>
              <a:avLst/>
              <a:gdLst>
                <a:gd name="T0" fmla="*/ 104 w 142"/>
                <a:gd name="T1" fmla="*/ 203 h 218"/>
                <a:gd name="T2" fmla="*/ 114 w 142"/>
                <a:gd name="T3" fmla="*/ 185 h 218"/>
                <a:gd name="T4" fmla="*/ 117 w 142"/>
                <a:gd name="T5" fmla="*/ 167 h 218"/>
                <a:gd name="T6" fmla="*/ 117 w 142"/>
                <a:gd name="T7" fmla="*/ 162 h 218"/>
                <a:gd name="T8" fmla="*/ 108 w 142"/>
                <a:gd name="T9" fmla="*/ 163 h 218"/>
                <a:gd name="T10" fmla="*/ 29 w 142"/>
                <a:gd name="T11" fmla="*/ 159 h 218"/>
                <a:gd name="T12" fmla="*/ 101 w 142"/>
                <a:gd name="T13" fmla="*/ 154 h 218"/>
                <a:gd name="T14" fmla="*/ 105 w 142"/>
                <a:gd name="T15" fmla="*/ 151 h 218"/>
                <a:gd name="T16" fmla="*/ 101 w 142"/>
                <a:gd name="T17" fmla="*/ 147 h 218"/>
                <a:gd name="T18" fmla="*/ 85 w 142"/>
                <a:gd name="T19" fmla="*/ 114 h 218"/>
                <a:gd name="T20" fmla="*/ 104 w 142"/>
                <a:gd name="T21" fmla="*/ 68 h 218"/>
                <a:gd name="T22" fmla="*/ 97 w 142"/>
                <a:gd name="T23" fmla="*/ 65 h 218"/>
                <a:gd name="T24" fmla="*/ 63 w 142"/>
                <a:gd name="T25" fmla="*/ 108 h 218"/>
                <a:gd name="T26" fmla="*/ 40 w 142"/>
                <a:gd name="T27" fmla="*/ 63 h 218"/>
                <a:gd name="T28" fmla="*/ 57 w 142"/>
                <a:gd name="T29" fmla="*/ 113 h 218"/>
                <a:gd name="T30" fmla="*/ 34 w 142"/>
                <a:gd name="T31" fmla="*/ 147 h 218"/>
                <a:gd name="T32" fmla="*/ 8 w 142"/>
                <a:gd name="T33" fmla="*/ 70 h 218"/>
                <a:gd name="T34" fmla="*/ 70 w 142"/>
                <a:gd name="T35" fmla="*/ 8 h 218"/>
                <a:gd name="T36" fmla="*/ 134 w 142"/>
                <a:gd name="T37" fmla="*/ 71 h 218"/>
                <a:gd name="T38" fmla="*/ 136 w 142"/>
                <a:gd name="T39" fmla="*/ 89 h 218"/>
                <a:gd name="T40" fmla="*/ 142 w 142"/>
                <a:gd name="T41" fmla="*/ 71 h 218"/>
                <a:gd name="T42" fmla="*/ 70 w 142"/>
                <a:gd name="T43" fmla="*/ 0 h 218"/>
                <a:gd name="T44" fmla="*/ 0 w 142"/>
                <a:gd name="T45" fmla="*/ 70 h 218"/>
                <a:gd name="T46" fmla="*/ 27 w 142"/>
                <a:gd name="T47" fmla="*/ 149 h 218"/>
                <a:gd name="T48" fmla="*/ 25 w 142"/>
                <a:gd name="T49" fmla="*/ 167 h 218"/>
                <a:gd name="T50" fmla="*/ 28 w 142"/>
                <a:gd name="T51" fmla="*/ 185 h 218"/>
                <a:gd name="T52" fmla="*/ 38 w 142"/>
                <a:gd name="T53" fmla="*/ 203 h 218"/>
                <a:gd name="T54" fmla="*/ 71 w 142"/>
                <a:gd name="T55" fmla="*/ 218 h 218"/>
                <a:gd name="T56" fmla="*/ 65 w 142"/>
                <a:gd name="T57" fmla="*/ 116 h 218"/>
                <a:gd name="T58" fmla="*/ 77 w 142"/>
                <a:gd name="T59" fmla="*/ 147 h 218"/>
                <a:gd name="T60" fmla="*/ 65 w 142"/>
                <a:gd name="T61" fmla="*/ 116 h 218"/>
                <a:gd name="T62" fmla="*/ 34 w 142"/>
                <a:gd name="T63" fmla="*/ 171 h 218"/>
                <a:gd name="T64" fmla="*/ 113 w 142"/>
                <a:gd name="T65" fmla="*/ 175 h 218"/>
                <a:gd name="T66" fmla="*/ 34 w 142"/>
                <a:gd name="T67" fmla="*/ 179 h 218"/>
                <a:gd name="T68" fmla="*/ 38 w 142"/>
                <a:gd name="T69" fmla="*/ 196 h 218"/>
                <a:gd name="T70" fmla="*/ 38 w 142"/>
                <a:gd name="T71" fmla="*/ 187 h 218"/>
                <a:gd name="T72" fmla="*/ 109 w 142"/>
                <a:gd name="T73" fmla="*/ 191 h 218"/>
                <a:gd name="T74" fmla="*/ 38 w 142"/>
                <a:gd name="T75" fmla="*/ 196 h 218"/>
                <a:gd name="T76" fmla="*/ 55 w 142"/>
                <a:gd name="T77" fmla="*/ 203 h 218"/>
                <a:gd name="T78" fmla="*/ 71 w 142"/>
                <a:gd name="T79" fmla="*/ 21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" h="218">
                  <a:moveTo>
                    <a:pt x="96" y="203"/>
                  </a:moveTo>
                  <a:cubicBezTo>
                    <a:pt x="104" y="203"/>
                    <a:pt x="104" y="203"/>
                    <a:pt x="104" y="203"/>
                  </a:cubicBezTo>
                  <a:cubicBezTo>
                    <a:pt x="111" y="203"/>
                    <a:pt x="116" y="198"/>
                    <a:pt x="116" y="191"/>
                  </a:cubicBezTo>
                  <a:cubicBezTo>
                    <a:pt x="116" y="189"/>
                    <a:pt x="115" y="187"/>
                    <a:pt x="114" y="185"/>
                  </a:cubicBezTo>
                  <a:cubicBezTo>
                    <a:pt x="118" y="183"/>
                    <a:pt x="120" y="179"/>
                    <a:pt x="120" y="175"/>
                  </a:cubicBezTo>
                  <a:cubicBezTo>
                    <a:pt x="120" y="172"/>
                    <a:pt x="119" y="169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8" y="165"/>
                    <a:pt x="118" y="163"/>
                    <a:pt x="117" y="162"/>
                  </a:cubicBezTo>
                  <a:cubicBezTo>
                    <a:pt x="115" y="160"/>
                    <a:pt x="113" y="160"/>
                    <a:pt x="112" y="162"/>
                  </a:cubicBezTo>
                  <a:cubicBezTo>
                    <a:pt x="111" y="163"/>
                    <a:pt x="110" y="163"/>
                    <a:pt x="108" y="163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1" y="163"/>
                    <a:pt x="29" y="161"/>
                    <a:pt x="29" y="159"/>
                  </a:cubicBezTo>
                  <a:cubicBezTo>
                    <a:pt x="29" y="156"/>
                    <a:pt x="31" y="154"/>
                    <a:pt x="34" y="154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103" y="154"/>
                    <a:pt x="105" y="153"/>
                    <a:pt x="105" y="151"/>
                  </a:cubicBezTo>
                  <a:cubicBezTo>
                    <a:pt x="105" y="148"/>
                    <a:pt x="103" y="147"/>
                    <a:pt x="101" y="147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5" y="66"/>
                    <a:pt x="104" y="64"/>
                    <a:pt x="102" y="63"/>
                  </a:cubicBezTo>
                  <a:cubicBezTo>
                    <a:pt x="100" y="62"/>
                    <a:pt x="98" y="63"/>
                    <a:pt x="97" y="65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4" y="63"/>
                    <a:pt x="42" y="62"/>
                    <a:pt x="40" y="63"/>
                  </a:cubicBezTo>
                  <a:cubicBezTo>
                    <a:pt x="38" y="64"/>
                    <a:pt x="38" y="66"/>
                    <a:pt x="38" y="68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34" y="133"/>
                    <a:pt x="29" y="120"/>
                    <a:pt x="21" y="110"/>
                  </a:cubicBezTo>
                  <a:cubicBezTo>
                    <a:pt x="12" y="98"/>
                    <a:pt x="7" y="84"/>
                    <a:pt x="8" y="70"/>
                  </a:cubicBezTo>
                  <a:cubicBezTo>
                    <a:pt x="8" y="53"/>
                    <a:pt x="15" y="38"/>
                    <a:pt x="26" y="26"/>
                  </a:cubicBezTo>
                  <a:cubicBezTo>
                    <a:pt x="38" y="14"/>
                    <a:pt x="54" y="8"/>
                    <a:pt x="70" y="8"/>
                  </a:cubicBezTo>
                  <a:cubicBezTo>
                    <a:pt x="87" y="7"/>
                    <a:pt x="103" y="14"/>
                    <a:pt x="116" y="26"/>
                  </a:cubicBezTo>
                  <a:cubicBezTo>
                    <a:pt x="128" y="38"/>
                    <a:pt x="134" y="54"/>
                    <a:pt x="134" y="71"/>
                  </a:cubicBezTo>
                  <a:cubicBezTo>
                    <a:pt x="134" y="75"/>
                    <a:pt x="134" y="80"/>
                    <a:pt x="133" y="84"/>
                  </a:cubicBezTo>
                  <a:cubicBezTo>
                    <a:pt x="133" y="86"/>
                    <a:pt x="134" y="88"/>
                    <a:pt x="136" y="89"/>
                  </a:cubicBezTo>
                  <a:cubicBezTo>
                    <a:pt x="138" y="89"/>
                    <a:pt x="140" y="88"/>
                    <a:pt x="140" y="86"/>
                  </a:cubicBezTo>
                  <a:cubicBezTo>
                    <a:pt x="141" y="81"/>
                    <a:pt x="142" y="76"/>
                    <a:pt x="142" y="71"/>
                  </a:cubicBezTo>
                  <a:cubicBezTo>
                    <a:pt x="142" y="52"/>
                    <a:pt x="134" y="34"/>
                    <a:pt x="121" y="21"/>
                  </a:cubicBezTo>
                  <a:cubicBezTo>
                    <a:pt x="107" y="7"/>
                    <a:pt x="89" y="0"/>
                    <a:pt x="70" y="0"/>
                  </a:cubicBezTo>
                  <a:cubicBezTo>
                    <a:pt x="52" y="1"/>
                    <a:pt x="34" y="8"/>
                    <a:pt x="21" y="21"/>
                  </a:cubicBezTo>
                  <a:cubicBezTo>
                    <a:pt x="8" y="34"/>
                    <a:pt x="1" y="51"/>
                    <a:pt x="0" y="70"/>
                  </a:cubicBezTo>
                  <a:cubicBezTo>
                    <a:pt x="0" y="86"/>
                    <a:pt x="5" y="101"/>
                    <a:pt x="15" y="114"/>
                  </a:cubicBezTo>
                  <a:cubicBezTo>
                    <a:pt x="22" y="124"/>
                    <a:pt x="27" y="136"/>
                    <a:pt x="27" y="149"/>
                  </a:cubicBezTo>
                  <a:cubicBezTo>
                    <a:pt x="24" y="151"/>
                    <a:pt x="22" y="155"/>
                    <a:pt x="22" y="159"/>
                  </a:cubicBezTo>
                  <a:cubicBezTo>
                    <a:pt x="22" y="162"/>
                    <a:pt x="23" y="165"/>
                    <a:pt x="25" y="167"/>
                  </a:cubicBezTo>
                  <a:cubicBezTo>
                    <a:pt x="23" y="169"/>
                    <a:pt x="22" y="172"/>
                    <a:pt x="22" y="175"/>
                  </a:cubicBezTo>
                  <a:cubicBezTo>
                    <a:pt x="22" y="179"/>
                    <a:pt x="24" y="183"/>
                    <a:pt x="28" y="185"/>
                  </a:cubicBezTo>
                  <a:cubicBezTo>
                    <a:pt x="27" y="187"/>
                    <a:pt x="26" y="189"/>
                    <a:pt x="26" y="191"/>
                  </a:cubicBezTo>
                  <a:cubicBezTo>
                    <a:pt x="26" y="198"/>
                    <a:pt x="31" y="203"/>
                    <a:pt x="38" y="203"/>
                  </a:cubicBezTo>
                  <a:cubicBezTo>
                    <a:pt x="46" y="203"/>
                    <a:pt x="46" y="203"/>
                    <a:pt x="46" y="203"/>
                  </a:cubicBezTo>
                  <a:cubicBezTo>
                    <a:pt x="51" y="212"/>
                    <a:pt x="61" y="218"/>
                    <a:pt x="71" y="218"/>
                  </a:cubicBezTo>
                  <a:cubicBezTo>
                    <a:pt x="81" y="218"/>
                    <a:pt x="91" y="212"/>
                    <a:pt x="96" y="203"/>
                  </a:cubicBezTo>
                  <a:close/>
                  <a:moveTo>
                    <a:pt x="65" y="116"/>
                  </a:moveTo>
                  <a:cubicBezTo>
                    <a:pt x="77" y="116"/>
                    <a:pt x="77" y="116"/>
                    <a:pt x="77" y="116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65" y="147"/>
                    <a:pt x="65" y="147"/>
                    <a:pt x="65" y="147"/>
                  </a:cubicBezTo>
                  <a:lnTo>
                    <a:pt x="65" y="116"/>
                  </a:lnTo>
                  <a:close/>
                  <a:moveTo>
                    <a:pt x="29" y="175"/>
                  </a:moveTo>
                  <a:cubicBezTo>
                    <a:pt x="29" y="173"/>
                    <a:pt x="31" y="171"/>
                    <a:pt x="34" y="171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111" y="171"/>
                    <a:pt x="113" y="173"/>
                    <a:pt x="113" y="175"/>
                  </a:cubicBezTo>
                  <a:cubicBezTo>
                    <a:pt x="113" y="177"/>
                    <a:pt x="111" y="179"/>
                    <a:pt x="108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1" y="179"/>
                    <a:pt x="29" y="177"/>
                    <a:pt x="29" y="175"/>
                  </a:cubicBezTo>
                  <a:close/>
                  <a:moveTo>
                    <a:pt x="38" y="196"/>
                  </a:moveTo>
                  <a:cubicBezTo>
                    <a:pt x="35" y="196"/>
                    <a:pt x="33" y="194"/>
                    <a:pt x="33" y="191"/>
                  </a:cubicBezTo>
                  <a:cubicBezTo>
                    <a:pt x="33" y="189"/>
                    <a:pt x="35" y="187"/>
                    <a:pt x="38" y="187"/>
                  </a:cubicBezTo>
                  <a:cubicBezTo>
                    <a:pt x="104" y="187"/>
                    <a:pt x="104" y="187"/>
                    <a:pt x="104" y="187"/>
                  </a:cubicBezTo>
                  <a:cubicBezTo>
                    <a:pt x="107" y="187"/>
                    <a:pt x="109" y="189"/>
                    <a:pt x="109" y="191"/>
                  </a:cubicBezTo>
                  <a:cubicBezTo>
                    <a:pt x="109" y="194"/>
                    <a:pt x="107" y="196"/>
                    <a:pt x="104" y="196"/>
                  </a:cubicBezTo>
                  <a:lnTo>
                    <a:pt x="38" y="196"/>
                  </a:lnTo>
                  <a:close/>
                  <a:moveTo>
                    <a:pt x="71" y="211"/>
                  </a:moveTo>
                  <a:cubicBezTo>
                    <a:pt x="65" y="211"/>
                    <a:pt x="59" y="208"/>
                    <a:pt x="55" y="203"/>
                  </a:cubicBezTo>
                  <a:cubicBezTo>
                    <a:pt x="87" y="203"/>
                    <a:pt x="87" y="203"/>
                    <a:pt x="87" y="203"/>
                  </a:cubicBezTo>
                  <a:cubicBezTo>
                    <a:pt x="83" y="208"/>
                    <a:pt x="77" y="211"/>
                    <a:pt x="71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344" tIns="42672" rIns="85344" bIns="426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53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182">
              <a:extLst>
                <a:ext uri="{FF2B5EF4-FFF2-40B4-BE49-F238E27FC236}">
                  <a16:creationId xmlns:a16="http://schemas.microsoft.com/office/drawing/2014/main" id="{5B14E990-743E-426D-BA65-CD879E648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1" y="4413250"/>
              <a:ext cx="227013" cy="200025"/>
            </a:xfrm>
            <a:custGeom>
              <a:avLst/>
              <a:gdLst>
                <a:gd name="T0" fmla="*/ 47 w 76"/>
                <a:gd name="T1" fmla="*/ 23 h 67"/>
                <a:gd name="T2" fmla="*/ 48 w 76"/>
                <a:gd name="T3" fmla="*/ 28 h 67"/>
                <a:gd name="T4" fmla="*/ 61 w 76"/>
                <a:gd name="T5" fmla="*/ 37 h 67"/>
                <a:gd name="T6" fmla="*/ 63 w 76"/>
                <a:gd name="T7" fmla="*/ 38 h 67"/>
                <a:gd name="T8" fmla="*/ 64 w 76"/>
                <a:gd name="T9" fmla="*/ 38 h 67"/>
                <a:gd name="T10" fmla="*/ 66 w 76"/>
                <a:gd name="T11" fmla="*/ 36 h 67"/>
                <a:gd name="T12" fmla="*/ 75 w 76"/>
                <a:gd name="T13" fmla="*/ 23 h 67"/>
                <a:gd name="T14" fmla="*/ 74 w 76"/>
                <a:gd name="T15" fmla="*/ 18 h 67"/>
                <a:gd name="T16" fmla="*/ 69 w 76"/>
                <a:gd name="T17" fmla="*/ 19 h 67"/>
                <a:gd name="T18" fmla="*/ 66 w 76"/>
                <a:gd name="T19" fmla="*/ 24 h 67"/>
                <a:gd name="T20" fmla="*/ 34 w 76"/>
                <a:gd name="T21" fmla="*/ 0 h 67"/>
                <a:gd name="T22" fmla="*/ 0 w 76"/>
                <a:gd name="T23" fmla="*/ 33 h 67"/>
                <a:gd name="T24" fmla="*/ 34 w 76"/>
                <a:gd name="T25" fmla="*/ 67 h 67"/>
                <a:gd name="T26" fmla="*/ 59 w 76"/>
                <a:gd name="T27" fmla="*/ 55 h 67"/>
                <a:gd name="T28" fmla="*/ 59 w 76"/>
                <a:gd name="T29" fmla="*/ 50 h 67"/>
                <a:gd name="T30" fmla="*/ 53 w 76"/>
                <a:gd name="T31" fmla="*/ 50 h 67"/>
                <a:gd name="T32" fmla="*/ 34 w 76"/>
                <a:gd name="T33" fmla="*/ 59 h 67"/>
                <a:gd name="T34" fmla="*/ 8 w 76"/>
                <a:gd name="T35" fmla="*/ 33 h 67"/>
                <a:gd name="T36" fmla="*/ 34 w 76"/>
                <a:gd name="T37" fmla="*/ 7 h 67"/>
                <a:gd name="T38" fmla="*/ 59 w 76"/>
                <a:gd name="T39" fmla="*/ 26 h 67"/>
                <a:gd name="T40" fmla="*/ 52 w 76"/>
                <a:gd name="T41" fmla="*/ 22 h 67"/>
                <a:gd name="T42" fmla="*/ 47 w 76"/>
                <a:gd name="T43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" h="67">
                  <a:moveTo>
                    <a:pt x="47" y="23"/>
                  </a:moveTo>
                  <a:cubicBezTo>
                    <a:pt x="46" y="25"/>
                    <a:pt x="46" y="27"/>
                    <a:pt x="48" y="28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2" y="38"/>
                    <a:pt x="63" y="38"/>
                    <a:pt x="63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5" y="37"/>
                    <a:pt x="66" y="37"/>
                    <a:pt x="66" y="36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1"/>
                    <a:pt x="76" y="19"/>
                    <a:pt x="74" y="18"/>
                  </a:cubicBezTo>
                  <a:cubicBezTo>
                    <a:pt x="73" y="16"/>
                    <a:pt x="70" y="17"/>
                    <a:pt x="69" y="19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2" y="10"/>
                    <a:pt x="49" y="0"/>
                    <a:pt x="34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43" y="67"/>
                    <a:pt x="53" y="62"/>
                    <a:pt x="59" y="55"/>
                  </a:cubicBezTo>
                  <a:cubicBezTo>
                    <a:pt x="60" y="53"/>
                    <a:pt x="60" y="51"/>
                    <a:pt x="59" y="50"/>
                  </a:cubicBezTo>
                  <a:cubicBezTo>
                    <a:pt x="57" y="48"/>
                    <a:pt x="55" y="49"/>
                    <a:pt x="53" y="50"/>
                  </a:cubicBezTo>
                  <a:cubicBezTo>
                    <a:pt x="48" y="56"/>
                    <a:pt x="41" y="59"/>
                    <a:pt x="34" y="59"/>
                  </a:cubicBezTo>
                  <a:cubicBezTo>
                    <a:pt x="19" y="59"/>
                    <a:pt x="8" y="48"/>
                    <a:pt x="8" y="33"/>
                  </a:cubicBezTo>
                  <a:cubicBezTo>
                    <a:pt x="8" y="19"/>
                    <a:pt x="19" y="7"/>
                    <a:pt x="34" y="7"/>
                  </a:cubicBezTo>
                  <a:cubicBezTo>
                    <a:pt x="46" y="7"/>
                    <a:pt x="56" y="16"/>
                    <a:pt x="59" y="26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0" y="21"/>
                    <a:pt x="48" y="21"/>
                    <a:pt x="4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5344" tIns="42672" rIns="85344" bIns="4267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53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8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7" name="Freeform 3848">
            <a:extLst>
              <a:ext uri="{FF2B5EF4-FFF2-40B4-BE49-F238E27FC236}">
                <a16:creationId xmlns:a16="http://schemas.microsoft.com/office/drawing/2014/main" id="{431CDBB6-172A-4FF6-A7A0-80D923CC0CD7}"/>
              </a:ext>
            </a:extLst>
          </p:cNvPr>
          <p:cNvSpPr>
            <a:spLocks noEditPoints="1"/>
          </p:cNvSpPr>
          <p:nvPr/>
        </p:nvSpPr>
        <p:spPr bwMode="auto">
          <a:xfrm>
            <a:off x="5941562" y="2890141"/>
            <a:ext cx="469552" cy="472630"/>
          </a:xfrm>
          <a:custGeom>
            <a:avLst/>
            <a:gdLst>
              <a:gd name="T0" fmla="*/ 2718 w 4271"/>
              <a:gd name="T1" fmla="*/ 3578 h 4299"/>
              <a:gd name="T2" fmla="*/ 2718 w 4271"/>
              <a:gd name="T3" fmla="*/ 3994 h 4299"/>
              <a:gd name="T4" fmla="*/ 3106 w 4271"/>
              <a:gd name="T5" fmla="*/ 4105 h 4299"/>
              <a:gd name="T6" fmla="*/ 3328 w 4271"/>
              <a:gd name="T7" fmla="*/ 3772 h 4299"/>
              <a:gd name="T8" fmla="*/ 3106 w 4271"/>
              <a:gd name="T9" fmla="*/ 3467 h 4299"/>
              <a:gd name="T10" fmla="*/ 305 w 4271"/>
              <a:gd name="T11" fmla="*/ 3162 h 4299"/>
              <a:gd name="T12" fmla="*/ 166 w 4271"/>
              <a:gd name="T13" fmla="*/ 3550 h 4299"/>
              <a:gd name="T14" fmla="*/ 499 w 4271"/>
              <a:gd name="T15" fmla="*/ 3772 h 4299"/>
              <a:gd name="T16" fmla="*/ 832 w 4271"/>
              <a:gd name="T17" fmla="*/ 3550 h 4299"/>
              <a:gd name="T18" fmla="*/ 721 w 4271"/>
              <a:gd name="T19" fmla="*/ 3162 h 4299"/>
              <a:gd name="T20" fmla="*/ 3661 w 4271"/>
              <a:gd name="T21" fmla="*/ 2163 h 4299"/>
              <a:gd name="T22" fmla="*/ 3411 w 4271"/>
              <a:gd name="T23" fmla="*/ 2496 h 4299"/>
              <a:gd name="T24" fmla="*/ 3661 w 4271"/>
              <a:gd name="T25" fmla="*/ 2829 h 4299"/>
              <a:gd name="T26" fmla="*/ 4049 w 4271"/>
              <a:gd name="T27" fmla="*/ 2690 h 4299"/>
              <a:gd name="T28" fmla="*/ 4049 w 4271"/>
              <a:gd name="T29" fmla="*/ 2302 h 4299"/>
              <a:gd name="T30" fmla="*/ 2135 w 4271"/>
              <a:gd name="T31" fmla="*/ 1470 h 4299"/>
              <a:gd name="T32" fmla="*/ 1442 w 4271"/>
              <a:gd name="T33" fmla="*/ 2163 h 4299"/>
              <a:gd name="T34" fmla="*/ 2135 w 4271"/>
              <a:gd name="T35" fmla="*/ 2829 h 4299"/>
              <a:gd name="T36" fmla="*/ 2829 w 4271"/>
              <a:gd name="T37" fmla="*/ 2163 h 4299"/>
              <a:gd name="T38" fmla="*/ 2135 w 4271"/>
              <a:gd name="T39" fmla="*/ 1470 h 4299"/>
              <a:gd name="T40" fmla="*/ 2468 w 4271"/>
              <a:gd name="T41" fmla="*/ 332 h 4299"/>
              <a:gd name="T42" fmla="*/ 2468 w 4271"/>
              <a:gd name="T43" fmla="*/ 721 h 4299"/>
              <a:gd name="T44" fmla="*/ 2829 w 4271"/>
              <a:gd name="T45" fmla="*/ 860 h 4299"/>
              <a:gd name="T46" fmla="*/ 3078 w 4271"/>
              <a:gd name="T47" fmla="*/ 527 h 4299"/>
              <a:gd name="T48" fmla="*/ 2829 w 4271"/>
              <a:gd name="T49" fmla="*/ 194 h 4299"/>
              <a:gd name="T50" fmla="*/ 305 w 4271"/>
              <a:gd name="T51" fmla="*/ 249 h 4299"/>
              <a:gd name="T52" fmla="*/ 166 w 4271"/>
              <a:gd name="T53" fmla="*/ 638 h 4299"/>
              <a:gd name="T54" fmla="*/ 499 w 4271"/>
              <a:gd name="T55" fmla="*/ 860 h 4299"/>
              <a:gd name="T56" fmla="*/ 832 w 4271"/>
              <a:gd name="T57" fmla="*/ 638 h 4299"/>
              <a:gd name="T58" fmla="*/ 721 w 4271"/>
              <a:gd name="T59" fmla="*/ 249 h 4299"/>
              <a:gd name="T60" fmla="*/ 777 w 4271"/>
              <a:gd name="T61" fmla="*/ 83 h 4299"/>
              <a:gd name="T62" fmla="*/ 971 w 4271"/>
              <a:gd name="T63" fmla="*/ 721 h 4299"/>
              <a:gd name="T64" fmla="*/ 2135 w 4271"/>
              <a:gd name="T65" fmla="*/ 1303 h 4299"/>
              <a:gd name="T66" fmla="*/ 2302 w 4271"/>
              <a:gd name="T67" fmla="*/ 776 h 4299"/>
              <a:gd name="T68" fmla="*/ 2746 w 4271"/>
              <a:gd name="T69" fmla="*/ 0 h 4299"/>
              <a:gd name="T70" fmla="*/ 3189 w 4271"/>
              <a:gd name="T71" fmla="*/ 776 h 4299"/>
              <a:gd name="T72" fmla="*/ 2496 w 4271"/>
              <a:gd name="T73" fmla="*/ 1387 h 4299"/>
              <a:gd name="T74" fmla="*/ 2995 w 4271"/>
              <a:gd name="T75" fmla="*/ 2246 h 4299"/>
              <a:gd name="T76" fmla="*/ 3772 w 4271"/>
              <a:gd name="T77" fmla="*/ 1969 h 4299"/>
              <a:gd name="T78" fmla="*/ 4271 w 4271"/>
              <a:gd name="T79" fmla="*/ 2496 h 4299"/>
              <a:gd name="T80" fmla="*/ 3494 w 4271"/>
              <a:gd name="T81" fmla="*/ 2940 h 4299"/>
              <a:gd name="T82" fmla="*/ 2940 w 4271"/>
              <a:gd name="T83" fmla="*/ 2413 h 4299"/>
              <a:gd name="T84" fmla="*/ 2912 w 4271"/>
              <a:gd name="T85" fmla="*/ 3273 h 4299"/>
              <a:gd name="T86" fmla="*/ 3494 w 4271"/>
              <a:gd name="T87" fmla="*/ 3772 h 4299"/>
              <a:gd name="T88" fmla="*/ 2718 w 4271"/>
              <a:gd name="T89" fmla="*/ 4216 h 4299"/>
              <a:gd name="T90" fmla="*/ 2524 w 4271"/>
              <a:gd name="T91" fmla="*/ 3550 h 4299"/>
              <a:gd name="T92" fmla="*/ 2302 w 4271"/>
              <a:gd name="T93" fmla="*/ 2995 h 4299"/>
              <a:gd name="T94" fmla="*/ 943 w 4271"/>
              <a:gd name="T95" fmla="*/ 3189 h 4299"/>
              <a:gd name="T96" fmla="*/ 777 w 4271"/>
              <a:gd name="T97" fmla="*/ 3883 h 4299"/>
              <a:gd name="T98" fmla="*/ 0 w 4271"/>
              <a:gd name="T99" fmla="*/ 3439 h 4299"/>
              <a:gd name="T100" fmla="*/ 638 w 4271"/>
              <a:gd name="T101" fmla="*/ 2940 h 4299"/>
              <a:gd name="T102" fmla="*/ 1303 w 4271"/>
              <a:gd name="T103" fmla="*/ 2385 h 4299"/>
              <a:gd name="T104" fmla="*/ 804 w 4271"/>
              <a:gd name="T105" fmla="*/ 943 h 4299"/>
              <a:gd name="T106" fmla="*/ 250 w 4271"/>
              <a:gd name="T107" fmla="*/ 970 h 4299"/>
              <a:gd name="T108" fmla="*/ 250 w 4271"/>
              <a:gd name="T109" fmla="*/ 83 h 4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271" h="4299">
                <a:moveTo>
                  <a:pt x="2995" y="3439"/>
                </a:moveTo>
                <a:lnTo>
                  <a:pt x="2884" y="3467"/>
                </a:lnTo>
                <a:lnTo>
                  <a:pt x="2801" y="3495"/>
                </a:lnTo>
                <a:lnTo>
                  <a:pt x="2718" y="3578"/>
                </a:lnTo>
                <a:lnTo>
                  <a:pt x="2662" y="3661"/>
                </a:lnTo>
                <a:lnTo>
                  <a:pt x="2635" y="3772"/>
                </a:lnTo>
                <a:lnTo>
                  <a:pt x="2662" y="3883"/>
                </a:lnTo>
                <a:lnTo>
                  <a:pt x="2718" y="3994"/>
                </a:lnTo>
                <a:lnTo>
                  <a:pt x="2801" y="4049"/>
                </a:lnTo>
                <a:lnTo>
                  <a:pt x="2884" y="4105"/>
                </a:lnTo>
                <a:lnTo>
                  <a:pt x="2995" y="4133"/>
                </a:lnTo>
                <a:lnTo>
                  <a:pt x="3106" y="4105"/>
                </a:lnTo>
                <a:lnTo>
                  <a:pt x="3189" y="4049"/>
                </a:lnTo>
                <a:lnTo>
                  <a:pt x="3273" y="3994"/>
                </a:lnTo>
                <a:lnTo>
                  <a:pt x="3328" y="3883"/>
                </a:lnTo>
                <a:lnTo>
                  <a:pt x="3328" y="3772"/>
                </a:lnTo>
                <a:lnTo>
                  <a:pt x="3328" y="3661"/>
                </a:lnTo>
                <a:lnTo>
                  <a:pt x="3273" y="3578"/>
                </a:lnTo>
                <a:lnTo>
                  <a:pt x="3189" y="3495"/>
                </a:lnTo>
                <a:lnTo>
                  <a:pt x="3106" y="3467"/>
                </a:lnTo>
                <a:lnTo>
                  <a:pt x="2995" y="3439"/>
                </a:lnTo>
                <a:close/>
                <a:moveTo>
                  <a:pt x="499" y="3106"/>
                </a:moveTo>
                <a:lnTo>
                  <a:pt x="388" y="3106"/>
                </a:lnTo>
                <a:lnTo>
                  <a:pt x="305" y="3162"/>
                </a:lnTo>
                <a:lnTo>
                  <a:pt x="222" y="3245"/>
                </a:lnTo>
                <a:lnTo>
                  <a:pt x="166" y="3328"/>
                </a:lnTo>
                <a:lnTo>
                  <a:pt x="166" y="3439"/>
                </a:lnTo>
                <a:lnTo>
                  <a:pt x="166" y="3550"/>
                </a:lnTo>
                <a:lnTo>
                  <a:pt x="222" y="3633"/>
                </a:lnTo>
                <a:lnTo>
                  <a:pt x="305" y="3716"/>
                </a:lnTo>
                <a:lnTo>
                  <a:pt x="388" y="3772"/>
                </a:lnTo>
                <a:lnTo>
                  <a:pt x="499" y="3772"/>
                </a:lnTo>
                <a:lnTo>
                  <a:pt x="610" y="3772"/>
                </a:lnTo>
                <a:lnTo>
                  <a:pt x="721" y="3716"/>
                </a:lnTo>
                <a:lnTo>
                  <a:pt x="777" y="3633"/>
                </a:lnTo>
                <a:lnTo>
                  <a:pt x="832" y="3550"/>
                </a:lnTo>
                <a:lnTo>
                  <a:pt x="860" y="3439"/>
                </a:lnTo>
                <a:lnTo>
                  <a:pt x="832" y="3328"/>
                </a:lnTo>
                <a:lnTo>
                  <a:pt x="777" y="3245"/>
                </a:lnTo>
                <a:lnTo>
                  <a:pt x="721" y="3162"/>
                </a:lnTo>
                <a:lnTo>
                  <a:pt x="610" y="3106"/>
                </a:lnTo>
                <a:lnTo>
                  <a:pt x="499" y="3106"/>
                </a:lnTo>
                <a:close/>
                <a:moveTo>
                  <a:pt x="3772" y="2163"/>
                </a:moveTo>
                <a:lnTo>
                  <a:pt x="3661" y="2163"/>
                </a:lnTo>
                <a:lnTo>
                  <a:pt x="3550" y="2219"/>
                </a:lnTo>
                <a:lnTo>
                  <a:pt x="3494" y="2302"/>
                </a:lnTo>
                <a:lnTo>
                  <a:pt x="3439" y="2385"/>
                </a:lnTo>
                <a:lnTo>
                  <a:pt x="3411" y="2496"/>
                </a:lnTo>
                <a:lnTo>
                  <a:pt x="3439" y="2607"/>
                </a:lnTo>
                <a:lnTo>
                  <a:pt x="3494" y="2690"/>
                </a:lnTo>
                <a:lnTo>
                  <a:pt x="3550" y="2773"/>
                </a:lnTo>
                <a:lnTo>
                  <a:pt x="3661" y="2829"/>
                </a:lnTo>
                <a:lnTo>
                  <a:pt x="3772" y="2829"/>
                </a:lnTo>
                <a:lnTo>
                  <a:pt x="3883" y="2829"/>
                </a:lnTo>
                <a:lnTo>
                  <a:pt x="3966" y="2773"/>
                </a:lnTo>
                <a:lnTo>
                  <a:pt x="4049" y="2690"/>
                </a:lnTo>
                <a:lnTo>
                  <a:pt x="4077" y="2607"/>
                </a:lnTo>
                <a:lnTo>
                  <a:pt x="4105" y="2496"/>
                </a:lnTo>
                <a:lnTo>
                  <a:pt x="4077" y="2385"/>
                </a:lnTo>
                <a:lnTo>
                  <a:pt x="4049" y="2302"/>
                </a:lnTo>
                <a:lnTo>
                  <a:pt x="3966" y="2219"/>
                </a:lnTo>
                <a:lnTo>
                  <a:pt x="3883" y="2163"/>
                </a:lnTo>
                <a:lnTo>
                  <a:pt x="3772" y="2163"/>
                </a:lnTo>
                <a:close/>
                <a:moveTo>
                  <a:pt x="2135" y="1470"/>
                </a:moveTo>
                <a:lnTo>
                  <a:pt x="1858" y="1525"/>
                </a:lnTo>
                <a:lnTo>
                  <a:pt x="1636" y="1664"/>
                </a:lnTo>
                <a:lnTo>
                  <a:pt x="1498" y="1886"/>
                </a:lnTo>
                <a:lnTo>
                  <a:pt x="1442" y="2163"/>
                </a:lnTo>
                <a:lnTo>
                  <a:pt x="1498" y="2413"/>
                </a:lnTo>
                <a:lnTo>
                  <a:pt x="1636" y="2635"/>
                </a:lnTo>
                <a:lnTo>
                  <a:pt x="1858" y="2773"/>
                </a:lnTo>
                <a:lnTo>
                  <a:pt x="2135" y="2829"/>
                </a:lnTo>
                <a:lnTo>
                  <a:pt x="2413" y="2773"/>
                </a:lnTo>
                <a:lnTo>
                  <a:pt x="2607" y="2635"/>
                </a:lnTo>
                <a:lnTo>
                  <a:pt x="2773" y="2413"/>
                </a:lnTo>
                <a:lnTo>
                  <a:pt x="2829" y="2163"/>
                </a:lnTo>
                <a:lnTo>
                  <a:pt x="2773" y="1886"/>
                </a:lnTo>
                <a:lnTo>
                  <a:pt x="2607" y="1664"/>
                </a:lnTo>
                <a:lnTo>
                  <a:pt x="2413" y="1525"/>
                </a:lnTo>
                <a:lnTo>
                  <a:pt x="2135" y="1470"/>
                </a:lnTo>
                <a:close/>
                <a:moveTo>
                  <a:pt x="2746" y="166"/>
                </a:moveTo>
                <a:lnTo>
                  <a:pt x="2635" y="194"/>
                </a:lnTo>
                <a:lnTo>
                  <a:pt x="2524" y="249"/>
                </a:lnTo>
                <a:lnTo>
                  <a:pt x="2468" y="332"/>
                </a:lnTo>
                <a:lnTo>
                  <a:pt x="2413" y="416"/>
                </a:lnTo>
                <a:lnTo>
                  <a:pt x="2385" y="527"/>
                </a:lnTo>
                <a:lnTo>
                  <a:pt x="2413" y="638"/>
                </a:lnTo>
                <a:lnTo>
                  <a:pt x="2468" y="721"/>
                </a:lnTo>
                <a:lnTo>
                  <a:pt x="2524" y="804"/>
                </a:lnTo>
                <a:lnTo>
                  <a:pt x="2635" y="860"/>
                </a:lnTo>
                <a:lnTo>
                  <a:pt x="2746" y="860"/>
                </a:lnTo>
                <a:lnTo>
                  <a:pt x="2829" y="860"/>
                </a:lnTo>
                <a:lnTo>
                  <a:pt x="2940" y="804"/>
                </a:lnTo>
                <a:lnTo>
                  <a:pt x="3023" y="721"/>
                </a:lnTo>
                <a:lnTo>
                  <a:pt x="3051" y="638"/>
                </a:lnTo>
                <a:lnTo>
                  <a:pt x="3078" y="527"/>
                </a:lnTo>
                <a:lnTo>
                  <a:pt x="3051" y="416"/>
                </a:lnTo>
                <a:lnTo>
                  <a:pt x="3023" y="332"/>
                </a:lnTo>
                <a:lnTo>
                  <a:pt x="2940" y="249"/>
                </a:lnTo>
                <a:lnTo>
                  <a:pt x="2829" y="194"/>
                </a:lnTo>
                <a:lnTo>
                  <a:pt x="2746" y="166"/>
                </a:lnTo>
                <a:close/>
                <a:moveTo>
                  <a:pt x="499" y="166"/>
                </a:moveTo>
                <a:lnTo>
                  <a:pt x="388" y="194"/>
                </a:lnTo>
                <a:lnTo>
                  <a:pt x="305" y="249"/>
                </a:lnTo>
                <a:lnTo>
                  <a:pt x="222" y="332"/>
                </a:lnTo>
                <a:lnTo>
                  <a:pt x="166" y="416"/>
                </a:lnTo>
                <a:lnTo>
                  <a:pt x="166" y="527"/>
                </a:lnTo>
                <a:lnTo>
                  <a:pt x="166" y="638"/>
                </a:lnTo>
                <a:lnTo>
                  <a:pt x="222" y="721"/>
                </a:lnTo>
                <a:lnTo>
                  <a:pt x="305" y="804"/>
                </a:lnTo>
                <a:lnTo>
                  <a:pt x="388" y="860"/>
                </a:lnTo>
                <a:lnTo>
                  <a:pt x="499" y="860"/>
                </a:lnTo>
                <a:lnTo>
                  <a:pt x="610" y="860"/>
                </a:lnTo>
                <a:lnTo>
                  <a:pt x="721" y="804"/>
                </a:lnTo>
                <a:lnTo>
                  <a:pt x="777" y="721"/>
                </a:lnTo>
                <a:lnTo>
                  <a:pt x="832" y="638"/>
                </a:lnTo>
                <a:lnTo>
                  <a:pt x="860" y="527"/>
                </a:lnTo>
                <a:lnTo>
                  <a:pt x="832" y="416"/>
                </a:lnTo>
                <a:lnTo>
                  <a:pt x="777" y="332"/>
                </a:lnTo>
                <a:lnTo>
                  <a:pt x="721" y="249"/>
                </a:lnTo>
                <a:lnTo>
                  <a:pt x="610" y="194"/>
                </a:lnTo>
                <a:lnTo>
                  <a:pt x="499" y="166"/>
                </a:lnTo>
                <a:close/>
                <a:moveTo>
                  <a:pt x="499" y="0"/>
                </a:moveTo>
                <a:lnTo>
                  <a:pt x="777" y="83"/>
                </a:lnTo>
                <a:lnTo>
                  <a:pt x="943" y="249"/>
                </a:lnTo>
                <a:lnTo>
                  <a:pt x="1026" y="527"/>
                </a:lnTo>
                <a:lnTo>
                  <a:pt x="998" y="638"/>
                </a:lnTo>
                <a:lnTo>
                  <a:pt x="971" y="721"/>
                </a:lnTo>
                <a:lnTo>
                  <a:pt x="915" y="832"/>
                </a:lnTo>
                <a:lnTo>
                  <a:pt x="1581" y="1497"/>
                </a:lnTo>
                <a:lnTo>
                  <a:pt x="1830" y="1359"/>
                </a:lnTo>
                <a:lnTo>
                  <a:pt x="2135" y="1303"/>
                </a:lnTo>
                <a:lnTo>
                  <a:pt x="2246" y="1303"/>
                </a:lnTo>
                <a:lnTo>
                  <a:pt x="2357" y="1331"/>
                </a:lnTo>
                <a:lnTo>
                  <a:pt x="2468" y="970"/>
                </a:lnTo>
                <a:lnTo>
                  <a:pt x="2302" y="776"/>
                </a:lnTo>
                <a:lnTo>
                  <a:pt x="2219" y="527"/>
                </a:lnTo>
                <a:lnTo>
                  <a:pt x="2302" y="249"/>
                </a:lnTo>
                <a:lnTo>
                  <a:pt x="2468" y="83"/>
                </a:lnTo>
                <a:lnTo>
                  <a:pt x="2746" y="0"/>
                </a:lnTo>
                <a:lnTo>
                  <a:pt x="2995" y="83"/>
                </a:lnTo>
                <a:lnTo>
                  <a:pt x="3189" y="249"/>
                </a:lnTo>
                <a:lnTo>
                  <a:pt x="3245" y="527"/>
                </a:lnTo>
                <a:lnTo>
                  <a:pt x="3189" y="776"/>
                </a:lnTo>
                <a:lnTo>
                  <a:pt x="2995" y="970"/>
                </a:lnTo>
                <a:lnTo>
                  <a:pt x="2746" y="1026"/>
                </a:lnTo>
                <a:lnTo>
                  <a:pt x="2635" y="1026"/>
                </a:lnTo>
                <a:lnTo>
                  <a:pt x="2496" y="1387"/>
                </a:lnTo>
                <a:lnTo>
                  <a:pt x="2773" y="1553"/>
                </a:lnTo>
                <a:lnTo>
                  <a:pt x="2940" y="1830"/>
                </a:lnTo>
                <a:lnTo>
                  <a:pt x="2995" y="2163"/>
                </a:lnTo>
                <a:lnTo>
                  <a:pt x="2995" y="2246"/>
                </a:lnTo>
                <a:lnTo>
                  <a:pt x="3273" y="2302"/>
                </a:lnTo>
                <a:lnTo>
                  <a:pt x="3383" y="2135"/>
                </a:lnTo>
                <a:lnTo>
                  <a:pt x="3550" y="2024"/>
                </a:lnTo>
                <a:lnTo>
                  <a:pt x="3772" y="1969"/>
                </a:lnTo>
                <a:lnTo>
                  <a:pt x="4021" y="2052"/>
                </a:lnTo>
                <a:lnTo>
                  <a:pt x="4215" y="2246"/>
                </a:lnTo>
                <a:lnTo>
                  <a:pt x="4271" y="2496"/>
                </a:lnTo>
                <a:lnTo>
                  <a:pt x="4271" y="2496"/>
                </a:lnTo>
                <a:lnTo>
                  <a:pt x="4215" y="2746"/>
                </a:lnTo>
                <a:lnTo>
                  <a:pt x="4021" y="2940"/>
                </a:lnTo>
                <a:lnTo>
                  <a:pt x="3772" y="2995"/>
                </a:lnTo>
                <a:lnTo>
                  <a:pt x="3494" y="2940"/>
                </a:lnTo>
                <a:lnTo>
                  <a:pt x="3328" y="2746"/>
                </a:lnTo>
                <a:lnTo>
                  <a:pt x="3245" y="2496"/>
                </a:lnTo>
                <a:lnTo>
                  <a:pt x="3245" y="2468"/>
                </a:lnTo>
                <a:lnTo>
                  <a:pt x="2940" y="2413"/>
                </a:lnTo>
                <a:lnTo>
                  <a:pt x="2829" y="2662"/>
                </a:lnTo>
                <a:lnTo>
                  <a:pt x="2607" y="2857"/>
                </a:lnTo>
                <a:lnTo>
                  <a:pt x="2829" y="3300"/>
                </a:lnTo>
                <a:lnTo>
                  <a:pt x="2912" y="3273"/>
                </a:lnTo>
                <a:lnTo>
                  <a:pt x="2995" y="3273"/>
                </a:lnTo>
                <a:lnTo>
                  <a:pt x="3245" y="3328"/>
                </a:lnTo>
                <a:lnTo>
                  <a:pt x="3439" y="3522"/>
                </a:lnTo>
                <a:lnTo>
                  <a:pt x="3494" y="3772"/>
                </a:lnTo>
                <a:lnTo>
                  <a:pt x="3439" y="4049"/>
                </a:lnTo>
                <a:lnTo>
                  <a:pt x="3245" y="4216"/>
                </a:lnTo>
                <a:lnTo>
                  <a:pt x="2995" y="4299"/>
                </a:lnTo>
                <a:lnTo>
                  <a:pt x="2718" y="4216"/>
                </a:lnTo>
                <a:lnTo>
                  <a:pt x="2551" y="4049"/>
                </a:lnTo>
                <a:lnTo>
                  <a:pt x="2468" y="3772"/>
                </a:lnTo>
                <a:lnTo>
                  <a:pt x="2496" y="3661"/>
                </a:lnTo>
                <a:lnTo>
                  <a:pt x="2524" y="3550"/>
                </a:lnTo>
                <a:lnTo>
                  <a:pt x="2607" y="3439"/>
                </a:lnTo>
                <a:lnTo>
                  <a:pt x="2690" y="3384"/>
                </a:lnTo>
                <a:lnTo>
                  <a:pt x="2468" y="2940"/>
                </a:lnTo>
                <a:lnTo>
                  <a:pt x="2302" y="2995"/>
                </a:lnTo>
                <a:lnTo>
                  <a:pt x="2135" y="2995"/>
                </a:lnTo>
                <a:lnTo>
                  <a:pt x="1803" y="2940"/>
                </a:lnTo>
                <a:lnTo>
                  <a:pt x="1525" y="2746"/>
                </a:lnTo>
                <a:lnTo>
                  <a:pt x="943" y="3189"/>
                </a:lnTo>
                <a:lnTo>
                  <a:pt x="998" y="3300"/>
                </a:lnTo>
                <a:lnTo>
                  <a:pt x="1026" y="3439"/>
                </a:lnTo>
                <a:lnTo>
                  <a:pt x="943" y="3689"/>
                </a:lnTo>
                <a:lnTo>
                  <a:pt x="777" y="3883"/>
                </a:lnTo>
                <a:lnTo>
                  <a:pt x="499" y="3938"/>
                </a:lnTo>
                <a:lnTo>
                  <a:pt x="250" y="3883"/>
                </a:lnTo>
                <a:lnTo>
                  <a:pt x="55" y="3689"/>
                </a:lnTo>
                <a:lnTo>
                  <a:pt x="0" y="3439"/>
                </a:lnTo>
                <a:lnTo>
                  <a:pt x="55" y="3189"/>
                </a:lnTo>
                <a:lnTo>
                  <a:pt x="250" y="2995"/>
                </a:lnTo>
                <a:lnTo>
                  <a:pt x="499" y="2912"/>
                </a:lnTo>
                <a:lnTo>
                  <a:pt x="638" y="2940"/>
                </a:lnTo>
                <a:lnTo>
                  <a:pt x="749" y="2995"/>
                </a:lnTo>
                <a:lnTo>
                  <a:pt x="860" y="3051"/>
                </a:lnTo>
                <a:lnTo>
                  <a:pt x="1414" y="2607"/>
                </a:lnTo>
                <a:lnTo>
                  <a:pt x="1303" y="2385"/>
                </a:lnTo>
                <a:lnTo>
                  <a:pt x="1276" y="2163"/>
                </a:lnTo>
                <a:lnTo>
                  <a:pt x="1331" y="1858"/>
                </a:lnTo>
                <a:lnTo>
                  <a:pt x="1470" y="1608"/>
                </a:lnTo>
                <a:lnTo>
                  <a:pt x="804" y="943"/>
                </a:lnTo>
                <a:lnTo>
                  <a:pt x="721" y="998"/>
                </a:lnTo>
                <a:lnTo>
                  <a:pt x="610" y="1026"/>
                </a:lnTo>
                <a:lnTo>
                  <a:pt x="499" y="1026"/>
                </a:lnTo>
                <a:lnTo>
                  <a:pt x="250" y="970"/>
                </a:lnTo>
                <a:lnTo>
                  <a:pt x="55" y="776"/>
                </a:lnTo>
                <a:lnTo>
                  <a:pt x="0" y="527"/>
                </a:lnTo>
                <a:lnTo>
                  <a:pt x="55" y="249"/>
                </a:lnTo>
                <a:lnTo>
                  <a:pt x="250" y="83"/>
                </a:lnTo>
                <a:lnTo>
                  <a:pt x="499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5344" tIns="42672" rIns="85344" bIns="426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534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16243440-09FE-4E87-9FF6-E598FD5E6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1176" y="1448208"/>
            <a:ext cx="411409" cy="368554"/>
          </a:xfrm>
          <a:prstGeom prst="rect">
            <a:avLst/>
          </a:prstGeom>
        </p:spPr>
      </p:pic>
      <p:sp>
        <p:nvSpPr>
          <p:cNvPr id="18" name="Google Shape;235;gfb5b2ad3e1_1_73">
            <a:extLst>
              <a:ext uri="{FF2B5EF4-FFF2-40B4-BE49-F238E27FC236}">
                <a16:creationId xmlns:a16="http://schemas.microsoft.com/office/drawing/2014/main" id="{A671DB60-C81E-43E0-B1F6-2B1163B6D993}"/>
              </a:ext>
            </a:extLst>
          </p:cNvPr>
          <p:cNvSpPr txBox="1"/>
          <p:nvPr/>
        </p:nvSpPr>
        <p:spPr>
          <a:xfrm>
            <a:off x="53447" y="6510120"/>
            <a:ext cx="3737717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900" dirty="0">
                <a:solidFill>
                  <a:schemeClr val="bg1"/>
                </a:solidFill>
              </a:rPr>
              <a:t>Fonte: https://u.ae/en#/ Portal do Governo dos EAU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100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100000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100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27" grpId="0" animBg="1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Agrupar 138">
            <a:extLst>
              <a:ext uri="{FF2B5EF4-FFF2-40B4-BE49-F238E27FC236}">
                <a16:creationId xmlns:a16="http://schemas.microsoft.com/office/drawing/2014/main" id="{741C2922-3AC1-4F49-A795-E1A8ABA330AB}"/>
              </a:ext>
            </a:extLst>
          </p:cNvPr>
          <p:cNvGrpSpPr/>
          <p:nvPr/>
        </p:nvGrpSpPr>
        <p:grpSpPr>
          <a:xfrm>
            <a:off x="2425566" y="-1571948"/>
            <a:ext cx="9905188" cy="9905188"/>
            <a:chOff x="2425566" y="-1571948"/>
            <a:chExt cx="9905188" cy="9905188"/>
          </a:xfrm>
        </p:grpSpPr>
        <p:sp>
          <p:nvSpPr>
            <p:cNvPr id="138" name="Elipse 137">
              <a:extLst>
                <a:ext uri="{FF2B5EF4-FFF2-40B4-BE49-F238E27FC236}">
                  <a16:creationId xmlns:a16="http://schemas.microsoft.com/office/drawing/2014/main" id="{1D6ED974-9A91-4BD0-B7B4-392E99D8DDA8}"/>
                </a:ext>
              </a:extLst>
            </p:cNvPr>
            <p:cNvSpPr/>
            <p:nvPr/>
          </p:nvSpPr>
          <p:spPr>
            <a:xfrm>
              <a:off x="2425566" y="-1571948"/>
              <a:ext cx="9905188" cy="99051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F5236807-B165-46DE-80E2-45E21BB56F4C}"/>
                </a:ext>
              </a:extLst>
            </p:cNvPr>
            <p:cNvSpPr txBox="1"/>
            <p:nvPr/>
          </p:nvSpPr>
          <p:spPr>
            <a:xfrm>
              <a:off x="3638304" y="1295987"/>
              <a:ext cx="124690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00" b="1" i="1" dirty="0">
                  <a:solidFill>
                    <a:srgbClr val="7030A0"/>
                  </a:solidFill>
                </a:rPr>
                <a:t>PRODUÇÃO</a:t>
              </a:r>
            </a:p>
          </p:txBody>
        </p: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id="{E49A3E49-0930-44DA-927E-8816646E8875}"/>
                </a:ext>
              </a:extLst>
            </p:cNvPr>
            <p:cNvSpPr txBox="1"/>
            <p:nvPr/>
          </p:nvSpPr>
          <p:spPr>
            <a:xfrm>
              <a:off x="9964988" y="1236636"/>
              <a:ext cx="148643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00" b="1" i="1" dirty="0">
                  <a:solidFill>
                    <a:srgbClr val="7030A0"/>
                  </a:solidFill>
                </a:rPr>
                <a:t>TECNOLOGIA</a:t>
              </a:r>
            </a:p>
          </p:txBody>
        </p:sp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id="{A52D4040-5C56-49C0-94D5-4AA76B0998EF}"/>
                </a:ext>
              </a:extLst>
            </p:cNvPr>
            <p:cNvSpPr txBox="1"/>
            <p:nvPr/>
          </p:nvSpPr>
          <p:spPr>
            <a:xfrm>
              <a:off x="3638304" y="5737405"/>
              <a:ext cx="124690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00" b="1" i="1" dirty="0">
                  <a:solidFill>
                    <a:srgbClr val="7030A0"/>
                  </a:solidFill>
                </a:rPr>
                <a:t>SERVIÇOS</a:t>
              </a:r>
            </a:p>
          </p:txBody>
        </p:sp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id="{D64C37C4-3887-4BB0-8E38-E391EC36A773}"/>
                </a:ext>
              </a:extLst>
            </p:cNvPr>
            <p:cNvSpPr txBox="1"/>
            <p:nvPr/>
          </p:nvSpPr>
          <p:spPr>
            <a:xfrm>
              <a:off x="9850254" y="5597020"/>
              <a:ext cx="181124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00" b="1" i="1" dirty="0">
                  <a:solidFill>
                    <a:srgbClr val="7030A0"/>
                  </a:solidFill>
                </a:rPr>
                <a:t>SUSTENTABILIDADE</a:t>
              </a:r>
            </a:p>
          </p:txBody>
        </p:sp>
        <p:grpSp>
          <p:nvGrpSpPr>
            <p:cNvPr id="94" name="Grupo 323">
              <a:extLst>
                <a:ext uri="{FF2B5EF4-FFF2-40B4-BE49-F238E27FC236}">
                  <a16:creationId xmlns:a16="http://schemas.microsoft.com/office/drawing/2014/main" id="{E261B477-EC7C-4F40-BAEC-A590848465C8}"/>
                </a:ext>
              </a:extLst>
            </p:cNvPr>
            <p:cNvGrpSpPr/>
            <p:nvPr/>
          </p:nvGrpSpPr>
          <p:grpSpPr>
            <a:xfrm>
              <a:off x="3883625" y="5139851"/>
              <a:ext cx="535374" cy="533492"/>
              <a:chOff x="4591967" y="4834066"/>
              <a:chExt cx="848286" cy="845304"/>
            </a:xfrm>
            <a:solidFill>
              <a:srgbClr val="A8188D"/>
            </a:solidFill>
          </p:grpSpPr>
          <p:sp>
            <p:nvSpPr>
              <p:cNvPr id="95" name="Freeform 92">
                <a:extLst>
                  <a:ext uri="{FF2B5EF4-FFF2-40B4-BE49-F238E27FC236}">
                    <a16:creationId xmlns:a16="http://schemas.microsoft.com/office/drawing/2014/main" id="{1B3A2C93-B629-469F-8529-20105C3E5A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6992" y="5035056"/>
                <a:ext cx="452271" cy="455170"/>
              </a:xfrm>
              <a:custGeom>
                <a:avLst/>
                <a:gdLst>
                  <a:gd name="T0" fmla="*/ 2533 w 5459"/>
                  <a:gd name="T1" fmla="*/ 856 h 5494"/>
                  <a:gd name="T2" fmla="*/ 1534 w 5459"/>
                  <a:gd name="T3" fmla="*/ 1248 h 5494"/>
                  <a:gd name="T4" fmla="*/ 928 w 5459"/>
                  <a:gd name="T5" fmla="*/ 1248 h 5494"/>
                  <a:gd name="T6" fmla="*/ 964 w 5459"/>
                  <a:gd name="T7" fmla="*/ 1998 h 5494"/>
                  <a:gd name="T8" fmla="*/ 393 w 5459"/>
                  <a:gd name="T9" fmla="*/ 2533 h 5494"/>
                  <a:gd name="T10" fmla="*/ 821 w 5459"/>
                  <a:gd name="T11" fmla="*/ 2961 h 5494"/>
                  <a:gd name="T12" fmla="*/ 1249 w 5459"/>
                  <a:gd name="T13" fmla="*/ 3960 h 5494"/>
                  <a:gd name="T14" fmla="*/ 1213 w 5459"/>
                  <a:gd name="T15" fmla="*/ 4566 h 5494"/>
                  <a:gd name="T16" fmla="*/ 1998 w 5459"/>
                  <a:gd name="T17" fmla="*/ 4531 h 5494"/>
                  <a:gd name="T18" fmla="*/ 2533 w 5459"/>
                  <a:gd name="T19" fmla="*/ 5101 h 5494"/>
                  <a:gd name="T20" fmla="*/ 2961 w 5459"/>
                  <a:gd name="T21" fmla="*/ 4638 h 5494"/>
                  <a:gd name="T22" fmla="*/ 3925 w 5459"/>
                  <a:gd name="T23" fmla="*/ 4245 h 5494"/>
                  <a:gd name="T24" fmla="*/ 4531 w 5459"/>
                  <a:gd name="T25" fmla="*/ 4245 h 5494"/>
                  <a:gd name="T26" fmla="*/ 4495 w 5459"/>
                  <a:gd name="T27" fmla="*/ 3496 h 5494"/>
                  <a:gd name="T28" fmla="*/ 5066 w 5459"/>
                  <a:gd name="T29" fmla="*/ 2961 h 5494"/>
                  <a:gd name="T30" fmla="*/ 4638 w 5459"/>
                  <a:gd name="T31" fmla="*/ 2533 h 5494"/>
                  <a:gd name="T32" fmla="*/ 4246 w 5459"/>
                  <a:gd name="T33" fmla="*/ 1534 h 5494"/>
                  <a:gd name="T34" fmla="*/ 4246 w 5459"/>
                  <a:gd name="T35" fmla="*/ 927 h 5494"/>
                  <a:gd name="T36" fmla="*/ 3461 w 5459"/>
                  <a:gd name="T37" fmla="*/ 963 h 5494"/>
                  <a:gd name="T38" fmla="*/ 2961 w 5459"/>
                  <a:gd name="T39" fmla="*/ 392 h 5494"/>
                  <a:gd name="T40" fmla="*/ 2141 w 5459"/>
                  <a:gd name="T41" fmla="*/ 0 h 5494"/>
                  <a:gd name="T42" fmla="*/ 3354 w 5459"/>
                  <a:gd name="T43" fmla="*/ 535 h 5494"/>
                  <a:gd name="T44" fmla="*/ 3889 w 5459"/>
                  <a:gd name="T45" fmla="*/ 749 h 5494"/>
                  <a:gd name="T46" fmla="*/ 4246 w 5459"/>
                  <a:gd name="T47" fmla="*/ 392 h 5494"/>
                  <a:gd name="T48" fmla="*/ 4817 w 5459"/>
                  <a:gd name="T49" fmla="*/ 963 h 5494"/>
                  <a:gd name="T50" fmla="*/ 4817 w 5459"/>
                  <a:gd name="T51" fmla="*/ 1534 h 5494"/>
                  <a:gd name="T52" fmla="*/ 4852 w 5459"/>
                  <a:gd name="T53" fmla="*/ 1855 h 5494"/>
                  <a:gd name="T54" fmla="*/ 5459 w 5459"/>
                  <a:gd name="T55" fmla="*/ 2140 h 5494"/>
                  <a:gd name="T56" fmla="*/ 4959 w 5459"/>
                  <a:gd name="T57" fmla="*/ 3353 h 5494"/>
                  <a:gd name="T58" fmla="*/ 4745 w 5459"/>
                  <a:gd name="T59" fmla="*/ 3888 h 5494"/>
                  <a:gd name="T60" fmla="*/ 5102 w 5459"/>
                  <a:gd name="T61" fmla="*/ 4245 h 5494"/>
                  <a:gd name="T62" fmla="*/ 4531 w 5459"/>
                  <a:gd name="T63" fmla="*/ 4816 h 5494"/>
                  <a:gd name="T64" fmla="*/ 3960 w 5459"/>
                  <a:gd name="T65" fmla="*/ 4816 h 5494"/>
                  <a:gd name="T66" fmla="*/ 3604 w 5459"/>
                  <a:gd name="T67" fmla="*/ 4887 h 5494"/>
                  <a:gd name="T68" fmla="*/ 3354 w 5459"/>
                  <a:gd name="T69" fmla="*/ 5494 h 5494"/>
                  <a:gd name="T70" fmla="*/ 2141 w 5459"/>
                  <a:gd name="T71" fmla="*/ 4959 h 5494"/>
                  <a:gd name="T72" fmla="*/ 1570 w 5459"/>
                  <a:gd name="T73" fmla="*/ 4745 h 5494"/>
                  <a:gd name="T74" fmla="*/ 1213 w 5459"/>
                  <a:gd name="T75" fmla="*/ 5101 h 5494"/>
                  <a:gd name="T76" fmla="*/ 643 w 5459"/>
                  <a:gd name="T77" fmla="*/ 4531 h 5494"/>
                  <a:gd name="T78" fmla="*/ 643 w 5459"/>
                  <a:gd name="T79" fmla="*/ 3960 h 5494"/>
                  <a:gd name="T80" fmla="*/ 607 w 5459"/>
                  <a:gd name="T81" fmla="*/ 3639 h 5494"/>
                  <a:gd name="T82" fmla="*/ 0 w 5459"/>
                  <a:gd name="T83" fmla="*/ 3353 h 5494"/>
                  <a:gd name="T84" fmla="*/ 500 w 5459"/>
                  <a:gd name="T85" fmla="*/ 2140 h 5494"/>
                  <a:gd name="T86" fmla="*/ 714 w 5459"/>
                  <a:gd name="T87" fmla="*/ 1605 h 5494"/>
                  <a:gd name="T88" fmla="*/ 357 w 5459"/>
                  <a:gd name="T89" fmla="*/ 1248 h 5494"/>
                  <a:gd name="T90" fmla="*/ 964 w 5459"/>
                  <a:gd name="T91" fmla="*/ 678 h 5494"/>
                  <a:gd name="T92" fmla="*/ 1499 w 5459"/>
                  <a:gd name="T93" fmla="*/ 678 h 5494"/>
                  <a:gd name="T94" fmla="*/ 1855 w 5459"/>
                  <a:gd name="T95" fmla="*/ 606 h 5494"/>
                  <a:gd name="T96" fmla="*/ 2141 w 5459"/>
                  <a:gd name="T97" fmla="*/ 0 h 5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59" h="5494">
                    <a:moveTo>
                      <a:pt x="2533" y="392"/>
                    </a:moveTo>
                    <a:lnTo>
                      <a:pt x="2533" y="856"/>
                    </a:lnTo>
                    <a:lnTo>
                      <a:pt x="1998" y="963"/>
                    </a:lnTo>
                    <a:lnTo>
                      <a:pt x="1534" y="1248"/>
                    </a:lnTo>
                    <a:lnTo>
                      <a:pt x="1213" y="927"/>
                    </a:lnTo>
                    <a:lnTo>
                      <a:pt x="928" y="1248"/>
                    </a:lnTo>
                    <a:lnTo>
                      <a:pt x="1249" y="1534"/>
                    </a:lnTo>
                    <a:lnTo>
                      <a:pt x="964" y="1998"/>
                    </a:lnTo>
                    <a:lnTo>
                      <a:pt x="821" y="2533"/>
                    </a:lnTo>
                    <a:lnTo>
                      <a:pt x="393" y="2533"/>
                    </a:lnTo>
                    <a:lnTo>
                      <a:pt x="393" y="2961"/>
                    </a:lnTo>
                    <a:lnTo>
                      <a:pt x="821" y="2961"/>
                    </a:lnTo>
                    <a:lnTo>
                      <a:pt x="964" y="3496"/>
                    </a:lnTo>
                    <a:lnTo>
                      <a:pt x="1249" y="3960"/>
                    </a:lnTo>
                    <a:lnTo>
                      <a:pt x="928" y="4245"/>
                    </a:lnTo>
                    <a:lnTo>
                      <a:pt x="1213" y="4566"/>
                    </a:lnTo>
                    <a:lnTo>
                      <a:pt x="1534" y="4245"/>
                    </a:lnTo>
                    <a:lnTo>
                      <a:pt x="1998" y="4531"/>
                    </a:lnTo>
                    <a:lnTo>
                      <a:pt x="2533" y="4638"/>
                    </a:lnTo>
                    <a:lnTo>
                      <a:pt x="2533" y="5101"/>
                    </a:lnTo>
                    <a:lnTo>
                      <a:pt x="2961" y="5101"/>
                    </a:lnTo>
                    <a:lnTo>
                      <a:pt x="2961" y="4638"/>
                    </a:lnTo>
                    <a:lnTo>
                      <a:pt x="3461" y="4531"/>
                    </a:lnTo>
                    <a:lnTo>
                      <a:pt x="3925" y="4245"/>
                    </a:lnTo>
                    <a:lnTo>
                      <a:pt x="4246" y="4566"/>
                    </a:lnTo>
                    <a:lnTo>
                      <a:pt x="4531" y="4245"/>
                    </a:lnTo>
                    <a:lnTo>
                      <a:pt x="4246" y="3960"/>
                    </a:lnTo>
                    <a:lnTo>
                      <a:pt x="4495" y="3496"/>
                    </a:lnTo>
                    <a:lnTo>
                      <a:pt x="4638" y="2961"/>
                    </a:lnTo>
                    <a:lnTo>
                      <a:pt x="5066" y="2961"/>
                    </a:lnTo>
                    <a:lnTo>
                      <a:pt x="5066" y="2533"/>
                    </a:lnTo>
                    <a:lnTo>
                      <a:pt x="4638" y="2533"/>
                    </a:lnTo>
                    <a:lnTo>
                      <a:pt x="4495" y="1998"/>
                    </a:lnTo>
                    <a:lnTo>
                      <a:pt x="4246" y="1534"/>
                    </a:lnTo>
                    <a:lnTo>
                      <a:pt x="4531" y="1248"/>
                    </a:lnTo>
                    <a:lnTo>
                      <a:pt x="4246" y="927"/>
                    </a:lnTo>
                    <a:lnTo>
                      <a:pt x="3925" y="1248"/>
                    </a:lnTo>
                    <a:lnTo>
                      <a:pt x="3461" y="963"/>
                    </a:lnTo>
                    <a:lnTo>
                      <a:pt x="2961" y="856"/>
                    </a:lnTo>
                    <a:lnTo>
                      <a:pt x="2961" y="392"/>
                    </a:lnTo>
                    <a:lnTo>
                      <a:pt x="2533" y="392"/>
                    </a:lnTo>
                    <a:close/>
                    <a:moveTo>
                      <a:pt x="2141" y="0"/>
                    </a:moveTo>
                    <a:lnTo>
                      <a:pt x="3354" y="0"/>
                    </a:lnTo>
                    <a:lnTo>
                      <a:pt x="3354" y="535"/>
                    </a:lnTo>
                    <a:lnTo>
                      <a:pt x="3604" y="606"/>
                    </a:lnTo>
                    <a:lnTo>
                      <a:pt x="3889" y="749"/>
                    </a:lnTo>
                    <a:lnTo>
                      <a:pt x="3960" y="678"/>
                    </a:lnTo>
                    <a:lnTo>
                      <a:pt x="4246" y="392"/>
                    </a:lnTo>
                    <a:lnTo>
                      <a:pt x="4531" y="678"/>
                    </a:lnTo>
                    <a:lnTo>
                      <a:pt x="4817" y="963"/>
                    </a:lnTo>
                    <a:lnTo>
                      <a:pt x="5102" y="1248"/>
                    </a:lnTo>
                    <a:lnTo>
                      <a:pt x="4817" y="1534"/>
                    </a:lnTo>
                    <a:lnTo>
                      <a:pt x="4745" y="1605"/>
                    </a:lnTo>
                    <a:lnTo>
                      <a:pt x="4852" y="1855"/>
                    </a:lnTo>
                    <a:lnTo>
                      <a:pt x="4959" y="2140"/>
                    </a:lnTo>
                    <a:lnTo>
                      <a:pt x="5459" y="2140"/>
                    </a:lnTo>
                    <a:lnTo>
                      <a:pt x="5459" y="3353"/>
                    </a:lnTo>
                    <a:lnTo>
                      <a:pt x="4959" y="3353"/>
                    </a:lnTo>
                    <a:lnTo>
                      <a:pt x="4852" y="3639"/>
                    </a:lnTo>
                    <a:lnTo>
                      <a:pt x="4745" y="3888"/>
                    </a:lnTo>
                    <a:lnTo>
                      <a:pt x="4817" y="3960"/>
                    </a:lnTo>
                    <a:lnTo>
                      <a:pt x="5102" y="4245"/>
                    </a:lnTo>
                    <a:lnTo>
                      <a:pt x="4817" y="4531"/>
                    </a:lnTo>
                    <a:lnTo>
                      <a:pt x="4531" y="4816"/>
                    </a:lnTo>
                    <a:lnTo>
                      <a:pt x="4246" y="5101"/>
                    </a:lnTo>
                    <a:lnTo>
                      <a:pt x="3960" y="4816"/>
                    </a:lnTo>
                    <a:lnTo>
                      <a:pt x="3889" y="4745"/>
                    </a:lnTo>
                    <a:lnTo>
                      <a:pt x="3604" y="4887"/>
                    </a:lnTo>
                    <a:lnTo>
                      <a:pt x="3354" y="4959"/>
                    </a:lnTo>
                    <a:lnTo>
                      <a:pt x="3354" y="5494"/>
                    </a:lnTo>
                    <a:lnTo>
                      <a:pt x="2141" y="5494"/>
                    </a:lnTo>
                    <a:lnTo>
                      <a:pt x="2141" y="4959"/>
                    </a:lnTo>
                    <a:lnTo>
                      <a:pt x="1855" y="4887"/>
                    </a:lnTo>
                    <a:lnTo>
                      <a:pt x="1570" y="4745"/>
                    </a:lnTo>
                    <a:lnTo>
                      <a:pt x="1499" y="4816"/>
                    </a:lnTo>
                    <a:lnTo>
                      <a:pt x="1213" y="5101"/>
                    </a:lnTo>
                    <a:lnTo>
                      <a:pt x="964" y="4816"/>
                    </a:lnTo>
                    <a:lnTo>
                      <a:pt x="643" y="4531"/>
                    </a:lnTo>
                    <a:lnTo>
                      <a:pt x="357" y="4245"/>
                    </a:lnTo>
                    <a:lnTo>
                      <a:pt x="643" y="3960"/>
                    </a:lnTo>
                    <a:lnTo>
                      <a:pt x="714" y="3888"/>
                    </a:lnTo>
                    <a:lnTo>
                      <a:pt x="607" y="3639"/>
                    </a:lnTo>
                    <a:lnTo>
                      <a:pt x="500" y="3353"/>
                    </a:lnTo>
                    <a:lnTo>
                      <a:pt x="0" y="3353"/>
                    </a:lnTo>
                    <a:lnTo>
                      <a:pt x="0" y="2140"/>
                    </a:lnTo>
                    <a:lnTo>
                      <a:pt x="500" y="2140"/>
                    </a:lnTo>
                    <a:lnTo>
                      <a:pt x="607" y="1855"/>
                    </a:lnTo>
                    <a:lnTo>
                      <a:pt x="714" y="1605"/>
                    </a:lnTo>
                    <a:lnTo>
                      <a:pt x="643" y="1534"/>
                    </a:lnTo>
                    <a:lnTo>
                      <a:pt x="357" y="1248"/>
                    </a:lnTo>
                    <a:lnTo>
                      <a:pt x="643" y="963"/>
                    </a:lnTo>
                    <a:lnTo>
                      <a:pt x="964" y="678"/>
                    </a:lnTo>
                    <a:lnTo>
                      <a:pt x="1213" y="392"/>
                    </a:lnTo>
                    <a:lnTo>
                      <a:pt x="1499" y="678"/>
                    </a:lnTo>
                    <a:lnTo>
                      <a:pt x="1570" y="749"/>
                    </a:lnTo>
                    <a:lnTo>
                      <a:pt x="1855" y="606"/>
                    </a:lnTo>
                    <a:lnTo>
                      <a:pt x="2141" y="535"/>
                    </a:lnTo>
                    <a:lnTo>
                      <a:pt x="21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6" name="Freeform 93">
                <a:extLst>
                  <a:ext uri="{FF2B5EF4-FFF2-40B4-BE49-F238E27FC236}">
                    <a16:creationId xmlns:a16="http://schemas.microsoft.com/office/drawing/2014/main" id="{1C9E45C5-83DA-4367-A15A-29F7DD364D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1182" y="5159164"/>
                <a:ext cx="206873" cy="206873"/>
              </a:xfrm>
              <a:custGeom>
                <a:avLst/>
                <a:gdLst>
                  <a:gd name="T0" fmla="*/ 1248 w 2497"/>
                  <a:gd name="T1" fmla="*/ 393 h 2497"/>
                  <a:gd name="T2" fmla="*/ 892 w 2497"/>
                  <a:gd name="T3" fmla="*/ 464 h 2497"/>
                  <a:gd name="T4" fmla="*/ 642 w 2497"/>
                  <a:gd name="T5" fmla="*/ 642 h 2497"/>
                  <a:gd name="T6" fmla="*/ 464 w 2497"/>
                  <a:gd name="T7" fmla="*/ 928 h 2497"/>
                  <a:gd name="T8" fmla="*/ 392 w 2497"/>
                  <a:gd name="T9" fmla="*/ 1249 h 2497"/>
                  <a:gd name="T10" fmla="*/ 464 w 2497"/>
                  <a:gd name="T11" fmla="*/ 1570 h 2497"/>
                  <a:gd name="T12" fmla="*/ 642 w 2497"/>
                  <a:gd name="T13" fmla="*/ 1855 h 2497"/>
                  <a:gd name="T14" fmla="*/ 892 w 2497"/>
                  <a:gd name="T15" fmla="*/ 2034 h 2497"/>
                  <a:gd name="T16" fmla="*/ 1248 w 2497"/>
                  <a:gd name="T17" fmla="*/ 2105 h 2497"/>
                  <a:gd name="T18" fmla="*/ 1569 w 2497"/>
                  <a:gd name="T19" fmla="*/ 2034 h 2497"/>
                  <a:gd name="T20" fmla="*/ 1855 w 2497"/>
                  <a:gd name="T21" fmla="*/ 1855 h 2497"/>
                  <a:gd name="T22" fmla="*/ 2033 w 2497"/>
                  <a:gd name="T23" fmla="*/ 1570 h 2497"/>
                  <a:gd name="T24" fmla="*/ 2105 w 2497"/>
                  <a:gd name="T25" fmla="*/ 1249 h 2497"/>
                  <a:gd name="T26" fmla="*/ 2033 w 2497"/>
                  <a:gd name="T27" fmla="*/ 928 h 2497"/>
                  <a:gd name="T28" fmla="*/ 1855 w 2497"/>
                  <a:gd name="T29" fmla="*/ 642 h 2497"/>
                  <a:gd name="T30" fmla="*/ 1569 w 2497"/>
                  <a:gd name="T31" fmla="*/ 464 h 2497"/>
                  <a:gd name="T32" fmla="*/ 1248 w 2497"/>
                  <a:gd name="T33" fmla="*/ 393 h 2497"/>
                  <a:gd name="T34" fmla="*/ 1248 w 2497"/>
                  <a:gd name="T35" fmla="*/ 0 h 2497"/>
                  <a:gd name="T36" fmla="*/ 1712 w 2497"/>
                  <a:gd name="T37" fmla="*/ 107 h 2497"/>
                  <a:gd name="T38" fmla="*/ 2105 w 2497"/>
                  <a:gd name="T39" fmla="*/ 357 h 2497"/>
                  <a:gd name="T40" fmla="*/ 2390 w 2497"/>
                  <a:gd name="T41" fmla="*/ 749 h 2497"/>
                  <a:gd name="T42" fmla="*/ 2497 w 2497"/>
                  <a:gd name="T43" fmla="*/ 1249 h 2497"/>
                  <a:gd name="T44" fmla="*/ 2390 w 2497"/>
                  <a:gd name="T45" fmla="*/ 1748 h 2497"/>
                  <a:gd name="T46" fmla="*/ 2105 w 2497"/>
                  <a:gd name="T47" fmla="*/ 2141 h 2497"/>
                  <a:gd name="T48" fmla="*/ 1712 w 2497"/>
                  <a:gd name="T49" fmla="*/ 2390 h 2497"/>
                  <a:gd name="T50" fmla="*/ 1248 w 2497"/>
                  <a:gd name="T51" fmla="*/ 2497 h 2497"/>
                  <a:gd name="T52" fmla="*/ 749 w 2497"/>
                  <a:gd name="T53" fmla="*/ 2390 h 2497"/>
                  <a:gd name="T54" fmla="*/ 356 w 2497"/>
                  <a:gd name="T55" fmla="*/ 2141 h 2497"/>
                  <a:gd name="T56" fmla="*/ 107 w 2497"/>
                  <a:gd name="T57" fmla="*/ 1748 h 2497"/>
                  <a:gd name="T58" fmla="*/ 0 w 2497"/>
                  <a:gd name="T59" fmla="*/ 1249 h 2497"/>
                  <a:gd name="T60" fmla="*/ 107 w 2497"/>
                  <a:gd name="T61" fmla="*/ 749 h 2497"/>
                  <a:gd name="T62" fmla="*/ 356 w 2497"/>
                  <a:gd name="T63" fmla="*/ 357 h 2497"/>
                  <a:gd name="T64" fmla="*/ 749 w 2497"/>
                  <a:gd name="T65" fmla="*/ 107 h 2497"/>
                  <a:gd name="T66" fmla="*/ 1248 w 2497"/>
                  <a:gd name="T67" fmla="*/ 0 h 2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97" h="2497">
                    <a:moveTo>
                      <a:pt x="1248" y="393"/>
                    </a:moveTo>
                    <a:lnTo>
                      <a:pt x="892" y="464"/>
                    </a:lnTo>
                    <a:lnTo>
                      <a:pt x="642" y="642"/>
                    </a:lnTo>
                    <a:lnTo>
                      <a:pt x="464" y="928"/>
                    </a:lnTo>
                    <a:lnTo>
                      <a:pt x="392" y="1249"/>
                    </a:lnTo>
                    <a:lnTo>
                      <a:pt x="464" y="1570"/>
                    </a:lnTo>
                    <a:lnTo>
                      <a:pt x="642" y="1855"/>
                    </a:lnTo>
                    <a:lnTo>
                      <a:pt x="892" y="2034"/>
                    </a:lnTo>
                    <a:lnTo>
                      <a:pt x="1248" y="2105"/>
                    </a:lnTo>
                    <a:lnTo>
                      <a:pt x="1569" y="2034"/>
                    </a:lnTo>
                    <a:lnTo>
                      <a:pt x="1855" y="1855"/>
                    </a:lnTo>
                    <a:lnTo>
                      <a:pt x="2033" y="1570"/>
                    </a:lnTo>
                    <a:lnTo>
                      <a:pt x="2105" y="1249"/>
                    </a:lnTo>
                    <a:lnTo>
                      <a:pt x="2033" y="928"/>
                    </a:lnTo>
                    <a:lnTo>
                      <a:pt x="1855" y="642"/>
                    </a:lnTo>
                    <a:lnTo>
                      <a:pt x="1569" y="464"/>
                    </a:lnTo>
                    <a:lnTo>
                      <a:pt x="1248" y="393"/>
                    </a:lnTo>
                    <a:close/>
                    <a:moveTo>
                      <a:pt x="1248" y="0"/>
                    </a:moveTo>
                    <a:lnTo>
                      <a:pt x="1712" y="107"/>
                    </a:lnTo>
                    <a:lnTo>
                      <a:pt x="2105" y="357"/>
                    </a:lnTo>
                    <a:lnTo>
                      <a:pt x="2390" y="749"/>
                    </a:lnTo>
                    <a:lnTo>
                      <a:pt x="2497" y="1249"/>
                    </a:lnTo>
                    <a:lnTo>
                      <a:pt x="2390" y="1748"/>
                    </a:lnTo>
                    <a:lnTo>
                      <a:pt x="2105" y="2141"/>
                    </a:lnTo>
                    <a:lnTo>
                      <a:pt x="1712" y="2390"/>
                    </a:lnTo>
                    <a:lnTo>
                      <a:pt x="1248" y="2497"/>
                    </a:lnTo>
                    <a:lnTo>
                      <a:pt x="749" y="2390"/>
                    </a:lnTo>
                    <a:lnTo>
                      <a:pt x="356" y="2141"/>
                    </a:lnTo>
                    <a:lnTo>
                      <a:pt x="107" y="1748"/>
                    </a:lnTo>
                    <a:lnTo>
                      <a:pt x="0" y="1249"/>
                    </a:lnTo>
                    <a:lnTo>
                      <a:pt x="107" y="749"/>
                    </a:lnTo>
                    <a:lnTo>
                      <a:pt x="356" y="357"/>
                    </a:lnTo>
                    <a:lnTo>
                      <a:pt x="749" y="107"/>
                    </a:lnTo>
                    <a:lnTo>
                      <a:pt x="12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7" name="Freeform 94">
                <a:extLst>
                  <a:ext uri="{FF2B5EF4-FFF2-40B4-BE49-F238E27FC236}">
                    <a16:creationId xmlns:a16="http://schemas.microsoft.com/office/drawing/2014/main" id="{95EC633F-094A-4D28-8745-A82F4F877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967" y="4834066"/>
                <a:ext cx="443323" cy="354675"/>
              </a:xfrm>
              <a:custGeom>
                <a:avLst/>
                <a:gdLst>
                  <a:gd name="T0" fmla="*/ 5351 w 5351"/>
                  <a:gd name="T1" fmla="*/ 0 h 4281"/>
                  <a:gd name="T2" fmla="*/ 5315 w 5351"/>
                  <a:gd name="T3" fmla="*/ 392 h 4281"/>
                  <a:gd name="T4" fmla="*/ 4424 w 5351"/>
                  <a:gd name="T5" fmla="*/ 464 h 4281"/>
                  <a:gd name="T6" fmla="*/ 3532 w 5351"/>
                  <a:gd name="T7" fmla="*/ 678 h 4281"/>
                  <a:gd name="T8" fmla="*/ 2711 w 5351"/>
                  <a:gd name="T9" fmla="*/ 1034 h 4281"/>
                  <a:gd name="T10" fmla="*/ 1962 w 5351"/>
                  <a:gd name="T11" fmla="*/ 1570 h 4281"/>
                  <a:gd name="T12" fmla="*/ 1355 w 5351"/>
                  <a:gd name="T13" fmla="*/ 2212 h 4281"/>
                  <a:gd name="T14" fmla="*/ 927 w 5351"/>
                  <a:gd name="T15" fmla="*/ 2854 h 4281"/>
                  <a:gd name="T16" fmla="*/ 606 w 5351"/>
                  <a:gd name="T17" fmla="*/ 3532 h 4281"/>
                  <a:gd name="T18" fmla="*/ 392 w 5351"/>
                  <a:gd name="T19" fmla="*/ 4281 h 4281"/>
                  <a:gd name="T20" fmla="*/ 0 w 5351"/>
                  <a:gd name="T21" fmla="*/ 4210 h 4281"/>
                  <a:gd name="T22" fmla="*/ 214 w 5351"/>
                  <a:gd name="T23" fmla="*/ 3425 h 4281"/>
                  <a:gd name="T24" fmla="*/ 571 w 5351"/>
                  <a:gd name="T25" fmla="*/ 2676 h 4281"/>
                  <a:gd name="T26" fmla="*/ 1034 w 5351"/>
                  <a:gd name="T27" fmla="*/ 1962 h 4281"/>
                  <a:gd name="T28" fmla="*/ 1712 w 5351"/>
                  <a:gd name="T29" fmla="*/ 1249 h 4281"/>
                  <a:gd name="T30" fmla="*/ 2533 w 5351"/>
                  <a:gd name="T31" fmla="*/ 678 h 4281"/>
                  <a:gd name="T32" fmla="*/ 3389 w 5351"/>
                  <a:gd name="T33" fmla="*/ 285 h 4281"/>
                  <a:gd name="T34" fmla="*/ 4352 w 5351"/>
                  <a:gd name="T35" fmla="*/ 71 h 4281"/>
                  <a:gd name="T36" fmla="*/ 5351 w 5351"/>
                  <a:gd name="T37" fmla="*/ 0 h 4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51" h="4281">
                    <a:moveTo>
                      <a:pt x="5351" y="0"/>
                    </a:moveTo>
                    <a:lnTo>
                      <a:pt x="5315" y="392"/>
                    </a:lnTo>
                    <a:lnTo>
                      <a:pt x="4424" y="464"/>
                    </a:lnTo>
                    <a:lnTo>
                      <a:pt x="3532" y="678"/>
                    </a:lnTo>
                    <a:lnTo>
                      <a:pt x="2711" y="1034"/>
                    </a:lnTo>
                    <a:lnTo>
                      <a:pt x="1962" y="1570"/>
                    </a:lnTo>
                    <a:lnTo>
                      <a:pt x="1355" y="2212"/>
                    </a:lnTo>
                    <a:lnTo>
                      <a:pt x="927" y="2854"/>
                    </a:lnTo>
                    <a:lnTo>
                      <a:pt x="606" y="3532"/>
                    </a:lnTo>
                    <a:lnTo>
                      <a:pt x="392" y="4281"/>
                    </a:lnTo>
                    <a:lnTo>
                      <a:pt x="0" y="4210"/>
                    </a:lnTo>
                    <a:lnTo>
                      <a:pt x="214" y="3425"/>
                    </a:lnTo>
                    <a:lnTo>
                      <a:pt x="571" y="2676"/>
                    </a:lnTo>
                    <a:lnTo>
                      <a:pt x="1034" y="1962"/>
                    </a:lnTo>
                    <a:lnTo>
                      <a:pt x="1712" y="1249"/>
                    </a:lnTo>
                    <a:lnTo>
                      <a:pt x="2533" y="678"/>
                    </a:lnTo>
                    <a:lnTo>
                      <a:pt x="3389" y="285"/>
                    </a:lnTo>
                    <a:lnTo>
                      <a:pt x="4352" y="71"/>
                    </a:lnTo>
                    <a:lnTo>
                      <a:pt x="53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8" name="Freeform 95">
                <a:extLst>
                  <a:ext uri="{FF2B5EF4-FFF2-40B4-BE49-F238E27FC236}">
                    <a16:creationId xmlns:a16="http://schemas.microsoft.com/office/drawing/2014/main" id="{C372DFE5-7032-43CB-957E-70A763E16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426" y="5431073"/>
                <a:ext cx="298504" cy="248297"/>
              </a:xfrm>
              <a:custGeom>
                <a:avLst/>
                <a:gdLst>
                  <a:gd name="T0" fmla="*/ 357 w 3603"/>
                  <a:gd name="T1" fmla="*/ 0 h 2997"/>
                  <a:gd name="T2" fmla="*/ 713 w 3603"/>
                  <a:gd name="T3" fmla="*/ 642 h 2997"/>
                  <a:gd name="T4" fmla="*/ 1177 w 3603"/>
                  <a:gd name="T5" fmla="*/ 1213 h 2997"/>
                  <a:gd name="T6" fmla="*/ 1712 w 3603"/>
                  <a:gd name="T7" fmla="*/ 1713 h 2997"/>
                  <a:gd name="T8" fmla="*/ 2283 w 3603"/>
                  <a:gd name="T9" fmla="*/ 2105 h 2997"/>
                  <a:gd name="T10" fmla="*/ 2925 w 3603"/>
                  <a:gd name="T11" fmla="*/ 2426 h 2997"/>
                  <a:gd name="T12" fmla="*/ 3603 w 3603"/>
                  <a:gd name="T13" fmla="*/ 2640 h 2997"/>
                  <a:gd name="T14" fmla="*/ 3532 w 3603"/>
                  <a:gd name="T15" fmla="*/ 2997 h 2997"/>
                  <a:gd name="T16" fmla="*/ 2783 w 3603"/>
                  <a:gd name="T17" fmla="*/ 2783 h 2997"/>
                  <a:gd name="T18" fmla="*/ 2105 w 3603"/>
                  <a:gd name="T19" fmla="*/ 2462 h 2997"/>
                  <a:gd name="T20" fmla="*/ 1463 w 3603"/>
                  <a:gd name="T21" fmla="*/ 2034 h 2997"/>
                  <a:gd name="T22" fmla="*/ 856 w 3603"/>
                  <a:gd name="T23" fmla="*/ 1499 h 2997"/>
                  <a:gd name="T24" fmla="*/ 392 w 3603"/>
                  <a:gd name="T25" fmla="*/ 857 h 2997"/>
                  <a:gd name="T26" fmla="*/ 0 w 3603"/>
                  <a:gd name="T27" fmla="*/ 179 h 2997"/>
                  <a:gd name="T28" fmla="*/ 357 w 3603"/>
                  <a:gd name="T29" fmla="*/ 0 h 2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03" h="2997">
                    <a:moveTo>
                      <a:pt x="357" y="0"/>
                    </a:moveTo>
                    <a:lnTo>
                      <a:pt x="713" y="642"/>
                    </a:lnTo>
                    <a:lnTo>
                      <a:pt x="1177" y="1213"/>
                    </a:lnTo>
                    <a:lnTo>
                      <a:pt x="1712" y="1713"/>
                    </a:lnTo>
                    <a:lnTo>
                      <a:pt x="2283" y="2105"/>
                    </a:lnTo>
                    <a:lnTo>
                      <a:pt x="2925" y="2426"/>
                    </a:lnTo>
                    <a:lnTo>
                      <a:pt x="3603" y="2640"/>
                    </a:lnTo>
                    <a:lnTo>
                      <a:pt x="3532" y="2997"/>
                    </a:lnTo>
                    <a:lnTo>
                      <a:pt x="2783" y="2783"/>
                    </a:lnTo>
                    <a:lnTo>
                      <a:pt x="2105" y="2462"/>
                    </a:lnTo>
                    <a:lnTo>
                      <a:pt x="1463" y="2034"/>
                    </a:lnTo>
                    <a:lnTo>
                      <a:pt x="856" y="1499"/>
                    </a:lnTo>
                    <a:lnTo>
                      <a:pt x="392" y="857"/>
                    </a:lnTo>
                    <a:lnTo>
                      <a:pt x="0" y="179"/>
                    </a:lnTo>
                    <a:lnTo>
                      <a:pt x="3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9" name="Freeform 96">
                <a:extLst>
                  <a:ext uri="{FF2B5EF4-FFF2-40B4-BE49-F238E27FC236}">
                    <a16:creationId xmlns:a16="http://schemas.microsoft.com/office/drawing/2014/main" id="{A564CDAA-EFA3-4FEA-B6EE-D69250198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3803" y="5339442"/>
                <a:ext cx="230485" cy="298586"/>
              </a:xfrm>
              <a:custGeom>
                <a:avLst/>
                <a:gdLst>
                  <a:gd name="T0" fmla="*/ 2390 w 2782"/>
                  <a:gd name="T1" fmla="*/ 0 h 3604"/>
                  <a:gd name="T2" fmla="*/ 2782 w 2782"/>
                  <a:gd name="T3" fmla="*/ 72 h 3604"/>
                  <a:gd name="T4" fmla="*/ 2568 w 2782"/>
                  <a:gd name="T5" fmla="*/ 857 h 3604"/>
                  <a:gd name="T6" fmla="*/ 2211 w 2782"/>
                  <a:gd name="T7" fmla="*/ 1606 h 3604"/>
                  <a:gd name="T8" fmla="*/ 1748 w 2782"/>
                  <a:gd name="T9" fmla="*/ 2284 h 3604"/>
                  <a:gd name="T10" fmla="*/ 1284 w 2782"/>
                  <a:gd name="T11" fmla="*/ 2783 h 3604"/>
                  <a:gd name="T12" fmla="*/ 749 w 2782"/>
                  <a:gd name="T13" fmla="*/ 3247 h 3604"/>
                  <a:gd name="T14" fmla="*/ 178 w 2782"/>
                  <a:gd name="T15" fmla="*/ 3604 h 3604"/>
                  <a:gd name="T16" fmla="*/ 0 w 2782"/>
                  <a:gd name="T17" fmla="*/ 3282 h 3604"/>
                  <a:gd name="T18" fmla="*/ 784 w 2782"/>
                  <a:gd name="T19" fmla="*/ 2712 h 3604"/>
                  <a:gd name="T20" fmla="*/ 1462 w 2782"/>
                  <a:gd name="T21" fmla="*/ 2034 h 3604"/>
                  <a:gd name="T22" fmla="*/ 1890 w 2782"/>
                  <a:gd name="T23" fmla="*/ 1392 h 3604"/>
                  <a:gd name="T24" fmla="*/ 2176 w 2782"/>
                  <a:gd name="T25" fmla="*/ 714 h 3604"/>
                  <a:gd name="T26" fmla="*/ 2390 w 2782"/>
                  <a:gd name="T27" fmla="*/ 0 h 3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82" h="3604">
                    <a:moveTo>
                      <a:pt x="2390" y="0"/>
                    </a:moveTo>
                    <a:lnTo>
                      <a:pt x="2782" y="72"/>
                    </a:lnTo>
                    <a:lnTo>
                      <a:pt x="2568" y="857"/>
                    </a:lnTo>
                    <a:lnTo>
                      <a:pt x="2211" y="1606"/>
                    </a:lnTo>
                    <a:lnTo>
                      <a:pt x="1748" y="2284"/>
                    </a:lnTo>
                    <a:lnTo>
                      <a:pt x="1284" y="2783"/>
                    </a:lnTo>
                    <a:lnTo>
                      <a:pt x="749" y="3247"/>
                    </a:lnTo>
                    <a:lnTo>
                      <a:pt x="178" y="3604"/>
                    </a:lnTo>
                    <a:lnTo>
                      <a:pt x="0" y="3282"/>
                    </a:lnTo>
                    <a:lnTo>
                      <a:pt x="784" y="2712"/>
                    </a:lnTo>
                    <a:lnTo>
                      <a:pt x="1462" y="2034"/>
                    </a:lnTo>
                    <a:lnTo>
                      <a:pt x="1890" y="1392"/>
                    </a:lnTo>
                    <a:lnTo>
                      <a:pt x="2176" y="714"/>
                    </a:lnTo>
                    <a:lnTo>
                      <a:pt x="23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0" name="Freeform 97">
                <a:extLst>
                  <a:ext uri="{FF2B5EF4-FFF2-40B4-BE49-F238E27FC236}">
                    <a16:creationId xmlns:a16="http://schemas.microsoft.com/office/drawing/2014/main" id="{35E1E390-E9DB-49D3-926E-B967D6021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992" y="4925696"/>
                <a:ext cx="183261" cy="301486"/>
              </a:xfrm>
              <a:custGeom>
                <a:avLst/>
                <a:gdLst>
                  <a:gd name="T0" fmla="*/ 249 w 2212"/>
                  <a:gd name="T1" fmla="*/ 0 h 3639"/>
                  <a:gd name="T2" fmla="*/ 678 w 2212"/>
                  <a:gd name="T3" fmla="*/ 357 h 3639"/>
                  <a:gd name="T4" fmla="*/ 1034 w 2212"/>
                  <a:gd name="T5" fmla="*/ 785 h 3639"/>
                  <a:gd name="T6" fmla="*/ 1498 w 2212"/>
                  <a:gd name="T7" fmla="*/ 1391 h 3639"/>
                  <a:gd name="T8" fmla="*/ 1855 w 2212"/>
                  <a:gd name="T9" fmla="*/ 2105 h 3639"/>
                  <a:gd name="T10" fmla="*/ 2069 w 2212"/>
                  <a:gd name="T11" fmla="*/ 2854 h 3639"/>
                  <a:gd name="T12" fmla="*/ 2212 w 2212"/>
                  <a:gd name="T13" fmla="*/ 3639 h 3639"/>
                  <a:gd name="T14" fmla="*/ 1819 w 2212"/>
                  <a:gd name="T15" fmla="*/ 3639 h 3639"/>
                  <a:gd name="T16" fmla="*/ 1641 w 2212"/>
                  <a:gd name="T17" fmla="*/ 2711 h 3639"/>
                  <a:gd name="T18" fmla="*/ 1284 w 2212"/>
                  <a:gd name="T19" fmla="*/ 1819 h 3639"/>
                  <a:gd name="T20" fmla="*/ 749 w 2212"/>
                  <a:gd name="T21" fmla="*/ 1034 h 3639"/>
                  <a:gd name="T22" fmla="*/ 392 w 2212"/>
                  <a:gd name="T23" fmla="*/ 642 h 3639"/>
                  <a:gd name="T24" fmla="*/ 0 w 2212"/>
                  <a:gd name="T25" fmla="*/ 321 h 3639"/>
                  <a:gd name="T26" fmla="*/ 249 w 2212"/>
                  <a:gd name="T27" fmla="*/ 0 h 3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12" h="3639">
                    <a:moveTo>
                      <a:pt x="249" y="0"/>
                    </a:moveTo>
                    <a:lnTo>
                      <a:pt x="678" y="357"/>
                    </a:lnTo>
                    <a:lnTo>
                      <a:pt x="1034" y="785"/>
                    </a:lnTo>
                    <a:lnTo>
                      <a:pt x="1498" y="1391"/>
                    </a:lnTo>
                    <a:lnTo>
                      <a:pt x="1855" y="2105"/>
                    </a:lnTo>
                    <a:lnTo>
                      <a:pt x="2069" y="2854"/>
                    </a:lnTo>
                    <a:lnTo>
                      <a:pt x="2212" y="3639"/>
                    </a:lnTo>
                    <a:lnTo>
                      <a:pt x="1819" y="3639"/>
                    </a:lnTo>
                    <a:lnTo>
                      <a:pt x="1641" y="2711"/>
                    </a:lnTo>
                    <a:lnTo>
                      <a:pt x="1284" y="1819"/>
                    </a:lnTo>
                    <a:lnTo>
                      <a:pt x="749" y="1034"/>
                    </a:lnTo>
                    <a:lnTo>
                      <a:pt x="392" y="642"/>
                    </a:lnTo>
                    <a:lnTo>
                      <a:pt x="0" y="321"/>
                    </a:lnTo>
                    <a:lnTo>
                      <a:pt x="2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1" name="Freeform 98">
                <a:extLst>
                  <a:ext uri="{FF2B5EF4-FFF2-40B4-BE49-F238E27FC236}">
                    <a16:creationId xmlns:a16="http://schemas.microsoft.com/office/drawing/2014/main" id="{A0937F4F-6F04-4E18-AED7-5DBF87EFE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038" y="5262641"/>
                <a:ext cx="91631" cy="206873"/>
              </a:xfrm>
              <a:custGeom>
                <a:avLst/>
                <a:gdLst>
                  <a:gd name="T0" fmla="*/ 0 w 1106"/>
                  <a:gd name="T1" fmla="*/ 0 h 2497"/>
                  <a:gd name="T2" fmla="*/ 393 w 1106"/>
                  <a:gd name="T3" fmla="*/ 0 h 2497"/>
                  <a:gd name="T4" fmla="*/ 464 w 1106"/>
                  <a:gd name="T5" fmla="*/ 820 h 2497"/>
                  <a:gd name="T6" fmla="*/ 714 w 1106"/>
                  <a:gd name="T7" fmla="*/ 1570 h 2497"/>
                  <a:gd name="T8" fmla="*/ 1106 w 1106"/>
                  <a:gd name="T9" fmla="*/ 2283 h 2497"/>
                  <a:gd name="T10" fmla="*/ 785 w 1106"/>
                  <a:gd name="T11" fmla="*/ 2497 h 2497"/>
                  <a:gd name="T12" fmla="*/ 357 w 1106"/>
                  <a:gd name="T13" fmla="*/ 1712 h 2497"/>
                  <a:gd name="T14" fmla="*/ 72 w 1106"/>
                  <a:gd name="T15" fmla="*/ 892 h 2497"/>
                  <a:gd name="T16" fmla="*/ 0 w 1106"/>
                  <a:gd name="T17" fmla="*/ 0 h 2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6" h="2497">
                    <a:moveTo>
                      <a:pt x="0" y="0"/>
                    </a:moveTo>
                    <a:lnTo>
                      <a:pt x="393" y="0"/>
                    </a:lnTo>
                    <a:lnTo>
                      <a:pt x="464" y="820"/>
                    </a:lnTo>
                    <a:lnTo>
                      <a:pt x="714" y="1570"/>
                    </a:lnTo>
                    <a:lnTo>
                      <a:pt x="1106" y="2283"/>
                    </a:lnTo>
                    <a:lnTo>
                      <a:pt x="785" y="2497"/>
                    </a:lnTo>
                    <a:lnTo>
                      <a:pt x="357" y="1712"/>
                    </a:lnTo>
                    <a:lnTo>
                      <a:pt x="72" y="8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2" name="Freeform 99">
                <a:extLst>
                  <a:ext uri="{FF2B5EF4-FFF2-40B4-BE49-F238E27FC236}">
                    <a16:creationId xmlns:a16="http://schemas.microsoft.com/office/drawing/2014/main" id="{D978328F-2D82-4C91-B00B-FE97ECADF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6146" y="5513838"/>
                <a:ext cx="401981" cy="112343"/>
              </a:xfrm>
              <a:custGeom>
                <a:avLst/>
                <a:gdLst>
                  <a:gd name="T0" fmla="*/ 4602 w 4852"/>
                  <a:gd name="T1" fmla="*/ 0 h 1356"/>
                  <a:gd name="T2" fmla="*/ 4852 w 4852"/>
                  <a:gd name="T3" fmla="*/ 321 h 1356"/>
                  <a:gd name="T4" fmla="*/ 4210 w 4852"/>
                  <a:gd name="T5" fmla="*/ 749 h 1356"/>
                  <a:gd name="T6" fmla="*/ 3532 w 4852"/>
                  <a:gd name="T7" fmla="*/ 1070 h 1356"/>
                  <a:gd name="T8" fmla="*/ 2783 w 4852"/>
                  <a:gd name="T9" fmla="*/ 1285 h 1356"/>
                  <a:gd name="T10" fmla="*/ 2033 w 4852"/>
                  <a:gd name="T11" fmla="*/ 1356 h 1356"/>
                  <a:gd name="T12" fmla="*/ 1320 w 4852"/>
                  <a:gd name="T13" fmla="*/ 1285 h 1356"/>
                  <a:gd name="T14" fmla="*/ 642 w 4852"/>
                  <a:gd name="T15" fmla="*/ 1142 h 1356"/>
                  <a:gd name="T16" fmla="*/ 0 w 4852"/>
                  <a:gd name="T17" fmla="*/ 856 h 1356"/>
                  <a:gd name="T18" fmla="*/ 178 w 4852"/>
                  <a:gd name="T19" fmla="*/ 500 h 1356"/>
                  <a:gd name="T20" fmla="*/ 785 w 4852"/>
                  <a:gd name="T21" fmla="*/ 749 h 1356"/>
                  <a:gd name="T22" fmla="*/ 1391 w 4852"/>
                  <a:gd name="T23" fmla="*/ 892 h 1356"/>
                  <a:gd name="T24" fmla="*/ 2033 w 4852"/>
                  <a:gd name="T25" fmla="*/ 963 h 1356"/>
                  <a:gd name="T26" fmla="*/ 2711 w 4852"/>
                  <a:gd name="T27" fmla="*/ 892 h 1356"/>
                  <a:gd name="T28" fmla="*/ 3389 w 4852"/>
                  <a:gd name="T29" fmla="*/ 714 h 1356"/>
                  <a:gd name="T30" fmla="*/ 4031 w 4852"/>
                  <a:gd name="T31" fmla="*/ 428 h 1356"/>
                  <a:gd name="T32" fmla="*/ 4602 w 4852"/>
                  <a:gd name="T33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52" h="1356">
                    <a:moveTo>
                      <a:pt x="4602" y="0"/>
                    </a:moveTo>
                    <a:lnTo>
                      <a:pt x="4852" y="321"/>
                    </a:lnTo>
                    <a:lnTo>
                      <a:pt x="4210" y="749"/>
                    </a:lnTo>
                    <a:lnTo>
                      <a:pt x="3532" y="1070"/>
                    </a:lnTo>
                    <a:lnTo>
                      <a:pt x="2783" y="1285"/>
                    </a:lnTo>
                    <a:lnTo>
                      <a:pt x="2033" y="1356"/>
                    </a:lnTo>
                    <a:lnTo>
                      <a:pt x="1320" y="1285"/>
                    </a:lnTo>
                    <a:lnTo>
                      <a:pt x="642" y="1142"/>
                    </a:lnTo>
                    <a:lnTo>
                      <a:pt x="0" y="856"/>
                    </a:lnTo>
                    <a:lnTo>
                      <a:pt x="178" y="500"/>
                    </a:lnTo>
                    <a:lnTo>
                      <a:pt x="785" y="749"/>
                    </a:lnTo>
                    <a:lnTo>
                      <a:pt x="1391" y="892"/>
                    </a:lnTo>
                    <a:lnTo>
                      <a:pt x="2033" y="963"/>
                    </a:lnTo>
                    <a:lnTo>
                      <a:pt x="2711" y="892"/>
                    </a:lnTo>
                    <a:lnTo>
                      <a:pt x="3389" y="714"/>
                    </a:lnTo>
                    <a:lnTo>
                      <a:pt x="4031" y="428"/>
                    </a:lnTo>
                    <a:lnTo>
                      <a:pt x="46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3" name="Freeform 100">
                <a:extLst>
                  <a:ext uri="{FF2B5EF4-FFF2-40B4-BE49-F238E27FC236}">
                    <a16:creationId xmlns:a16="http://schemas.microsoft.com/office/drawing/2014/main" id="{33F8D3D9-0142-45AF-B7D6-F4D796B9C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010" y="5014344"/>
                <a:ext cx="124107" cy="369422"/>
              </a:xfrm>
              <a:custGeom>
                <a:avLst/>
                <a:gdLst>
                  <a:gd name="T0" fmla="*/ 285 w 1498"/>
                  <a:gd name="T1" fmla="*/ 0 h 4459"/>
                  <a:gd name="T2" fmla="*/ 821 w 1498"/>
                  <a:gd name="T3" fmla="*/ 642 h 4459"/>
                  <a:gd name="T4" fmla="*/ 1177 w 1498"/>
                  <a:gd name="T5" fmla="*/ 1391 h 4459"/>
                  <a:gd name="T6" fmla="*/ 1391 w 1498"/>
                  <a:gd name="T7" fmla="*/ 2176 h 4459"/>
                  <a:gd name="T8" fmla="*/ 1498 w 1498"/>
                  <a:gd name="T9" fmla="*/ 2997 h 4459"/>
                  <a:gd name="T10" fmla="*/ 1427 w 1498"/>
                  <a:gd name="T11" fmla="*/ 3746 h 4459"/>
                  <a:gd name="T12" fmla="*/ 1213 w 1498"/>
                  <a:gd name="T13" fmla="*/ 4459 h 4459"/>
                  <a:gd name="T14" fmla="*/ 856 w 1498"/>
                  <a:gd name="T15" fmla="*/ 4352 h 4459"/>
                  <a:gd name="T16" fmla="*/ 1035 w 1498"/>
                  <a:gd name="T17" fmla="*/ 3675 h 4459"/>
                  <a:gd name="T18" fmla="*/ 1106 w 1498"/>
                  <a:gd name="T19" fmla="*/ 2997 h 4459"/>
                  <a:gd name="T20" fmla="*/ 1035 w 1498"/>
                  <a:gd name="T21" fmla="*/ 2248 h 4459"/>
                  <a:gd name="T22" fmla="*/ 821 w 1498"/>
                  <a:gd name="T23" fmla="*/ 1534 h 4459"/>
                  <a:gd name="T24" fmla="*/ 464 w 1498"/>
                  <a:gd name="T25" fmla="*/ 856 h 4459"/>
                  <a:gd name="T26" fmla="*/ 0 w 1498"/>
                  <a:gd name="T27" fmla="*/ 286 h 4459"/>
                  <a:gd name="T28" fmla="*/ 285 w 1498"/>
                  <a:gd name="T29" fmla="*/ 0 h 4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98" h="4459">
                    <a:moveTo>
                      <a:pt x="285" y="0"/>
                    </a:moveTo>
                    <a:lnTo>
                      <a:pt x="821" y="642"/>
                    </a:lnTo>
                    <a:lnTo>
                      <a:pt x="1177" y="1391"/>
                    </a:lnTo>
                    <a:lnTo>
                      <a:pt x="1391" y="2176"/>
                    </a:lnTo>
                    <a:lnTo>
                      <a:pt x="1498" y="2997"/>
                    </a:lnTo>
                    <a:lnTo>
                      <a:pt x="1427" y="3746"/>
                    </a:lnTo>
                    <a:lnTo>
                      <a:pt x="1213" y="4459"/>
                    </a:lnTo>
                    <a:lnTo>
                      <a:pt x="856" y="4352"/>
                    </a:lnTo>
                    <a:lnTo>
                      <a:pt x="1035" y="3675"/>
                    </a:lnTo>
                    <a:lnTo>
                      <a:pt x="1106" y="2997"/>
                    </a:lnTo>
                    <a:lnTo>
                      <a:pt x="1035" y="2248"/>
                    </a:lnTo>
                    <a:lnTo>
                      <a:pt x="821" y="1534"/>
                    </a:lnTo>
                    <a:lnTo>
                      <a:pt x="464" y="856"/>
                    </a:lnTo>
                    <a:lnTo>
                      <a:pt x="0" y="286"/>
                    </a:lnTo>
                    <a:lnTo>
                      <a:pt x="2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4" name="Freeform 101">
                <a:extLst>
                  <a:ext uri="{FF2B5EF4-FFF2-40B4-BE49-F238E27FC236}">
                    <a16:creationId xmlns:a16="http://schemas.microsoft.com/office/drawing/2014/main" id="{18A2FBC5-47CE-4DB7-ADF1-6513277FC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4577" y="4899102"/>
                <a:ext cx="133055" cy="56171"/>
              </a:xfrm>
              <a:custGeom>
                <a:avLst/>
                <a:gdLst>
                  <a:gd name="T0" fmla="*/ 0 w 1606"/>
                  <a:gd name="T1" fmla="*/ 0 h 678"/>
                  <a:gd name="T2" fmla="*/ 821 w 1606"/>
                  <a:gd name="T3" fmla="*/ 71 h 678"/>
                  <a:gd name="T4" fmla="*/ 1606 w 1606"/>
                  <a:gd name="T5" fmla="*/ 321 h 678"/>
                  <a:gd name="T6" fmla="*/ 1463 w 1606"/>
                  <a:gd name="T7" fmla="*/ 678 h 678"/>
                  <a:gd name="T8" fmla="*/ 750 w 1606"/>
                  <a:gd name="T9" fmla="*/ 464 h 678"/>
                  <a:gd name="T10" fmla="*/ 0 w 1606"/>
                  <a:gd name="T11" fmla="*/ 392 h 678"/>
                  <a:gd name="T12" fmla="*/ 0 w 1606"/>
                  <a:gd name="T13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6" h="678">
                    <a:moveTo>
                      <a:pt x="0" y="0"/>
                    </a:moveTo>
                    <a:lnTo>
                      <a:pt x="821" y="71"/>
                    </a:lnTo>
                    <a:lnTo>
                      <a:pt x="1606" y="321"/>
                    </a:lnTo>
                    <a:lnTo>
                      <a:pt x="1463" y="678"/>
                    </a:lnTo>
                    <a:lnTo>
                      <a:pt x="750" y="464"/>
                    </a:lnTo>
                    <a:lnTo>
                      <a:pt x="0" y="3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5" name="Freeform 102">
                <a:extLst>
                  <a:ext uri="{FF2B5EF4-FFF2-40B4-BE49-F238E27FC236}">
                    <a16:creationId xmlns:a16="http://schemas.microsoft.com/office/drawing/2014/main" id="{45DC0AD9-F99E-4291-8A25-3811BA7C8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226" y="4925696"/>
                <a:ext cx="183261" cy="165532"/>
              </a:xfrm>
              <a:custGeom>
                <a:avLst/>
                <a:gdLst>
                  <a:gd name="T0" fmla="*/ 2070 w 2212"/>
                  <a:gd name="T1" fmla="*/ 0 h 1998"/>
                  <a:gd name="T2" fmla="*/ 2212 w 2212"/>
                  <a:gd name="T3" fmla="*/ 392 h 1998"/>
                  <a:gd name="T4" fmla="*/ 1463 w 2212"/>
                  <a:gd name="T5" fmla="*/ 785 h 1998"/>
                  <a:gd name="T6" fmla="*/ 821 w 2212"/>
                  <a:gd name="T7" fmla="*/ 1320 h 1998"/>
                  <a:gd name="T8" fmla="*/ 322 w 2212"/>
                  <a:gd name="T9" fmla="*/ 1998 h 1998"/>
                  <a:gd name="T10" fmla="*/ 0 w 2212"/>
                  <a:gd name="T11" fmla="*/ 1784 h 1998"/>
                  <a:gd name="T12" fmla="*/ 536 w 2212"/>
                  <a:gd name="T13" fmla="*/ 1070 h 1998"/>
                  <a:gd name="T14" fmla="*/ 1249 w 2212"/>
                  <a:gd name="T15" fmla="*/ 464 h 1998"/>
                  <a:gd name="T16" fmla="*/ 2070 w 2212"/>
                  <a:gd name="T17" fmla="*/ 0 h 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12" h="1998">
                    <a:moveTo>
                      <a:pt x="2070" y="0"/>
                    </a:moveTo>
                    <a:lnTo>
                      <a:pt x="2212" y="392"/>
                    </a:lnTo>
                    <a:lnTo>
                      <a:pt x="1463" y="785"/>
                    </a:lnTo>
                    <a:lnTo>
                      <a:pt x="821" y="1320"/>
                    </a:lnTo>
                    <a:lnTo>
                      <a:pt x="322" y="1998"/>
                    </a:lnTo>
                    <a:lnTo>
                      <a:pt x="0" y="1784"/>
                    </a:lnTo>
                    <a:lnTo>
                      <a:pt x="536" y="1070"/>
                    </a:lnTo>
                    <a:lnTo>
                      <a:pt x="1249" y="464"/>
                    </a:lnTo>
                    <a:lnTo>
                      <a:pt x="20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6" name="Freeform 103">
                <a:extLst>
                  <a:ext uri="{FF2B5EF4-FFF2-40B4-BE49-F238E27FC236}">
                    <a16:creationId xmlns:a16="http://schemas.microsoft.com/office/drawing/2014/main" id="{9A6D1997-6B39-43EF-8305-038EDAB69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1110" y="5428173"/>
                <a:ext cx="233467" cy="132972"/>
              </a:xfrm>
              <a:custGeom>
                <a:avLst/>
                <a:gdLst>
                  <a:gd name="T0" fmla="*/ 285 w 2818"/>
                  <a:gd name="T1" fmla="*/ 0 h 1605"/>
                  <a:gd name="T2" fmla="*/ 749 w 2818"/>
                  <a:gd name="T3" fmla="*/ 463 h 1605"/>
                  <a:gd name="T4" fmla="*/ 1249 w 2818"/>
                  <a:gd name="T5" fmla="*/ 820 h 1605"/>
                  <a:gd name="T6" fmla="*/ 1998 w 2818"/>
                  <a:gd name="T7" fmla="*/ 1106 h 1605"/>
                  <a:gd name="T8" fmla="*/ 2818 w 2818"/>
                  <a:gd name="T9" fmla="*/ 1213 h 1605"/>
                  <a:gd name="T10" fmla="*/ 2818 w 2818"/>
                  <a:gd name="T11" fmla="*/ 1605 h 1605"/>
                  <a:gd name="T12" fmla="*/ 2212 w 2818"/>
                  <a:gd name="T13" fmla="*/ 1534 h 1605"/>
                  <a:gd name="T14" fmla="*/ 1605 w 2818"/>
                  <a:gd name="T15" fmla="*/ 1391 h 1605"/>
                  <a:gd name="T16" fmla="*/ 1070 w 2818"/>
                  <a:gd name="T17" fmla="*/ 1141 h 1605"/>
                  <a:gd name="T18" fmla="*/ 464 w 2818"/>
                  <a:gd name="T19" fmla="*/ 749 h 1605"/>
                  <a:gd name="T20" fmla="*/ 0 w 2818"/>
                  <a:gd name="T21" fmla="*/ 249 h 1605"/>
                  <a:gd name="T22" fmla="*/ 285 w 2818"/>
                  <a:gd name="T23" fmla="*/ 0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18" h="1605">
                    <a:moveTo>
                      <a:pt x="285" y="0"/>
                    </a:moveTo>
                    <a:lnTo>
                      <a:pt x="749" y="463"/>
                    </a:lnTo>
                    <a:lnTo>
                      <a:pt x="1249" y="820"/>
                    </a:lnTo>
                    <a:lnTo>
                      <a:pt x="1998" y="1106"/>
                    </a:lnTo>
                    <a:lnTo>
                      <a:pt x="2818" y="1213"/>
                    </a:lnTo>
                    <a:lnTo>
                      <a:pt x="2818" y="1605"/>
                    </a:lnTo>
                    <a:lnTo>
                      <a:pt x="2212" y="1534"/>
                    </a:lnTo>
                    <a:lnTo>
                      <a:pt x="1605" y="1391"/>
                    </a:lnTo>
                    <a:lnTo>
                      <a:pt x="1070" y="1141"/>
                    </a:lnTo>
                    <a:lnTo>
                      <a:pt x="464" y="749"/>
                    </a:lnTo>
                    <a:lnTo>
                      <a:pt x="0" y="249"/>
                    </a:lnTo>
                    <a:lnTo>
                      <a:pt x="2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" name="Freeform 104">
                <a:extLst>
                  <a:ext uri="{FF2B5EF4-FFF2-40B4-BE49-F238E27FC236}">
                    <a16:creationId xmlns:a16="http://schemas.microsoft.com/office/drawing/2014/main" id="{BA319F46-8213-4049-B77C-92D046AEE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1244" y="5398596"/>
                <a:ext cx="97513" cy="103478"/>
              </a:xfrm>
              <a:custGeom>
                <a:avLst/>
                <a:gdLst>
                  <a:gd name="T0" fmla="*/ 856 w 1177"/>
                  <a:gd name="T1" fmla="*/ 0 h 1249"/>
                  <a:gd name="T2" fmla="*/ 1177 w 1177"/>
                  <a:gd name="T3" fmla="*/ 214 h 1249"/>
                  <a:gd name="T4" fmla="*/ 749 w 1177"/>
                  <a:gd name="T5" fmla="*/ 785 h 1249"/>
                  <a:gd name="T6" fmla="*/ 250 w 1177"/>
                  <a:gd name="T7" fmla="*/ 1249 h 1249"/>
                  <a:gd name="T8" fmla="*/ 0 w 1177"/>
                  <a:gd name="T9" fmla="*/ 927 h 1249"/>
                  <a:gd name="T10" fmla="*/ 464 w 1177"/>
                  <a:gd name="T11" fmla="*/ 499 h 1249"/>
                  <a:gd name="T12" fmla="*/ 856 w 1177"/>
                  <a:gd name="T13" fmla="*/ 0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7" h="1249">
                    <a:moveTo>
                      <a:pt x="856" y="0"/>
                    </a:moveTo>
                    <a:lnTo>
                      <a:pt x="1177" y="214"/>
                    </a:lnTo>
                    <a:lnTo>
                      <a:pt x="749" y="785"/>
                    </a:lnTo>
                    <a:lnTo>
                      <a:pt x="250" y="1249"/>
                    </a:lnTo>
                    <a:lnTo>
                      <a:pt x="0" y="927"/>
                    </a:lnTo>
                    <a:lnTo>
                      <a:pt x="464" y="499"/>
                    </a:lnTo>
                    <a:lnTo>
                      <a:pt x="8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" name="Freeform 105">
                <a:extLst>
                  <a:ext uri="{FF2B5EF4-FFF2-40B4-BE49-F238E27FC236}">
                    <a16:creationId xmlns:a16="http://schemas.microsoft.com/office/drawing/2014/main" id="{AA8EC33B-9EBD-44A9-B405-417F81655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362" y="5017327"/>
                <a:ext cx="147802" cy="245315"/>
              </a:xfrm>
              <a:custGeom>
                <a:avLst/>
                <a:gdLst>
                  <a:gd name="T0" fmla="*/ 214 w 1784"/>
                  <a:gd name="T1" fmla="*/ 0 h 2961"/>
                  <a:gd name="T2" fmla="*/ 713 w 1784"/>
                  <a:gd name="T3" fmla="*/ 428 h 2961"/>
                  <a:gd name="T4" fmla="*/ 1106 w 1784"/>
                  <a:gd name="T5" fmla="*/ 892 h 2961"/>
                  <a:gd name="T6" fmla="*/ 1427 w 1784"/>
                  <a:gd name="T7" fmla="*/ 1462 h 2961"/>
                  <a:gd name="T8" fmla="*/ 1641 w 1784"/>
                  <a:gd name="T9" fmla="*/ 2069 h 2961"/>
                  <a:gd name="T10" fmla="*/ 1784 w 1784"/>
                  <a:gd name="T11" fmla="*/ 2961 h 2961"/>
                  <a:gd name="T12" fmla="*/ 1391 w 1784"/>
                  <a:gd name="T13" fmla="*/ 2961 h 2961"/>
                  <a:gd name="T14" fmla="*/ 1284 w 1784"/>
                  <a:gd name="T15" fmla="*/ 2140 h 2961"/>
                  <a:gd name="T16" fmla="*/ 999 w 1784"/>
                  <a:gd name="T17" fmla="*/ 1462 h 2961"/>
                  <a:gd name="T18" fmla="*/ 571 w 1784"/>
                  <a:gd name="T19" fmla="*/ 820 h 2961"/>
                  <a:gd name="T20" fmla="*/ 0 w 1784"/>
                  <a:gd name="T21" fmla="*/ 321 h 2961"/>
                  <a:gd name="T22" fmla="*/ 214 w 1784"/>
                  <a:gd name="T23" fmla="*/ 0 h 2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4" h="2961">
                    <a:moveTo>
                      <a:pt x="214" y="0"/>
                    </a:moveTo>
                    <a:lnTo>
                      <a:pt x="713" y="428"/>
                    </a:lnTo>
                    <a:lnTo>
                      <a:pt x="1106" y="892"/>
                    </a:lnTo>
                    <a:lnTo>
                      <a:pt x="1427" y="1462"/>
                    </a:lnTo>
                    <a:lnTo>
                      <a:pt x="1641" y="2069"/>
                    </a:lnTo>
                    <a:lnTo>
                      <a:pt x="1784" y="2961"/>
                    </a:lnTo>
                    <a:lnTo>
                      <a:pt x="1391" y="2961"/>
                    </a:lnTo>
                    <a:lnTo>
                      <a:pt x="1284" y="2140"/>
                    </a:lnTo>
                    <a:lnTo>
                      <a:pt x="999" y="1462"/>
                    </a:lnTo>
                    <a:lnTo>
                      <a:pt x="571" y="820"/>
                    </a:lnTo>
                    <a:lnTo>
                      <a:pt x="0" y="321"/>
                    </a:lnTo>
                    <a:lnTo>
                      <a:pt x="2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9" name="Freeform 106">
                <a:extLst>
                  <a:ext uri="{FF2B5EF4-FFF2-40B4-BE49-F238E27FC236}">
                    <a16:creationId xmlns:a16="http://schemas.microsoft.com/office/drawing/2014/main" id="{664A84D5-DAF5-4968-B005-E9EA83374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794" y="4964138"/>
                <a:ext cx="168514" cy="44324"/>
              </a:xfrm>
              <a:custGeom>
                <a:avLst/>
                <a:gdLst>
                  <a:gd name="T0" fmla="*/ 963 w 2034"/>
                  <a:gd name="T1" fmla="*/ 0 h 535"/>
                  <a:gd name="T2" fmla="*/ 1498 w 2034"/>
                  <a:gd name="T3" fmla="*/ 35 h 535"/>
                  <a:gd name="T4" fmla="*/ 2034 w 2034"/>
                  <a:gd name="T5" fmla="*/ 178 h 535"/>
                  <a:gd name="T6" fmla="*/ 1927 w 2034"/>
                  <a:gd name="T7" fmla="*/ 535 h 535"/>
                  <a:gd name="T8" fmla="*/ 1320 w 2034"/>
                  <a:gd name="T9" fmla="*/ 428 h 535"/>
                  <a:gd name="T10" fmla="*/ 714 w 2034"/>
                  <a:gd name="T11" fmla="*/ 392 h 535"/>
                  <a:gd name="T12" fmla="*/ 107 w 2034"/>
                  <a:gd name="T13" fmla="*/ 499 h 535"/>
                  <a:gd name="T14" fmla="*/ 0 w 2034"/>
                  <a:gd name="T15" fmla="*/ 142 h 535"/>
                  <a:gd name="T16" fmla="*/ 464 w 2034"/>
                  <a:gd name="T17" fmla="*/ 35 h 535"/>
                  <a:gd name="T18" fmla="*/ 963 w 2034"/>
                  <a:gd name="T19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4" h="535">
                    <a:moveTo>
                      <a:pt x="963" y="0"/>
                    </a:moveTo>
                    <a:lnTo>
                      <a:pt x="1498" y="35"/>
                    </a:lnTo>
                    <a:lnTo>
                      <a:pt x="2034" y="178"/>
                    </a:lnTo>
                    <a:lnTo>
                      <a:pt x="1927" y="535"/>
                    </a:lnTo>
                    <a:lnTo>
                      <a:pt x="1320" y="428"/>
                    </a:lnTo>
                    <a:lnTo>
                      <a:pt x="714" y="392"/>
                    </a:lnTo>
                    <a:lnTo>
                      <a:pt x="107" y="499"/>
                    </a:lnTo>
                    <a:lnTo>
                      <a:pt x="0" y="142"/>
                    </a:lnTo>
                    <a:lnTo>
                      <a:pt x="464" y="35"/>
                    </a:lnTo>
                    <a:lnTo>
                      <a:pt x="9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" name="Freeform 107">
                <a:extLst>
                  <a:ext uri="{FF2B5EF4-FFF2-40B4-BE49-F238E27FC236}">
                    <a16:creationId xmlns:a16="http://schemas.microsoft.com/office/drawing/2014/main" id="{0471FF5B-8A31-4B0A-BF35-9C1836F3D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6074" y="5011362"/>
                <a:ext cx="153684" cy="251280"/>
              </a:xfrm>
              <a:custGeom>
                <a:avLst/>
                <a:gdLst>
                  <a:gd name="T0" fmla="*/ 1641 w 1855"/>
                  <a:gd name="T1" fmla="*/ 0 h 3033"/>
                  <a:gd name="T2" fmla="*/ 1855 w 1855"/>
                  <a:gd name="T3" fmla="*/ 322 h 3033"/>
                  <a:gd name="T4" fmla="*/ 1356 w 1855"/>
                  <a:gd name="T5" fmla="*/ 750 h 3033"/>
                  <a:gd name="T6" fmla="*/ 928 w 1855"/>
                  <a:gd name="T7" fmla="*/ 1213 h 3033"/>
                  <a:gd name="T8" fmla="*/ 642 w 1855"/>
                  <a:gd name="T9" fmla="*/ 1784 h 3033"/>
                  <a:gd name="T10" fmla="*/ 464 w 1855"/>
                  <a:gd name="T11" fmla="*/ 2391 h 3033"/>
                  <a:gd name="T12" fmla="*/ 393 w 1855"/>
                  <a:gd name="T13" fmla="*/ 3033 h 3033"/>
                  <a:gd name="T14" fmla="*/ 0 w 1855"/>
                  <a:gd name="T15" fmla="*/ 3033 h 3033"/>
                  <a:gd name="T16" fmla="*/ 72 w 1855"/>
                  <a:gd name="T17" fmla="*/ 2319 h 3033"/>
                  <a:gd name="T18" fmla="*/ 286 w 1855"/>
                  <a:gd name="T19" fmla="*/ 1641 h 3033"/>
                  <a:gd name="T20" fmla="*/ 607 w 1855"/>
                  <a:gd name="T21" fmla="*/ 999 h 3033"/>
                  <a:gd name="T22" fmla="*/ 1070 w 1855"/>
                  <a:gd name="T23" fmla="*/ 464 h 3033"/>
                  <a:gd name="T24" fmla="*/ 1641 w 1855"/>
                  <a:gd name="T25" fmla="*/ 0 h 3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5" h="3033">
                    <a:moveTo>
                      <a:pt x="1641" y="0"/>
                    </a:moveTo>
                    <a:lnTo>
                      <a:pt x="1855" y="322"/>
                    </a:lnTo>
                    <a:lnTo>
                      <a:pt x="1356" y="750"/>
                    </a:lnTo>
                    <a:lnTo>
                      <a:pt x="928" y="1213"/>
                    </a:lnTo>
                    <a:lnTo>
                      <a:pt x="642" y="1784"/>
                    </a:lnTo>
                    <a:lnTo>
                      <a:pt x="464" y="2391"/>
                    </a:lnTo>
                    <a:lnTo>
                      <a:pt x="393" y="3033"/>
                    </a:lnTo>
                    <a:lnTo>
                      <a:pt x="0" y="3033"/>
                    </a:lnTo>
                    <a:lnTo>
                      <a:pt x="72" y="2319"/>
                    </a:lnTo>
                    <a:lnTo>
                      <a:pt x="286" y="1641"/>
                    </a:lnTo>
                    <a:lnTo>
                      <a:pt x="607" y="999"/>
                    </a:lnTo>
                    <a:lnTo>
                      <a:pt x="1070" y="464"/>
                    </a:lnTo>
                    <a:lnTo>
                      <a:pt x="16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593725" indent="-13652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1189038" indent="-27463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784350" indent="-41275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2379663" indent="-550863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3CCCFFF4-1D15-4441-AF3F-A6F9912FA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84330" y="5085737"/>
              <a:ext cx="394280" cy="429069"/>
            </a:xfrm>
            <a:custGeom>
              <a:avLst/>
              <a:gdLst>
                <a:gd name="T0" fmla="*/ 457 w 476"/>
                <a:gd name="T1" fmla="*/ 313 h 518"/>
                <a:gd name="T2" fmla="*/ 366 w 476"/>
                <a:gd name="T3" fmla="*/ 387 h 518"/>
                <a:gd name="T4" fmla="*/ 323 w 476"/>
                <a:gd name="T5" fmla="*/ 402 h 518"/>
                <a:gd name="T6" fmla="*/ 222 w 476"/>
                <a:gd name="T7" fmla="*/ 402 h 518"/>
                <a:gd name="T8" fmla="*/ 217 w 476"/>
                <a:gd name="T9" fmla="*/ 389 h 518"/>
                <a:gd name="T10" fmla="*/ 229 w 476"/>
                <a:gd name="T11" fmla="*/ 376 h 518"/>
                <a:gd name="T12" fmla="*/ 334 w 476"/>
                <a:gd name="T13" fmla="*/ 373 h 518"/>
                <a:gd name="T14" fmla="*/ 346 w 476"/>
                <a:gd name="T15" fmla="*/ 354 h 518"/>
                <a:gd name="T16" fmla="*/ 330 w 476"/>
                <a:gd name="T17" fmla="*/ 334 h 518"/>
                <a:gd name="T18" fmla="*/ 123 w 476"/>
                <a:gd name="T19" fmla="*/ 338 h 518"/>
                <a:gd name="T20" fmla="*/ 0 w 476"/>
                <a:gd name="T21" fmla="*/ 442 h 518"/>
                <a:gd name="T22" fmla="*/ 144 w 476"/>
                <a:gd name="T23" fmla="*/ 468 h 518"/>
                <a:gd name="T24" fmla="*/ 323 w 476"/>
                <a:gd name="T25" fmla="*/ 464 h 518"/>
                <a:gd name="T26" fmla="*/ 370 w 476"/>
                <a:gd name="T27" fmla="*/ 438 h 518"/>
                <a:gd name="T28" fmla="*/ 469 w 476"/>
                <a:gd name="T29" fmla="*/ 350 h 518"/>
                <a:gd name="T30" fmla="*/ 473 w 476"/>
                <a:gd name="T31" fmla="*/ 324 h 518"/>
                <a:gd name="T32" fmla="*/ 240 w 476"/>
                <a:gd name="T33" fmla="*/ 145 h 518"/>
                <a:gd name="T34" fmla="*/ 141 w 476"/>
                <a:gd name="T35" fmla="*/ 316 h 518"/>
                <a:gd name="T36" fmla="*/ 403 w 476"/>
                <a:gd name="T37" fmla="*/ 330 h 518"/>
                <a:gd name="T38" fmla="*/ 279 w 476"/>
                <a:gd name="T39" fmla="*/ 155 h 518"/>
                <a:gd name="T40" fmla="*/ 357 w 476"/>
                <a:gd name="T41" fmla="*/ 139 h 518"/>
                <a:gd name="T42" fmla="*/ 397 w 476"/>
                <a:gd name="T43" fmla="*/ 106 h 518"/>
                <a:gd name="T44" fmla="*/ 426 w 476"/>
                <a:gd name="T45" fmla="*/ 36 h 518"/>
                <a:gd name="T46" fmla="*/ 415 w 476"/>
                <a:gd name="T47" fmla="*/ 0 h 518"/>
                <a:gd name="T48" fmla="*/ 358 w 476"/>
                <a:gd name="T49" fmla="*/ 4 h 518"/>
                <a:gd name="T50" fmla="*/ 304 w 476"/>
                <a:gd name="T51" fmla="*/ 26 h 518"/>
                <a:gd name="T52" fmla="*/ 256 w 476"/>
                <a:gd name="T53" fmla="*/ 80 h 518"/>
                <a:gd name="T54" fmla="*/ 228 w 476"/>
                <a:gd name="T55" fmla="*/ 38 h 518"/>
                <a:gd name="T56" fmla="*/ 157 w 476"/>
                <a:gd name="T57" fmla="*/ 9 h 518"/>
                <a:gd name="T58" fmla="*/ 92 w 476"/>
                <a:gd name="T59" fmla="*/ 6 h 518"/>
                <a:gd name="T60" fmla="*/ 106 w 476"/>
                <a:gd name="T61" fmla="*/ 70 h 518"/>
                <a:gd name="T62" fmla="*/ 141 w 476"/>
                <a:gd name="T63" fmla="*/ 118 h 518"/>
                <a:gd name="T64" fmla="*/ 203 w 476"/>
                <a:gd name="T65" fmla="*/ 145 h 518"/>
                <a:gd name="T66" fmla="*/ 362 w 476"/>
                <a:gd name="T67" fmla="*/ 103 h 518"/>
                <a:gd name="T68" fmla="*/ 309 w 476"/>
                <a:gd name="T69" fmla="*/ 125 h 518"/>
                <a:gd name="T70" fmla="*/ 312 w 476"/>
                <a:gd name="T71" fmla="*/ 97 h 518"/>
                <a:gd name="T72" fmla="*/ 399 w 476"/>
                <a:gd name="T73" fmla="*/ 34 h 518"/>
                <a:gd name="T74" fmla="*/ 377 w 476"/>
                <a:gd name="T75" fmla="*/ 89 h 518"/>
                <a:gd name="T76" fmla="*/ 357 w 476"/>
                <a:gd name="T77" fmla="*/ 41 h 518"/>
                <a:gd name="T78" fmla="*/ 273 w 476"/>
                <a:gd name="T79" fmla="*/ 114 h 518"/>
                <a:gd name="T80" fmla="*/ 300 w 476"/>
                <a:gd name="T81" fmla="*/ 64 h 518"/>
                <a:gd name="T82" fmla="*/ 350 w 476"/>
                <a:gd name="T83" fmla="*/ 34 h 518"/>
                <a:gd name="T84" fmla="*/ 217 w 476"/>
                <a:gd name="T85" fmla="*/ 65 h 518"/>
                <a:gd name="T86" fmla="*/ 235 w 476"/>
                <a:gd name="T87" fmla="*/ 106 h 518"/>
                <a:gd name="T88" fmla="*/ 146 w 476"/>
                <a:gd name="T89" fmla="*/ 34 h 518"/>
                <a:gd name="T90" fmla="*/ 205 w 476"/>
                <a:gd name="T91" fmla="*/ 55 h 518"/>
                <a:gd name="T92" fmla="*/ 225 w 476"/>
                <a:gd name="T93" fmla="*/ 120 h 518"/>
                <a:gd name="T94" fmla="*/ 207 w 476"/>
                <a:gd name="T95" fmla="*/ 118 h 518"/>
                <a:gd name="T96" fmla="*/ 164 w 476"/>
                <a:gd name="T97" fmla="*/ 102 h 518"/>
                <a:gd name="T98" fmla="*/ 129 w 476"/>
                <a:gd name="T99" fmla="*/ 53 h 518"/>
                <a:gd name="T100" fmla="*/ 178 w 476"/>
                <a:gd name="T101" fmla="*/ 7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6" h="518">
                  <a:moveTo>
                    <a:pt x="470" y="320"/>
                  </a:moveTo>
                  <a:lnTo>
                    <a:pt x="470" y="320"/>
                  </a:lnTo>
                  <a:lnTo>
                    <a:pt x="468" y="318"/>
                  </a:lnTo>
                  <a:lnTo>
                    <a:pt x="464" y="316"/>
                  </a:lnTo>
                  <a:lnTo>
                    <a:pt x="457" y="313"/>
                  </a:lnTo>
                  <a:lnTo>
                    <a:pt x="449" y="315"/>
                  </a:lnTo>
                  <a:lnTo>
                    <a:pt x="445" y="316"/>
                  </a:lnTo>
                  <a:lnTo>
                    <a:pt x="442" y="319"/>
                  </a:lnTo>
                  <a:lnTo>
                    <a:pt x="366" y="387"/>
                  </a:lnTo>
                  <a:lnTo>
                    <a:pt x="366" y="387"/>
                  </a:lnTo>
                  <a:lnTo>
                    <a:pt x="357" y="393"/>
                  </a:lnTo>
                  <a:lnTo>
                    <a:pt x="348" y="396"/>
                  </a:lnTo>
                  <a:lnTo>
                    <a:pt x="340" y="399"/>
                  </a:lnTo>
                  <a:lnTo>
                    <a:pt x="340" y="399"/>
                  </a:lnTo>
                  <a:lnTo>
                    <a:pt x="323" y="402"/>
                  </a:lnTo>
                  <a:lnTo>
                    <a:pt x="304" y="404"/>
                  </a:lnTo>
                  <a:lnTo>
                    <a:pt x="237" y="404"/>
                  </a:lnTo>
                  <a:lnTo>
                    <a:pt x="237" y="404"/>
                  </a:lnTo>
                  <a:lnTo>
                    <a:pt x="229" y="403"/>
                  </a:lnTo>
                  <a:lnTo>
                    <a:pt x="222" y="402"/>
                  </a:lnTo>
                  <a:lnTo>
                    <a:pt x="221" y="399"/>
                  </a:lnTo>
                  <a:lnTo>
                    <a:pt x="218" y="396"/>
                  </a:lnTo>
                  <a:lnTo>
                    <a:pt x="217" y="393"/>
                  </a:lnTo>
                  <a:lnTo>
                    <a:pt x="217" y="389"/>
                  </a:lnTo>
                  <a:lnTo>
                    <a:pt x="217" y="389"/>
                  </a:lnTo>
                  <a:lnTo>
                    <a:pt x="217" y="385"/>
                  </a:lnTo>
                  <a:lnTo>
                    <a:pt x="218" y="383"/>
                  </a:lnTo>
                  <a:lnTo>
                    <a:pt x="221" y="380"/>
                  </a:lnTo>
                  <a:lnTo>
                    <a:pt x="222" y="377"/>
                  </a:lnTo>
                  <a:lnTo>
                    <a:pt x="229" y="376"/>
                  </a:lnTo>
                  <a:lnTo>
                    <a:pt x="237" y="374"/>
                  </a:lnTo>
                  <a:lnTo>
                    <a:pt x="325" y="374"/>
                  </a:lnTo>
                  <a:lnTo>
                    <a:pt x="325" y="374"/>
                  </a:lnTo>
                  <a:lnTo>
                    <a:pt x="330" y="374"/>
                  </a:lnTo>
                  <a:lnTo>
                    <a:pt x="334" y="373"/>
                  </a:lnTo>
                  <a:lnTo>
                    <a:pt x="339" y="369"/>
                  </a:lnTo>
                  <a:lnTo>
                    <a:pt x="344" y="362"/>
                  </a:lnTo>
                  <a:lnTo>
                    <a:pt x="346" y="358"/>
                  </a:lnTo>
                  <a:lnTo>
                    <a:pt x="346" y="354"/>
                  </a:lnTo>
                  <a:lnTo>
                    <a:pt x="346" y="354"/>
                  </a:lnTo>
                  <a:lnTo>
                    <a:pt x="346" y="350"/>
                  </a:lnTo>
                  <a:lnTo>
                    <a:pt x="344" y="346"/>
                  </a:lnTo>
                  <a:lnTo>
                    <a:pt x="339" y="339"/>
                  </a:lnTo>
                  <a:lnTo>
                    <a:pt x="334" y="335"/>
                  </a:lnTo>
                  <a:lnTo>
                    <a:pt x="330" y="334"/>
                  </a:lnTo>
                  <a:lnTo>
                    <a:pt x="325" y="332"/>
                  </a:lnTo>
                  <a:lnTo>
                    <a:pt x="152" y="332"/>
                  </a:lnTo>
                  <a:lnTo>
                    <a:pt x="152" y="332"/>
                  </a:lnTo>
                  <a:lnTo>
                    <a:pt x="137" y="334"/>
                  </a:lnTo>
                  <a:lnTo>
                    <a:pt x="123" y="338"/>
                  </a:lnTo>
                  <a:lnTo>
                    <a:pt x="111" y="342"/>
                  </a:lnTo>
                  <a:lnTo>
                    <a:pt x="100" y="346"/>
                  </a:lnTo>
                  <a:lnTo>
                    <a:pt x="87" y="355"/>
                  </a:lnTo>
                  <a:lnTo>
                    <a:pt x="81" y="360"/>
                  </a:lnTo>
                  <a:lnTo>
                    <a:pt x="0" y="442"/>
                  </a:lnTo>
                  <a:lnTo>
                    <a:pt x="83" y="518"/>
                  </a:lnTo>
                  <a:lnTo>
                    <a:pt x="83" y="518"/>
                  </a:lnTo>
                  <a:lnTo>
                    <a:pt x="102" y="502"/>
                  </a:lnTo>
                  <a:lnTo>
                    <a:pt x="121" y="486"/>
                  </a:lnTo>
                  <a:lnTo>
                    <a:pt x="144" y="468"/>
                  </a:lnTo>
                  <a:lnTo>
                    <a:pt x="285" y="468"/>
                  </a:lnTo>
                  <a:lnTo>
                    <a:pt x="285" y="468"/>
                  </a:lnTo>
                  <a:lnTo>
                    <a:pt x="292" y="468"/>
                  </a:lnTo>
                  <a:lnTo>
                    <a:pt x="305" y="467"/>
                  </a:lnTo>
                  <a:lnTo>
                    <a:pt x="323" y="464"/>
                  </a:lnTo>
                  <a:lnTo>
                    <a:pt x="332" y="461"/>
                  </a:lnTo>
                  <a:lnTo>
                    <a:pt x="340" y="457"/>
                  </a:lnTo>
                  <a:lnTo>
                    <a:pt x="340" y="457"/>
                  </a:lnTo>
                  <a:lnTo>
                    <a:pt x="361" y="446"/>
                  </a:lnTo>
                  <a:lnTo>
                    <a:pt x="370" y="438"/>
                  </a:lnTo>
                  <a:lnTo>
                    <a:pt x="380" y="430"/>
                  </a:lnTo>
                  <a:lnTo>
                    <a:pt x="380" y="430"/>
                  </a:lnTo>
                  <a:lnTo>
                    <a:pt x="381" y="430"/>
                  </a:lnTo>
                  <a:lnTo>
                    <a:pt x="469" y="350"/>
                  </a:lnTo>
                  <a:lnTo>
                    <a:pt x="469" y="350"/>
                  </a:lnTo>
                  <a:lnTo>
                    <a:pt x="472" y="347"/>
                  </a:lnTo>
                  <a:lnTo>
                    <a:pt x="475" y="343"/>
                  </a:lnTo>
                  <a:lnTo>
                    <a:pt x="476" y="336"/>
                  </a:lnTo>
                  <a:lnTo>
                    <a:pt x="475" y="328"/>
                  </a:lnTo>
                  <a:lnTo>
                    <a:pt x="473" y="324"/>
                  </a:lnTo>
                  <a:lnTo>
                    <a:pt x="470" y="320"/>
                  </a:lnTo>
                  <a:lnTo>
                    <a:pt x="470" y="320"/>
                  </a:lnTo>
                  <a:close/>
                  <a:moveTo>
                    <a:pt x="220" y="147"/>
                  </a:moveTo>
                  <a:lnTo>
                    <a:pt x="220" y="147"/>
                  </a:lnTo>
                  <a:lnTo>
                    <a:pt x="240" y="145"/>
                  </a:lnTo>
                  <a:lnTo>
                    <a:pt x="240" y="204"/>
                  </a:lnTo>
                  <a:lnTo>
                    <a:pt x="114" y="322"/>
                  </a:lnTo>
                  <a:lnTo>
                    <a:pt x="114" y="322"/>
                  </a:lnTo>
                  <a:lnTo>
                    <a:pt x="132" y="318"/>
                  </a:lnTo>
                  <a:lnTo>
                    <a:pt x="141" y="316"/>
                  </a:lnTo>
                  <a:lnTo>
                    <a:pt x="152" y="315"/>
                  </a:lnTo>
                  <a:lnTo>
                    <a:pt x="176" y="316"/>
                  </a:lnTo>
                  <a:lnTo>
                    <a:pt x="254" y="243"/>
                  </a:lnTo>
                  <a:lnTo>
                    <a:pt x="374" y="355"/>
                  </a:lnTo>
                  <a:lnTo>
                    <a:pt x="403" y="330"/>
                  </a:lnTo>
                  <a:lnTo>
                    <a:pt x="267" y="204"/>
                  </a:lnTo>
                  <a:lnTo>
                    <a:pt x="267" y="155"/>
                  </a:lnTo>
                  <a:lnTo>
                    <a:pt x="267" y="155"/>
                  </a:lnTo>
                  <a:lnTo>
                    <a:pt x="279" y="155"/>
                  </a:lnTo>
                  <a:lnTo>
                    <a:pt x="279" y="155"/>
                  </a:lnTo>
                  <a:lnTo>
                    <a:pt x="297" y="154"/>
                  </a:lnTo>
                  <a:lnTo>
                    <a:pt x="313" y="152"/>
                  </a:lnTo>
                  <a:lnTo>
                    <a:pt x="328" y="149"/>
                  </a:lnTo>
                  <a:lnTo>
                    <a:pt x="343" y="144"/>
                  </a:lnTo>
                  <a:lnTo>
                    <a:pt x="357" y="139"/>
                  </a:lnTo>
                  <a:lnTo>
                    <a:pt x="369" y="132"/>
                  </a:lnTo>
                  <a:lnTo>
                    <a:pt x="380" y="124"/>
                  </a:lnTo>
                  <a:lnTo>
                    <a:pt x="389" y="114"/>
                  </a:lnTo>
                  <a:lnTo>
                    <a:pt x="389" y="114"/>
                  </a:lnTo>
                  <a:lnTo>
                    <a:pt x="397" y="106"/>
                  </a:lnTo>
                  <a:lnTo>
                    <a:pt x="403" y="98"/>
                  </a:lnTo>
                  <a:lnTo>
                    <a:pt x="412" y="82"/>
                  </a:lnTo>
                  <a:lnTo>
                    <a:pt x="419" y="65"/>
                  </a:lnTo>
                  <a:lnTo>
                    <a:pt x="424" y="49"/>
                  </a:lnTo>
                  <a:lnTo>
                    <a:pt x="426" y="36"/>
                  </a:lnTo>
                  <a:lnTo>
                    <a:pt x="427" y="25"/>
                  </a:lnTo>
                  <a:lnTo>
                    <a:pt x="428" y="14"/>
                  </a:lnTo>
                  <a:lnTo>
                    <a:pt x="427" y="2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03" y="0"/>
                  </a:lnTo>
                  <a:lnTo>
                    <a:pt x="403" y="0"/>
                  </a:lnTo>
                  <a:lnTo>
                    <a:pt x="386" y="2"/>
                  </a:lnTo>
                  <a:lnTo>
                    <a:pt x="372" y="3"/>
                  </a:lnTo>
                  <a:lnTo>
                    <a:pt x="358" y="4"/>
                  </a:lnTo>
                  <a:lnTo>
                    <a:pt x="346" y="7"/>
                  </a:lnTo>
                  <a:lnTo>
                    <a:pt x="334" y="11"/>
                  </a:lnTo>
                  <a:lnTo>
                    <a:pt x="323" y="15"/>
                  </a:lnTo>
                  <a:lnTo>
                    <a:pt x="313" y="21"/>
                  </a:lnTo>
                  <a:lnTo>
                    <a:pt x="304" y="26"/>
                  </a:lnTo>
                  <a:lnTo>
                    <a:pt x="287" y="38"/>
                  </a:lnTo>
                  <a:lnTo>
                    <a:pt x="275" y="52"/>
                  </a:lnTo>
                  <a:lnTo>
                    <a:pt x="264" y="65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0" y="64"/>
                  </a:lnTo>
                  <a:lnTo>
                    <a:pt x="244" y="56"/>
                  </a:lnTo>
                  <a:lnTo>
                    <a:pt x="239" y="49"/>
                  </a:lnTo>
                  <a:lnTo>
                    <a:pt x="239" y="49"/>
                  </a:lnTo>
                  <a:lnTo>
                    <a:pt x="228" y="38"/>
                  </a:lnTo>
                  <a:lnTo>
                    <a:pt x="217" y="30"/>
                  </a:lnTo>
                  <a:lnTo>
                    <a:pt x="205" y="22"/>
                  </a:lnTo>
                  <a:lnTo>
                    <a:pt x="190" y="17"/>
                  </a:lnTo>
                  <a:lnTo>
                    <a:pt x="175" y="11"/>
                  </a:lnTo>
                  <a:lnTo>
                    <a:pt x="157" y="9"/>
                  </a:lnTo>
                  <a:lnTo>
                    <a:pt x="140" y="6"/>
                  </a:lnTo>
                  <a:lnTo>
                    <a:pt x="119" y="6"/>
                  </a:lnTo>
                  <a:lnTo>
                    <a:pt x="119" y="6"/>
                  </a:lnTo>
                  <a:lnTo>
                    <a:pt x="107" y="6"/>
                  </a:lnTo>
                  <a:lnTo>
                    <a:pt x="92" y="6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6" y="38"/>
                  </a:lnTo>
                  <a:lnTo>
                    <a:pt x="102" y="59"/>
                  </a:lnTo>
                  <a:lnTo>
                    <a:pt x="106" y="70"/>
                  </a:lnTo>
                  <a:lnTo>
                    <a:pt x="111" y="79"/>
                  </a:lnTo>
                  <a:lnTo>
                    <a:pt x="117" y="90"/>
                  </a:lnTo>
                  <a:lnTo>
                    <a:pt x="123" y="99"/>
                  </a:lnTo>
                  <a:lnTo>
                    <a:pt x="132" y="109"/>
                  </a:lnTo>
                  <a:lnTo>
                    <a:pt x="141" y="118"/>
                  </a:lnTo>
                  <a:lnTo>
                    <a:pt x="151" y="126"/>
                  </a:lnTo>
                  <a:lnTo>
                    <a:pt x="161" y="133"/>
                  </a:lnTo>
                  <a:lnTo>
                    <a:pt x="175" y="139"/>
                  </a:lnTo>
                  <a:lnTo>
                    <a:pt x="189" y="143"/>
                  </a:lnTo>
                  <a:lnTo>
                    <a:pt x="203" y="145"/>
                  </a:lnTo>
                  <a:lnTo>
                    <a:pt x="220" y="147"/>
                  </a:lnTo>
                  <a:lnTo>
                    <a:pt x="220" y="147"/>
                  </a:lnTo>
                  <a:close/>
                  <a:moveTo>
                    <a:pt x="370" y="95"/>
                  </a:moveTo>
                  <a:lnTo>
                    <a:pt x="370" y="95"/>
                  </a:lnTo>
                  <a:lnTo>
                    <a:pt x="362" y="103"/>
                  </a:lnTo>
                  <a:lnTo>
                    <a:pt x="354" y="109"/>
                  </a:lnTo>
                  <a:lnTo>
                    <a:pt x="343" y="114"/>
                  </a:lnTo>
                  <a:lnTo>
                    <a:pt x="334" y="120"/>
                  </a:lnTo>
                  <a:lnTo>
                    <a:pt x="321" y="122"/>
                  </a:lnTo>
                  <a:lnTo>
                    <a:pt x="309" y="125"/>
                  </a:lnTo>
                  <a:lnTo>
                    <a:pt x="296" y="126"/>
                  </a:lnTo>
                  <a:lnTo>
                    <a:pt x="282" y="128"/>
                  </a:lnTo>
                  <a:lnTo>
                    <a:pt x="282" y="128"/>
                  </a:lnTo>
                  <a:lnTo>
                    <a:pt x="300" y="107"/>
                  </a:lnTo>
                  <a:lnTo>
                    <a:pt x="312" y="97"/>
                  </a:lnTo>
                  <a:lnTo>
                    <a:pt x="325" y="84"/>
                  </a:lnTo>
                  <a:lnTo>
                    <a:pt x="340" y="72"/>
                  </a:lnTo>
                  <a:lnTo>
                    <a:pt x="358" y="60"/>
                  </a:lnTo>
                  <a:lnTo>
                    <a:pt x="377" y="46"/>
                  </a:lnTo>
                  <a:lnTo>
                    <a:pt x="399" y="34"/>
                  </a:lnTo>
                  <a:lnTo>
                    <a:pt x="399" y="34"/>
                  </a:lnTo>
                  <a:lnTo>
                    <a:pt x="396" y="48"/>
                  </a:lnTo>
                  <a:lnTo>
                    <a:pt x="391" y="64"/>
                  </a:lnTo>
                  <a:lnTo>
                    <a:pt x="382" y="80"/>
                  </a:lnTo>
                  <a:lnTo>
                    <a:pt x="377" y="89"/>
                  </a:lnTo>
                  <a:lnTo>
                    <a:pt x="370" y="95"/>
                  </a:lnTo>
                  <a:lnTo>
                    <a:pt x="370" y="95"/>
                  </a:lnTo>
                  <a:close/>
                  <a:moveTo>
                    <a:pt x="374" y="30"/>
                  </a:moveTo>
                  <a:lnTo>
                    <a:pt x="374" y="30"/>
                  </a:lnTo>
                  <a:lnTo>
                    <a:pt x="357" y="41"/>
                  </a:lnTo>
                  <a:lnTo>
                    <a:pt x="340" y="52"/>
                  </a:lnTo>
                  <a:lnTo>
                    <a:pt x="325" y="64"/>
                  </a:lnTo>
                  <a:lnTo>
                    <a:pt x="312" y="75"/>
                  </a:lnTo>
                  <a:lnTo>
                    <a:pt x="289" y="95"/>
                  </a:lnTo>
                  <a:lnTo>
                    <a:pt x="273" y="114"/>
                  </a:lnTo>
                  <a:lnTo>
                    <a:pt x="273" y="114"/>
                  </a:lnTo>
                  <a:lnTo>
                    <a:pt x="275" y="102"/>
                  </a:lnTo>
                  <a:lnTo>
                    <a:pt x="281" y="90"/>
                  </a:lnTo>
                  <a:lnTo>
                    <a:pt x="289" y="76"/>
                  </a:lnTo>
                  <a:lnTo>
                    <a:pt x="300" y="64"/>
                  </a:lnTo>
                  <a:lnTo>
                    <a:pt x="313" y="53"/>
                  </a:lnTo>
                  <a:lnTo>
                    <a:pt x="321" y="48"/>
                  </a:lnTo>
                  <a:lnTo>
                    <a:pt x="330" y="42"/>
                  </a:lnTo>
                  <a:lnTo>
                    <a:pt x="339" y="38"/>
                  </a:lnTo>
                  <a:lnTo>
                    <a:pt x="350" y="34"/>
                  </a:lnTo>
                  <a:lnTo>
                    <a:pt x="362" y="32"/>
                  </a:lnTo>
                  <a:lnTo>
                    <a:pt x="374" y="30"/>
                  </a:lnTo>
                  <a:lnTo>
                    <a:pt x="374" y="30"/>
                  </a:lnTo>
                  <a:close/>
                  <a:moveTo>
                    <a:pt x="217" y="65"/>
                  </a:moveTo>
                  <a:lnTo>
                    <a:pt x="217" y="65"/>
                  </a:lnTo>
                  <a:lnTo>
                    <a:pt x="225" y="76"/>
                  </a:lnTo>
                  <a:lnTo>
                    <a:pt x="229" y="86"/>
                  </a:lnTo>
                  <a:lnTo>
                    <a:pt x="233" y="97"/>
                  </a:lnTo>
                  <a:lnTo>
                    <a:pt x="235" y="106"/>
                  </a:lnTo>
                  <a:lnTo>
                    <a:pt x="235" y="106"/>
                  </a:lnTo>
                  <a:lnTo>
                    <a:pt x="221" y="91"/>
                  </a:lnTo>
                  <a:lnTo>
                    <a:pt x="202" y="74"/>
                  </a:lnTo>
                  <a:lnTo>
                    <a:pt x="178" y="55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70" y="38"/>
                  </a:lnTo>
                  <a:lnTo>
                    <a:pt x="179" y="41"/>
                  </a:lnTo>
                  <a:lnTo>
                    <a:pt x="189" y="45"/>
                  </a:lnTo>
                  <a:lnTo>
                    <a:pt x="197" y="49"/>
                  </a:lnTo>
                  <a:lnTo>
                    <a:pt x="205" y="55"/>
                  </a:lnTo>
                  <a:lnTo>
                    <a:pt x="212" y="60"/>
                  </a:lnTo>
                  <a:lnTo>
                    <a:pt x="217" y="65"/>
                  </a:lnTo>
                  <a:lnTo>
                    <a:pt x="217" y="65"/>
                  </a:lnTo>
                  <a:close/>
                  <a:moveTo>
                    <a:pt x="225" y="120"/>
                  </a:moveTo>
                  <a:lnTo>
                    <a:pt x="225" y="120"/>
                  </a:lnTo>
                  <a:lnTo>
                    <a:pt x="220" y="120"/>
                  </a:lnTo>
                  <a:lnTo>
                    <a:pt x="220" y="120"/>
                  </a:lnTo>
                  <a:lnTo>
                    <a:pt x="220" y="120"/>
                  </a:lnTo>
                  <a:lnTo>
                    <a:pt x="220" y="120"/>
                  </a:lnTo>
                  <a:lnTo>
                    <a:pt x="207" y="118"/>
                  </a:lnTo>
                  <a:lnTo>
                    <a:pt x="198" y="117"/>
                  </a:lnTo>
                  <a:lnTo>
                    <a:pt x="189" y="114"/>
                  </a:lnTo>
                  <a:lnTo>
                    <a:pt x="179" y="112"/>
                  </a:lnTo>
                  <a:lnTo>
                    <a:pt x="171" y="107"/>
                  </a:lnTo>
                  <a:lnTo>
                    <a:pt x="164" y="102"/>
                  </a:lnTo>
                  <a:lnTo>
                    <a:pt x="157" y="97"/>
                  </a:lnTo>
                  <a:lnTo>
                    <a:pt x="152" y="91"/>
                  </a:lnTo>
                  <a:lnTo>
                    <a:pt x="142" y="79"/>
                  </a:lnTo>
                  <a:lnTo>
                    <a:pt x="134" y="65"/>
                  </a:lnTo>
                  <a:lnTo>
                    <a:pt x="129" y="53"/>
                  </a:lnTo>
                  <a:lnTo>
                    <a:pt x="125" y="41"/>
                  </a:lnTo>
                  <a:lnTo>
                    <a:pt x="125" y="41"/>
                  </a:lnTo>
                  <a:lnTo>
                    <a:pt x="145" y="52"/>
                  </a:lnTo>
                  <a:lnTo>
                    <a:pt x="161" y="63"/>
                  </a:lnTo>
                  <a:lnTo>
                    <a:pt x="178" y="74"/>
                  </a:lnTo>
                  <a:lnTo>
                    <a:pt x="190" y="84"/>
                  </a:lnTo>
                  <a:lnTo>
                    <a:pt x="210" y="103"/>
                  </a:lnTo>
                  <a:lnTo>
                    <a:pt x="225" y="120"/>
                  </a:lnTo>
                  <a:lnTo>
                    <a:pt x="225" y="120"/>
                  </a:lnTo>
                  <a:close/>
                </a:path>
              </a:pathLst>
            </a:custGeom>
            <a:solidFill>
              <a:srgbClr val="A818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112" name="Group 25">
              <a:extLst>
                <a:ext uri="{FF2B5EF4-FFF2-40B4-BE49-F238E27FC236}">
                  <a16:creationId xmlns:a16="http://schemas.microsoft.com/office/drawing/2014/main" id="{41008430-A3C4-43B6-A9A7-381CC1C33B1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436714" y="695212"/>
              <a:ext cx="418982" cy="439612"/>
              <a:chOff x="3233" y="-269"/>
              <a:chExt cx="853" cy="895"/>
            </a:xfrm>
            <a:solidFill>
              <a:srgbClr val="A8188D"/>
            </a:solidFill>
          </p:grpSpPr>
          <p:sp>
            <p:nvSpPr>
              <p:cNvPr id="113" name="Freeform 26">
                <a:extLst>
                  <a:ext uri="{FF2B5EF4-FFF2-40B4-BE49-F238E27FC236}">
                    <a16:creationId xmlns:a16="http://schemas.microsoft.com/office/drawing/2014/main" id="{02ED1C5D-EC66-460B-84DA-09259D606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-269"/>
                <a:ext cx="482" cy="895"/>
              </a:xfrm>
              <a:custGeom>
                <a:avLst/>
                <a:gdLst>
                  <a:gd name="T0" fmla="*/ 231 w 255"/>
                  <a:gd name="T1" fmla="*/ 417 h 474"/>
                  <a:gd name="T2" fmla="*/ 196 w 255"/>
                  <a:gd name="T3" fmla="*/ 453 h 474"/>
                  <a:gd name="T4" fmla="*/ 128 w 255"/>
                  <a:gd name="T5" fmla="*/ 395 h 474"/>
                  <a:gd name="T6" fmla="*/ 199 w 255"/>
                  <a:gd name="T7" fmla="*/ 314 h 474"/>
                  <a:gd name="T8" fmla="*/ 199 w 255"/>
                  <a:gd name="T9" fmla="*/ 294 h 474"/>
                  <a:gd name="T10" fmla="*/ 131 w 255"/>
                  <a:gd name="T11" fmla="*/ 326 h 474"/>
                  <a:gd name="T12" fmla="*/ 110 w 255"/>
                  <a:gd name="T13" fmla="*/ 304 h 474"/>
                  <a:gd name="T14" fmla="*/ 90 w 255"/>
                  <a:gd name="T15" fmla="*/ 304 h 474"/>
                  <a:gd name="T16" fmla="*/ 119 w 255"/>
                  <a:gd name="T17" fmla="*/ 344 h 474"/>
                  <a:gd name="T18" fmla="*/ 108 w 255"/>
                  <a:gd name="T19" fmla="*/ 386 h 474"/>
                  <a:gd name="T20" fmla="*/ 66 w 255"/>
                  <a:gd name="T21" fmla="*/ 366 h 474"/>
                  <a:gd name="T22" fmla="*/ 46 w 255"/>
                  <a:gd name="T23" fmla="*/ 296 h 474"/>
                  <a:gd name="T24" fmla="*/ 43 w 255"/>
                  <a:gd name="T25" fmla="*/ 286 h 474"/>
                  <a:gd name="T26" fmla="*/ 25 w 255"/>
                  <a:gd name="T27" fmla="*/ 221 h 474"/>
                  <a:gd name="T28" fmla="*/ 53 w 255"/>
                  <a:gd name="T29" fmla="*/ 169 h 474"/>
                  <a:gd name="T30" fmla="*/ 59 w 255"/>
                  <a:gd name="T31" fmla="*/ 159 h 474"/>
                  <a:gd name="T32" fmla="*/ 97 w 255"/>
                  <a:gd name="T33" fmla="*/ 97 h 474"/>
                  <a:gd name="T34" fmla="*/ 179 w 255"/>
                  <a:gd name="T35" fmla="*/ 156 h 474"/>
                  <a:gd name="T36" fmla="*/ 179 w 255"/>
                  <a:gd name="T37" fmla="*/ 135 h 474"/>
                  <a:gd name="T38" fmla="*/ 117 w 255"/>
                  <a:gd name="T39" fmla="*/ 84 h 474"/>
                  <a:gd name="T40" fmla="*/ 190 w 255"/>
                  <a:gd name="T41" fmla="*/ 21 h 474"/>
                  <a:gd name="T42" fmla="*/ 222 w 255"/>
                  <a:gd name="T43" fmla="*/ 31 h 474"/>
                  <a:gd name="T44" fmla="*/ 232 w 255"/>
                  <a:gd name="T45" fmla="*/ 70 h 474"/>
                  <a:gd name="T46" fmla="*/ 232 w 255"/>
                  <a:gd name="T47" fmla="*/ 72 h 474"/>
                  <a:gd name="T48" fmla="*/ 253 w 255"/>
                  <a:gd name="T49" fmla="*/ 72 h 474"/>
                  <a:gd name="T50" fmla="*/ 253 w 255"/>
                  <a:gd name="T51" fmla="*/ 71 h 474"/>
                  <a:gd name="T52" fmla="*/ 237 w 255"/>
                  <a:gd name="T53" fmla="*/ 16 h 474"/>
                  <a:gd name="T54" fmla="*/ 191 w 255"/>
                  <a:gd name="T55" fmla="*/ 0 h 474"/>
                  <a:gd name="T56" fmla="*/ 98 w 255"/>
                  <a:gd name="T57" fmla="*/ 74 h 474"/>
                  <a:gd name="T58" fmla="*/ 37 w 255"/>
                  <a:gd name="T59" fmla="*/ 154 h 474"/>
                  <a:gd name="T60" fmla="*/ 5 w 255"/>
                  <a:gd name="T61" fmla="*/ 218 h 474"/>
                  <a:gd name="T62" fmla="*/ 24 w 255"/>
                  <a:gd name="T63" fmla="*/ 297 h 474"/>
                  <a:gd name="T64" fmla="*/ 50 w 255"/>
                  <a:gd name="T65" fmla="*/ 379 h 474"/>
                  <a:gd name="T66" fmla="*/ 109 w 255"/>
                  <a:gd name="T67" fmla="*/ 407 h 474"/>
                  <a:gd name="T68" fmla="*/ 192 w 255"/>
                  <a:gd name="T69" fmla="*/ 474 h 474"/>
                  <a:gd name="T70" fmla="*/ 199 w 255"/>
                  <a:gd name="T71" fmla="*/ 474 h 474"/>
                  <a:gd name="T72" fmla="*/ 255 w 255"/>
                  <a:gd name="T73" fmla="*/ 417 h 474"/>
                  <a:gd name="T74" fmla="*/ 255 w 255"/>
                  <a:gd name="T75" fmla="*/ 364 h 474"/>
                  <a:gd name="T76" fmla="*/ 231 w 255"/>
                  <a:gd name="T77" fmla="*/ 364 h 474"/>
                  <a:gd name="T78" fmla="*/ 231 w 255"/>
                  <a:gd name="T79" fmla="*/ 417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5" h="474">
                    <a:moveTo>
                      <a:pt x="231" y="417"/>
                    </a:moveTo>
                    <a:cubicBezTo>
                      <a:pt x="231" y="441"/>
                      <a:pt x="213" y="451"/>
                      <a:pt x="196" y="453"/>
                    </a:cubicBezTo>
                    <a:cubicBezTo>
                      <a:pt x="169" y="455"/>
                      <a:pt x="136" y="438"/>
                      <a:pt x="128" y="395"/>
                    </a:cubicBezTo>
                    <a:cubicBezTo>
                      <a:pt x="128" y="366"/>
                      <a:pt x="143" y="314"/>
                      <a:pt x="199" y="314"/>
                    </a:cubicBezTo>
                    <a:cubicBezTo>
                      <a:pt x="199" y="294"/>
                      <a:pt x="199" y="294"/>
                      <a:pt x="199" y="294"/>
                    </a:cubicBezTo>
                    <a:cubicBezTo>
                      <a:pt x="167" y="294"/>
                      <a:pt x="146" y="306"/>
                      <a:pt x="131" y="326"/>
                    </a:cubicBezTo>
                    <a:cubicBezTo>
                      <a:pt x="120" y="322"/>
                      <a:pt x="110" y="312"/>
                      <a:pt x="110" y="304"/>
                    </a:cubicBezTo>
                    <a:cubicBezTo>
                      <a:pt x="90" y="304"/>
                      <a:pt x="90" y="304"/>
                      <a:pt x="90" y="304"/>
                    </a:cubicBezTo>
                    <a:cubicBezTo>
                      <a:pt x="90" y="320"/>
                      <a:pt x="102" y="336"/>
                      <a:pt x="119" y="344"/>
                    </a:cubicBezTo>
                    <a:cubicBezTo>
                      <a:pt x="113" y="357"/>
                      <a:pt x="109" y="371"/>
                      <a:pt x="108" y="386"/>
                    </a:cubicBezTo>
                    <a:cubicBezTo>
                      <a:pt x="91" y="385"/>
                      <a:pt x="77" y="378"/>
                      <a:pt x="66" y="366"/>
                    </a:cubicBezTo>
                    <a:cubicBezTo>
                      <a:pt x="48" y="345"/>
                      <a:pt x="42" y="314"/>
                      <a:pt x="46" y="296"/>
                    </a:cubicBezTo>
                    <a:cubicBezTo>
                      <a:pt x="46" y="292"/>
                      <a:pt x="45" y="289"/>
                      <a:pt x="43" y="286"/>
                    </a:cubicBezTo>
                    <a:cubicBezTo>
                      <a:pt x="27" y="272"/>
                      <a:pt x="21" y="248"/>
                      <a:pt x="25" y="221"/>
                    </a:cubicBezTo>
                    <a:cubicBezTo>
                      <a:pt x="29" y="194"/>
                      <a:pt x="42" y="174"/>
                      <a:pt x="53" y="169"/>
                    </a:cubicBezTo>
                    <a:cubicBezTo>
                      <a:pt x="57" y="167"/>
                      <a:pt x="59" y="163"/>
                      <a:pt x="59" y="159"/>
                    </a:cubicBezTo>
                    <a:cubicBezTo>
                      <a:pt x="56" y="129"/>
                      <a:pt x="74" y="105"/>
                      <a:pt x="97" y="97"/>
                    </a:cubicBezTo>
                    <a:cubicBezTo>
                      <a:pt x="103" y="156"/>
                      <a:pt x="155" y="156"/>
                      <a:pt x="179" y="15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39" y="135"/>
                      <a:pt x="117" y="127"/>
                      <a:pt x="117" y="84"/>
                    </a:cubicBezTo>
                    <a:cubicBezTo>
                      <a:pt x="118" y="63"/>
                      <a:pt x="153" y="21"/>
                      <a:pt x="190" y="21"/>
                    </a:cubicBezTo>
                    <a:cubicBezTo>
                      <a:pt x="205" y="21"/>
                      <a:pt x="215" y="24"/>
                      <a:pt x="222" y="31"/>
                    </a:cubicBezTo>
                    <a:cubicBezTo>
                      <a:pt x="232" y="41"/>
                      <a:pt x="232" y="58"/>
                      <a:pt x="232" y="70"/>
                    </a:cubicBezTo>
                    <a:cubicBezTo>
                      <a:pt x="232" y="72"/>
                      <a:pt x="232" y="72"/>
                      <a:pt x="232" y="72"/>
                    </a:cubicBezTo>
                    <a:cubicBezTo>
                      <a:pt x="253" y="72"/>
                      <a:pt x="253" y="72"/>
                      <a:pt x="253" y="72"/>
                    </a:cubicBezTo>
                    <a:cubicBezTo>
                      <a:pt x="253" y="71"/>
                      <a:pt x="253" y="71"/>
                      <a:pt x="253" y="71"/>
                    </a:cubicBezTo>
                    <a:cubicBezTo>
                      <a:pt x="253" y="56"/>
                      <a:pt x="253" y="32"/>
                      <a:pt x="237" y="16"/>
                    </a:cubicBezTo>
                    <a:cubicBezTo>
                      <a:pt x="226" y="5"/>
                      <a:pt x="211" y="0"/>
                      <a:pt x="191" y="0"/>
                    </a:cubicBezTo>
                    <a:cubicBezTo>
                      <a:pt x="146" y="0"/>
                      <a:pt x="106" y="43"/>
                      <a:pt x="98" y="74"/>
                    </a:cubicBezTo>
                    <a:cubicBezTo>
                      <a:pt x="66" y="82"/>
                      <a:pt x="36" y="113"/>
                      <a:pt x="37" y="154"/>
                    </a:cubicBezTo>
                    <a:cubicBezTo>
                      <a:pt x="22" y="166"/>
                      <a:pt x="9" y="190"/>
                      <a:pt x="5" y="218"/>
                    </a:cubicBezTo>
                    <a:cubicBezTo>
                      <a:pt x="0" y="249"/>
                      <a:pt x="7" y="278"/>
                      <a:pt x="24" y="297"/>
                    </a:cubicBezTo>
                    <a:cubicBezTo>
                      <a:pt x="21" y="320"/>
                      <a:pt x="29" y="355"/>
                      <a:pt x="50" y="379"/>
                    </a:cubicBezTo>
                    <a:cubicBezTo>
                      <a:pt x="66" y="397"/>
                      <a:pt x="86" y="406"/>
                      <a:pt x="109" y="407"/>
                    </a:cubicBezTo>
                    <a:cubicBezTo>
                      <a:pt x="121" y="452"/>
                      <a:pt x="158" y="474"/>
                      <a:pt x="192" y="474"/>
                    </a:cubicBezTo>
                    <a:cubicBezTo>
                      <a:pt x="194" y="474"/>
                      <a:pt x="197" y="474"/>
                      <a:pt x="199" y="474"/>
                    </a:cubicBezTo>
                    <a:cubicBezTo>
                      <a:pt x="232" y="471"/>
                      <a:pt x="255" y="448"/>
                      <a:pt x="255" y="417"/>
                    </a:cubicBezTo>
                    <a:cubicBezTo>
                      <a:pt x="255" y="364"/>
                      <a:pt x="255" y="364"/>
                      <a:pt x="255" y="364"/>
                    </a:cubicBezTo>
                    <a:cubicBezTo>
                      <a:pt x="231" y="364"/>
                      <a:pt x="231" y="364"/>
                      <a:pt x="231" y="364"/>
                    </a:cubicBezTo>
                    <a:lnTo>
                      <a:pt x="231" y="4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4" name="Freeform 27">
                <a:extLst>
                  <a:ext uri="{FF2B5EF4-FFF2-40B4-BE49-F238E27FC236}">
                    <a16:creationId xmlns:a16="http://schemas.microsoft.com/office/drawing/2014/main" id="{07601CCB-788E-45EB-8FA4-F7157C594F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3" y="-50"/>
                <a:ext cx="703" cy="272"/>
              </a:xfrm>
              <a:custGeom>
                <a:avLst/>
                <a:gdLst>
                  <a:gd name="T0" fmla="*/ 176 w 372"/>
                  <a:gd name="T1" fmla="*/ 52 h 144"/>
                  <a:gd name="T2" fmla="*/ 176 w 372"/>
                  <a:gd name="T3" fmla="*/ 0 h 144"/>
                  <a:gd name="T4" fmla="*/ 152 w 372"/>
                  <a:gd name="T5" fmla="*/ 0 h 144"/>
                  <a:gd name="T6" fmla="*/ 152 w 372"/>
                  <a:gd name="T7" fmla="*/ 52 h 144"/>
                  <a:gd name="T8" fmla="*/ 133 w 372"/>
                  <a:gd name="T9" fmla="*/ 52 h 144"/>
                  <a:gd name="T10" fmla="*/ 95 w 372"/>
                  <a:gd name="T11" fmla="*/ 76 h 144"/>
                  <a:gd name="T12" fmla="*/ 88 w 372"/>
                  <a:gd name="T13" fmla="*/ 85 h 144"/>
                  <a:gd name="T14" fmla="*/ 42 w 372"/>
                  <a:gd name="T15" fmla="*/ 95 h 144"/>
                  <a:gd name="T16" fmla="*/ 0 w 372"/>
                  <a:gd name="T17" fmla="*/ 60 h 144"/>
                  <a:gd name="T18" fmla="*/ 0 w 372"/>
                  <a:gd name="T19" fmla="*/ 81 h 144"/>
                  <a:gd name="T20" fmla="*/ 22 w 372"/>
                  <a:gd name="T21" fmla="*/ 102 h 144"/>
                  <a:gd name="T22" fmla="*/ 7 w 372"/>
                  <a:gd name="T23" fmla="*/ 125 h 144"/>
                  <a:gd name="T24" fmla="*/ 14 w 372"/>
                  <a:gd name="T25" fmla="*/ 144 h 144"/>
                  <a:gd name="T26" fmla="*/ 40 w 372"/>
                  <a:gd name="T27" fmla="*/ 116 h 144"/>
                  <a:gd name="T28" fmla="*/ 56 w 372"/>
                  <a:gd name="T29" fmla="*/ 118 h 144"/>
                  <a:gd name="T30" fmla="*/ 103 w 372"/>
                  <a:gd name="T31" fmla="*/ 99 h 144"/>
                  <a:gd name="T32" fmla="*/ 111 w 372"/>
                  <a:gd name="T33" fmla="*/ 89 h 144"/>
                  <a:gd name="T34" fmla="*/ 131 w 372"/>
                  <a:gd name="T35" fmla="*/ 72 h 144"/>
                  <a:gd name="T36" fmla="*/ 132 w 372"/>
                  <a:gd name="T37" fmla="*/ 72 h 144"/>
                  <a:gd name="T38" fmla="*/ 290 w 372"/>
                  <a:gd name="T39" fmla="*/ 72 h 144"/>
                  <a:gd name="T40" fmla="*/ 330 w 372"/>
                  <a:gd name="T41" fmla="*/ 103 h 144"/>
                  <a:gd name="T42" fmla="*/ 372 w 372"/>
                  <a:gd name="T43" fmla="*/ 61 h 144"/>
                  <a:gd name="T44" fmla="*/ 330 w 372"/>
                  <a:gd name="T45" fmla="*/ 20 h 144"/>
                  <a:gd name="T46" fmla="*/ 290 w 372"/>
                  <a:gd name="T47" fmla="*/ 52 h 144"/>
                  <a:gd name="T48" fmla="*/ 176 w 372"/>
                  <a:gd name="T49" fmla="*/ 52 h 144"/>
                  <a:gd name="T50" fmla="*/ 330 w 372"/>
                  <a:gd name="T51" fmla="*/ 40 h 144"/>
                  <a:gd name="T52" fmla="*/ 351 w 372"/>
                  <a:gd name="T53" fmla="*/ 61 h 144"/>
                  <a:gd name="T54" fmla="*/ 330 w 372"/>
                  <a:gd name="T55" fmla="*/ 82 h 144"/>
                  <a:gd name="T56" fmla="*/ 309 w 372"/>
                  <a:gd name="T57" fmla="*/ 61 h 144"/>
                  <a:gd name="T58" fmla="*/ 330 w 372"/>
                  <a:gd name="T59" fmla="*/ 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2" h="144">
                    <a:moveTo>
                      <a:pt x="176" y="52"/>
                    </a:moveTo>
                    <a:cubicBezTo>
                      <a:pt x="176" y="0"/>
                      <a:pt x="176" y="0"/>
                      <a:pt x="176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18" y="48"/>
                      <a:pt x="106" y="64"/>
                      <a:pt x="95" y="76"/>
                    </a:cubicBezTo>
                    <a:cubicBezTo>
                      <a:pt x="93" y="79"/>
                      <a:pt x="90" y="82"/>
                      <a:pt x="88" y="85"/>
                    </a:cubicBezTo>
                    <a:cubicBezTo>
                      <a:pt x="76" y="97"/>
                      <a:pt x="56" y="101"/>
                      <a:pt x="42" y="95"/>
                    </a:cubicBezTo>
                    <a:cubicBezTo>
                      <a:pt x="39" y="75"/>
                      <a:pt x="20" y="60"/>
                      <a:pt x="0" y="6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12" y="81"/>
                      <a:pt x="22" y="90"/>
                      <a:pt x="22" y="102"/>
                    </a:cubicBezTo>
                    <a:cubicBezTo>
                      <a:pt x="22" y="111"/>
                      <a:pt x="15" y="122"/>
                      <a:pt x="7" y="125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26" y="140"/>
                      <a:pt x="35" y="129"/>
                      <a:pt x="40" y="116"/>
                    </a:cubicBezTo>
                    <a:cubicBezTo>
                      <a:pt x="45" y="118"/>
                      <a:pt x="50" y="118"/>
                      <a:pt x="56" y="118"/>
                    </a:cubicBezTo>
                    <a:cubicBezTo>
                      <a:pt x="73" y="118"/>
                      <a:pt x="91" y="112"/>
                      <a:pt x="103" y="99"/>
                    </a:cubicBezTo>
                    <a:cubicBezTo>
                      <a:pt x="105" y="96"/>
                      <a:pt x="108" y="93"/>
                      <a:pt x="111" y="89"/>
                    </a:cubicBezTo>
                    <a:cubicBezTo>
                      <a:pt x="117" y="82"/>
                      <a:pt x="127" y="71"/>
                      <a:pt x="131" y="72"/>
                    </a:cubicBezTo>
                    <a:cubicBezTo>
                      <a:pt x="132" y="72"/>
                      <a:pt x="132" y="72"/>
                      <a:pt x="132" y="72"/>
                    </a:cubicBezTo>
                    <a:cubicBezTo>
                      <a:pt x="290" y="72"/>
                      <a:pt x="290" y="72"/>
                      <a:pt x="290" y="72"/>
                    </a:cubicBezTo>
                    <a:cubicBezTo>
                      <a:pt x="295" y="88"/>
                      <a:pt x="311" y="103"/>
                      <a:pt x="330" y="103"/>
                    </a:cubicBezTo>
                    <a:cubicBezTo>
                      <a:pt x="353" y="103"/>
                      <a:pt x="372" y="84"/>
                      <a:pt x="372" y="61"/>
                    </a:cubicBezTo>
                    <a:cubicBezTo>
                      <a:pt x="372" y="38"/>
                      <a:pt x="353" y="20"/>
                      <a:pt x="330" y="20"/>
                    </a:cubicBezTo>
                    <a:cubicBezTo>
                      <a:pt x="311" y="20"/>
                      <a:pt x="295" y="32"/>
                      <a:pt x="290" y="52"/>
                    </a:cubicBezTo>
                    <a:lnTo>
                      <a:pt x="176" y="52"/>
                    </a:lnTo>
                    <a:close/>
                    <a:moveTo>
                      <a:pt x="330" y="40"/>
                    </a:moveTo>
                    <a:cubicBezTo>
                      <a:pt x="342" y="40"/>
                      <a:pt x="351" y="50"/>
                      <a:pt x="351" y="61"/>
                    </a:cubicBezTo>
                    <a:cubicBezTo>
                      <a:pt x="351" y="73"/>
                      <a:pt x="342" y="82"/>
                      <a:pt x="330" y="82"/>
                    </a:cubicBezTo>
                    <a:cubicBezTo>
                      <a:pt x="319" y="82"/>
                      <a:pt x="309" y="73"/>
                      <a:pt x="309" y="61"/>
                    </a:cubicBezTo>
                    <a:cubicBezTo>
                      <a:pt x="309" y="50"/>
                      <a:pt x="319" y="40"/>
                      <a:pt x="330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5" name="Freeform 28">
                <a:extLst>
                  <a:ext uri="{FF2B5EF4-FFF2-40B4-BE49-F238E27FC236}">
                    <a16:creationId xmlns:a16="http://schemas.microsoft.com/office/drawing/2014/main" id="{B7410AE5-7B7E-4068-BDA3-894B24C77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49" y="-171"/>
                <a:ext cx="399" cy="157"/>
              </a:xfrm>
              <a:custGeom>
                <a:avLst/>
                <a:gdLst>
                  <a:gd name="T0" fmla="*/ 76 w 211"/>
                  <a:gd name="T1" fmla="*/ 32 h 83"/>
                  <a:gd name="T2" fmla="*/ 19 w 211"/>
                  <a:gd name="T3" fmla="*/ 10 h 83"/>
                  <a:gd name="T4" fmla="*/ 0 w 211"/>
                  <a:gd name="T5" fmla="*/ 17 h 83"/>
                  <a:gd name="T6" fmla="*/ 76 w 211"/>
                  <a:gd name="T7" fmla="*/ 52 h 83"/>
                  <a:gd name="T8" fmla="*/ 129 w 211"/>
                  <a:gd name="T9" fmla="*/ 52 h 83"/>
                  <a:gd name="T10" fmla="*/ 169 w 211"/>
                  <a:gd name="T11" fmla="*/ 83 h 83"/>
                  <a:gd name="T12" fmla="*/ 211 w 211"/>
                  <a:gd name="T13" fmla="*/ 42 h 83"/>
                  <a:gd name="T14" fmla="*/ 169 w 211"/>
                  <a:gd name="T15" fmla="*/ 0 h 83"/>
                  <a:gd name="T16" fmla="*/ 129 w 211"/>
                  <a:gd name="T17" fmla="*/ 32 h 83"/>
                  <a:gd name="T18" fmla="*/ 76 w 211"/>
                  <a:gd name="T19" fmla="*/ 32 h 83"/>
                  <a:gd name="T20" fmla="*/ 169 w 211"/>
                  <a:gd name="T21" fmla="*/ 21 h 83"/>
                  <a:gd name="T22" fmla="*/ 190 w 211"/>
                  <a:gd name="T23" fmla="*/ 42 h 83"/>
                  <a:gd name="T24" fmla="*/ 169 w 211"/>
                  <a:gd name="T25" fmla="*/ 63 h 83"/>
                  <a:gd name="T26" fmla="*/ 149 w 211"/>
                  <a:gd name="T27" fmla="*/ 42 h 83"/>
                  <a:gd name="T28" fmla="*/ 169 w 211"/>
                  <a:gd name="T29" fmla="*/ 2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1" h="83">
                    <a:moveTo>
                      <a:pt x="76" y="32"/>
                    </a:moveTo>
                    <a:cubicBezTo>
                      <a:pt x="42" y="32"/>
                      <a:pt x="26" y="25"/>
                      <a:pt x="19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3" y="48"/>
                      <a:pt x="47" y="52"/>
                      <a:pt x="76" y="52"/>
                    </a:cubicBezTo>
                    <a:cubicBezTo>
                      <a:pt x="129" y="52"/>
                      <a:pt x="129" y="52"/>
                      <a:pt x="129" y="52"/>
                    </a:cubicBezTo>
                    <a:cubicBezTo>
                      <a:pt x="134" y="72"/>
                      <a:pt x="150" y="83"/>
                      <a:pt x="169" y="83"/>
                    </a:cubicBezTo>
                    <a:cubicBezTo>
                      <a:pt x="192" y="83"/>
                      <a:pt x="211" y="65"/>
                      <a:pt x="211" y="42"/>
                    </a:cubicBezTo>
                    <a:cubicBezTo>
                      <a:pt x="211" y="19"/>
                      <a:pt x="192" y="0"/>
                      <a:pt x="169" y="0"/>
                    </a:cubicBezTo>
                    <a:cubicBezTo>
                      <a:pt x="150" y="0"/>
                      <a:pt x="134" y="12"/>
                      <a:pt x="129" y="32"/>
                    </a:cubicBezTo>
                    <a:lnTo>
                      <a:pt x="76" y="32"/>
                    </a:lnTo>
                    <a:close/>
                    <a:moveTo>
                      <a:pt x="169" y="21"/>
                    </a:moveTo>
                    <a:cubicBezTo>
                      <a:pt x="181" y="21"/>
                      <a:pt x="190" y="30"/>
                      <a:pt x="190" y="42"/>
                    </a:cubicBezTo>
                    <a:cubicBezTo>
                      <a:pt x="190" y="53"/>
                      <a:pt x="181" y="63"/>
                      <a:pt x="169" y="63"/>
                    </a:cubicBezTo>
                    <a:cubicBezTo>
                      <a:pt x="158" y="63"/>
                      <a:pt x="149" y="53"/>
                      <a:pt x="149" y="42"/>
                    </a:cubicBezTo>
                    <a:cubicBezTo>
                      <a:pt x="149" y="30"/>
                      <a:pt x="158" y="21"/>
                      <a:pt x="1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6" name="Freeform 29">
                <a:extLst>
                  <a:ext uri="{FF2B5EF4-FFF2-40B4-BE49-F238E27FC236}">
                    <a16:creationId xmlns:a16="http://schemas.microsoft.com/office/drawing/2014/main" id="{F290527C-C050-4054-95D9-FA9AB2AE3D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0" y="124"/>
                <a:ext cx="278" cy="219"/>
              </a:xfrm>
              <a:custGeom>
                <a:avLst/>
                <a:gdLst>
                  <a:gd name="T0" fmla="*/ 0 w 147"/>
                  <a:gd name="T1" fmla="*/ 0 h 116"/>
                  <a:gd name="T2" fmla="*/ 0 w 147"/>
                  <a:gd name="T3" fmla="*/ 116 h 116"/>
                  <a:gd name="T4" fmla="*/ 24 w 147"/>
                  <a:gd name="T5" fmla="*/ 116 h 116"/>
                  <a:gd name="T6" fmla="*/ 24 w 147"/>
                  <a:gd name="T7" fmla="*/ 64 h 116"/>
                  <a:gd name="T8" fmla="*/ 65 w 147"/>
                  <a:gd name="T9" fmla="*/ 64 h 116"/>
                  <a:gd name="T10" fmla="*/ 105 w 147"/>
                  <a:gd name="T11" fmla="*/ 95 h 116"/>
                  <a:gd name="T12" fmla="*/ 147 w 147"/>
                  <a:gd name="T13" fmla="*/ 53 h 116"/>
                  <a:gd name="T14" fmla="*/ 105 w 147"/>
                  <a:gd name="T15" fmla="*/ 12 h 116"/>
                  <a:gd name="T16" fmla="*/ 65 w 147"/>
                  <a:gd name="T17" fmla="*/ 44 h 116"/>
                  <a:gd name="T18" fmla="*/ 24 w 147"/>
                  <a:gd name="T19" fmla="*/ 44 h 116"/>
                  <a:gd name="T20" fmla="*/ 24 w 147"/>
                  <a:gd name="T21" fmla="*/ 0 h 116"/>
                  <a:gd name="T22" fmla="*/ 0 w 147"/>
                  <a:gd name="T23" fmla="*/ 0 h 116"/>
                  <a:gd name="T24" fmla="*/ 105 w 147"/>
                  <a:gd name="T25" fmla="*/ 32 h 116"/>
                  <a:gd name="T26" fmla="*/ 126 w 147"/>
                  <a:gd name="T27" fmla="*/ 52 h 116"/>
                  <a:gd name="T28" fmla="*/ 105 w 147"/>
                  <a:gd name="T29" fmla="*/ 73 h 116"/>
                  <a:gd name="T30" fmla="*/ 85 w 147"/>
                  <a:gd name="T31" fmla="*/ 52 h 116"/>
                  <a:gd name="T32" fmla="*/ 105 w 147"/>
                  <a:gd name="T33" fmla="*/ 3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7" h="116">
                    <a:moveTo>
                      <a:pt x="0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70" y="80"/>
                      <a:pt x="86" y="95"/>
                      <a:pt x="105" y="95"/>
                    </a:cubicBezTo>
                    <a:cubicBezTo>
                      <a:pt x="128" y="95"/>
                      <a:pt x="147" y="76"/>
                      <a:pt x="147" y="53"/>
                    </a:cubicBezTo>
                    <a:cubicBezTo>
                      <a:pt x="147" y="30"/>
                      <a:pt x="128" y="12"/>
                      <a:pt x="105" y="12"/>
                    </a:cubicBezTo>
                    <a:cubicBezTo>
                      <a:pt x="86" y="12"/>
                      <a:pt x="70" y="24"/>
                      <a:pt x="65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0"/>
                    </a:lnTo>
                    <a:close/>
                    <a:moveTo>
                      <a:pt x="105" y="32"/>
                    </a:moveTo>
                    <a:cubicBezTo>
                      <a:pt x="117" y="32"/>
                      <a:pt x="126" y="41"/>
                      <a:pt x="126" y="52"/>
                    </a:cubicBezTo>
                    <a:cubicBezTo>
                      <a:pt x="126" y="64"/>
                      <a:pt x="117" y="73"/>
                      <a:pt x="105" y="73"/>
                    </a:cubicBezTo>
                    <a:cubicBezTo>
                      <a:pt x="94" y="73"/>
                      <a:pt x="85" y="64"/>
                      <a:pt x="85" y="52"/>
                    </a:cubicBezTo>
                    <a:cubicBezTo>
                      <a:pt x="85" y="41"/>
                      <a:pt x="94" y="32"/>
                      <a:pt x="105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7" name="Freeform 30">
                <a:extLst>
                  <a:ext uri="{FF2B5EF4-FFF2-40B4-BE49-F238E27FC236}">
                    <a16:creationId xmlns:a16="http://schemas.microsoft.com/office/drawing/2014/main" id="{E69FD721-0976-4DAB-B246-0FE0269708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1" y="458"/>
                <a:ext cx="217" cy="157"/>
              </a:xfrm>
              <a:custGeom>
                <a:avLst/>
                <a:gdLst>
                  <a:gd name="T0" fmla="*/ 73 w 115"/>
                  <a:gd name="T1" fmla="*/ 0 h 83"/>
                  <a:gd name="T2" fmla="*/ 33 w 115"/>
                  <a:gd name="T3" fmla="*/ 31 h 83"/>
                  <a:gd name="T4" fmla="*/ 0 w 115"/>
                  <a:gd name="T5" fmla="*/ 31 h 83"/>
                  <a:gd name="T6" fmla="*/ 0 w 115"/>
                  <a:gd name="T7" fmla="*/ 51 h 83"/>
                  <a:gd name="T8" fmla="*/ 33 w 115"/>
                  <a:gd name="T9" fmla="*/ 51 h 83"/>
                  <a:gd name="T10" fmla="*/ 73 w 115"/>
                  <a:gd name="T11" fmla="*/ 83 h 83"/>
                  <a:gd name="T12" fmla="*/ 115 w 115"/>
                  <a:gd name="T13" fmla="*/ 42 h 83"/>
                  <a:gd name="T14" fmla="*/ 73 w 115"/>
                  <a:gd name="T15" fmla="*/ 0 h 83"/>
                  <a:gd name="T16" fmla="*/ 73 w 115"/>
                  <a:gd name="T17" fmla="*/ 63 h 83"/>
                  <a:gd name="T18" fmla="*/ 53 w 115"/>
                  <a:gd name="T19" fmla="*/ 42 h 83"/>
                  <a:gd name="T20" fmla="*/ 73 w 115"/>
                  <a:gd name="T21" fmla="*/ 21 h 83"/>
                  <a:gd name="T22" fmla="*/ 94 w 115"/>
                  <a:gd name="T23" fmla="*/ 42 h 83"/>
                  <a:gd name="T24" fmla="*/ 73 w 115"/>
                  <a:gd name="T25" fmla="*/ 6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5" h="83">
                    <a:moveTo>
                      <a:pt x="73" y="0"/>
                    </a:moveTo>
                    <a:cubicBezTo>
                      <a:pt x="54" y="0"/>
                      <a:pt x="38" y="15"/>
                      <a:pt x="33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8" y="71"/>
                      <a:pt x="54" y="83"/>
                      <a:pt x="73" y="83"/>
                    </a:cubicBezTo>
                    <a:cubicBezTo>
                      <a:pt x="96" y="83"/>
                      <a:pt x="115" y="65"/>
                      <a:pt x="115" y="42"/>
                    </a:cubicBezTo>
                    <a:cubicBezTo>
                      <a:pt x="115" y="19"/>
                      <a:pt x="96" y="0"/>
                      <a:pt x="73" y="0"/>
                    </a:cubicBezTo>
                    <a:close/>
                    <a:moveTo>
                      <a:pt x="73" y="63"/>
                    </a:moveTo>
                    <a:cubicBezTo>
                      <a:pt x="62" y="63"/>
                      <a:pt x="53" y="54"/>
                      <a:pt x="53" y="42"/>
                    </a:cubicBezTo>
                    <a:cubicBezTo>
                      <a:pt x="53" y="31"/>
                      <a:pt x="62" y="21"/>
                      <a:pt x="73" y="21"/>
                    </a:cubicBezTo>
                    <a:cubicBezTo>
                      <a:pt x="85" y="21"/>
                      <a:pt x="94" y="31"/>
                      <a:pt x="94" y="42"/>
                    </a:cubicBezTo>
                    <a:cubicBezTo>
                      <a:pt x="94" y="54"/>
                      <a:pt x="85" y="63"/>
                      <a:pt x="73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8" name="Freeform 31">
                <a:extLst>
                  <a:ext uri="{FF2B5EF4-FFF2-40B4-BE49-F238E27FC236}">
                    <a16:creationId xmlns:a16="http://schemas.microsoft.com/office/drawing/2014/main" id="{C81EBA59-C06E-4B51-AEE3-FDD301E644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76" y="299"/>
                <a:ext cx="510" cy="161"/>
              </a:xfrm>
              <a:custGeom>
                <a:avLst/>
                <a:gdLst>
                  <a:gd name="T0" fmla="*/ 228 w 270"/>
                  <a:gd name="T1" fmla="*/ 0 h 85"/>
                  <a:gd name="T2" fmla="*/ 188 w 270"/>
                  <a:gd name="T3" fmla="*/ 31 h 85"/>
                  <a:gd name="T4" fmla="*/ 62 w 270"/>
                  <a:gd name="T5" fmla="*/ 31 h 85"/>
                  <a:gd name="T6" fmla="*/ 0 w 270"/>
                  <a:gd name="T7" fmla="*/ 61 h 85"/>
                  <a:gd name="T8" fmla="*/ 19 w 270"/>
                  <a:gd name="T9" fmla="*/ 70 h 85"/>
                  <a:gd name="T10" fmla="*/ 62 w 270"/>
                  <a:gd name="T11" fmla="*/ 55 h 85"/>
                  <a:gd name="T12" fmla="*/ 188 w 270"/>
                  <a:gd name="T13" fmla="*/ 55 h 85"/>
                  <a:gd name="T14" fmla="*/ 228 w 270"/>
                  <a:gd name="T15" fmla="*/ 85 h 85"/>
                  <a:gd name="T16" fmla="*/ 270 w 270"/>
                  <a:gd name="T17" fmla="*/ 43 h 85"/>
                  <a:gd name="T18" fmla="*/ 228 w 270"/>
                  <a:gd name="T19" fmla="*/ 0 h 85"/>
                  <a:gd name="T20" fmla="*/ 228 w 270"/>
                  <a:gd name="T21" fmla="*/ 64 h 85"/>
                  <a:gd name="T22" fmla="*/ 207 w 270"/>
                  <a:gd name="T23" fmla="*/ 43 h 85"/>
                  <a:gd name="T24" fmla="*/ 228 w 270"/>
                  <a:gd name="T25" fmla="*/ 22 h 85"/>
                  <a:gd name="T26" fmla="*/ 249 w 270"/>
                  <a:gd name="T27" fmla="*/ 43 h 85"/>
                  <a:gd name="T28" fmla="*/ 228 w 270"/>
                  <a:gd name="T29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0" h="85">
                    <a:moveTo>
                      <a:pt x="228" y="0"/>
                    </a:moveTo>
                    <a:cubicBezTo>
                      <a:pt x="209" y="0"/>
                      <a:pt x="193" y="15"/>
                      <a:pt x="188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37" y="31"/>
                      <a:pt x="11" y="35"/>
                      <a:pt x="0" y="61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24" y="58"/>
                      <a:pt x="36" y="55"/>
                      <a:pt x="62" y="55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93" y="71"/>
                      <a:pt x="209" y="85"/>
                      <a:pt x="228" y="85"/>
                    </a:cubicBezTo>
                    <a:cubicBezTo>
                      <a:pt x="251" y="85"/>
                      <a:pt x="270" y="66"/>
                      <a:pt x="270" y="43"/>
                    </a:cubicBezTo>
                    <a:cubicBezTo>
                      <a:pt x="270" y="20"/>
                      <a:pt x="251" y="0"/>
                      <a:pt x="228" y="0"/>
                    </a:cubicBezTo>
                    <a:close/>
                    <a:moveTo>
                      <a:pt x="228" y="64"/>
                    </a:moveTo>
                    <a:cubicBezTo>
                      <a:pt x="217" y="64"/>
                      <a:pt x="207" y="54"/>
                      <a:pt x="207" y="43"/>
                    </a:cubicBezTo>
                    <a:cubicBezTo>
                      <a:pt x="207" y="31"/>
                      <a:pt x="217" y="22"/>
                      <a:pt x="228" y="22"/>
                    </a:cubicBezTo>
                    <a:cubicBezTo>
                      <a:pt x="240" y="22"/>
                      <a:pt x="249" y="31"/>
                      <a:pt x="249" y="43"/>
                    </a:cubicBezTo>
                    <a:cubicBezTo>
                      <a:pt x="249" y="54"/>
                      <a:pt x="240" y="64"/>
                      <a:pt x="22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9" name="Group 4">
              <a:extLst>
                <a:ext uri="{FF2B5EF4-FFF2-40B4-BE49-F238E27FC236}">
                  <a16:creationId xmlns:a16="http://schemas.microsoft.com/office/drawing/2014/main" id="{2FB45965-5251-4306-8ED9-0CDD2221965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968491" y="802782"/>
              <a:ext cx="372830" cy="447980"/>
              <a:chOff x="3419" y="252"/>
              <a:chExt cx="511" cy="614"/>
            </a:xfrm>
            <a:solidFill>
              <a:srgbClr val="A8188D"/>
            </a:solidFill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985BBF09-0568-4244-AC85-26C2E8BAF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328"/>
                <a:ext cx="347" cy="381"/>
              </a:xfrm>
              <a:custGeom>
                <a:avLst/>
                <a:gdLst>
                  <a:gd name="T0" fmla="*/ 130 w 183"/>
                  <a:gd name="T1" fmla="*/ 201 h 201"/>
                  <a:gd name="T2" fmla="*/ 116 w 183"/>
                  <a:gd name="T3" fmla="*/ 201 h 201"/>
                  <a:gd name="T4" fmla="*/ 144 w 183"/>
                  <a:gd name="T5" fmla="*/ 151 h 201"/>
                  <a:gd name="T6" fmla="*/ 145 w 183"/>
                  <a:gd name="T7" fmla="*/ 150 h 201"/>
                  <a:gd name="T8" fmla="*/ 169 w 183"/>
                  <a:gd name="T9" fmla="*/ 93 h 201"/>
                  <a:gd name="T10" fmla="*/ 145 w 183"/>
                  <a:gd name="T11" fmla="*/ 36 h 201"/>
                  <a:gd name="T12" fmla="*/ 92 w 183"/>
                  <a:gd name="T13" fmla="*/ 15 h 201"/>
                  <a:gd name="T14" fmla="*/ 38 w 183"/>
                  <a:gd name="T15" fmla="*/ 36 h 201"/>
                  <a:gd name="T16" fmla="*/ 14 w 183"/>
                  <a:gd name="T17" fmla="*/ 93 h 201"/>
                  <a:gd name="T18" fmla="*/ 38 w 183"/>
                  <a:gd name="T19" fmla="*/ 150 h 201"/>
                  <a:gd name="T20" fmla="*/ 39 w 183"/>
                  <a:gd name="T21" fmla="*/ 151 h 201"/>
                  <a:gd name="T22" fmla="*/ 67 w 183"/>
                  <a:gd name="T23" fmla="*/ 201 h 201"/>
                  <a:gd name="T24" fmla="*/ 53 w 183"/>
                  <a:gd name="T25" fmla="*/ 201 h 201"/>
                  <a:gd name="T26" fmla="*/ 29 w 183"/>
                  <a:gd name="T27" fmla="*/ 161 h 201"/>
                  <a:gd name="T28" fmla="*/ 28 w 183"/>
                  <a:gd name="T29" fmla="*/ 161 h 201"/>
                  <a:gd name="T30" fmla="*/ 0 w 183"/>
                  <a:gd name="T31" fmla="*/ 93 h 201"/>
                  <a:gd name="T32" fmla="*/ 28 w 183"/>
                  <a:gd name="T33" fmla="*/ 26 h 201"/>
                  <a:gd name="T34" fmla="*/ 92 w 183"/>
                  <a:gd name="T35" fmla="*/ 1 h 201"/>
                  <a:gd name="T36" fmla="*/ 155 w 183"/>
                  <a:gd name="T37" fmla="*/ 26 h 201"/>
                  <a:gd name="T38" fmla="*/ 183 w 183"/>
                  <a:gd name="T39" fmla="*/ 93 h 201"/>
                  <a:gd name="T40" fmla="*/ 155 w 183"/>
                  <a:gd name="T41" fmla="*/ 161 h 201"/>
                  <a:gd name="T42" fmla="*/ 154 w 183"/>
                  <a:gd name="T43" fmla="*/ 161 h 201"/>
                  <a:gd name="T44" fmla="*/ 130 w 183"/>
                  <a:gd name="T45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3" h="201">
                    <a:moveTo>
                      <a:pt x="130" y="201"/>
                    </a:moveTo>
                    <a:cubicBezTo>
                      <a:pt x="116" y="201"/>
                      <a:pt x="116" y="201"/>
                      <a:pt x="116" y="201"/>
                    </a:cubicBezTo>
                    <a:cubicBezTo>
                      <a:pt x="116" y="178"/>
                      <a:pt x="130" y="165"/>
                      <a:pt x="144" y="151"/>
                    </a:cubicBezTo>
                    <a:cubicBezTo>
                      <a:pt x="145" y="150"/>
                      <a:pt x="145" y="150"/>
                      <a:pt x="145" y="150"/>
                    </a:cubicBezTo>
                    <a:cubicBezTo>
                      <a:pt x="160" y="136"/>
                      <a:pt x="169" y="115"/>
                      <a:pt x="169" y="93"/>
                    </a:cubicBezTo>
                    <a:cubicBezTo>
                      <a:pt x="169" y="71"/>
                      <a:pt x="161" y="51"/>
                      <a:pt x="145" y="36"/>
                    </a:cubicBezTo>
                    <a:cubicBezTo>
                      <a:pt x="131" y="22"/>
                      <a:pt x="112" y="14"/>
                      <a:pt x="92" y="15"/>
                    </a:cubicBezTo>
                    <a:cubicBezTo>
                      <a:pt x="71" y="14"/>
                      <a:pt x="52" y="22"/>
                      <a:pt x="38" y="36"/>
                    </a:cubicBezTo>
                    <a:cubicBezTo>
                      <a:pt x="22" y="51"/>
                      <a:pt x="14" y="71"/>
                      <a:pt x="14" y="93"/>
                    </a:cubicBezTo>
                    <a:cubicBezTo>
                      <a:pt x="14" y="115"/>
                      <a:pt x="23" y="136"/>
                      <a:pt x="38" y="150"/>
                    </a:cubicBezTo>
                    <a:cubicBezTo>
                      <a:pt x="39" y="151"/>
                      <a:pt x="39" y="151"/>
                      <a:pt x="39" y="151"/>
                    </a:cubicBezTo>
                    <a:cubicBezTo>
                      <a:pt x="53" y="165"/>
                      <a:pt x="67" y="178"/>
                      <a:pt x="67" y="201"/>
                    </a:cubicBezTo>
                    <a:cubicBezTo>
                      <a:pt x="53" y="201"/>
                      <a:pt x="53" y="201"/>
                      <a:pt x="53" y="201"/>
                    </a:cubicBezTo>
                    <a:cubicBezTo>
                      <a:pt x="53" y="185"/>
                      <a:pt x="42" y="174"/>
                      <a:pt x="29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10" y="143"/>
                      <a:pt x="0" y="119"/>
                      <a:pt x="0" y="93"/>
                    </a:cubicBezTo>
                    <a:cubicBezTo>
                      <a:pt x="0" y="68"/>
                      <a:pt x="10" y="43"/>
                      <a:pt x="28" y="26"/>
                    </a:cubicBezTo>
                    <a:cubicBezTo>
                      <a:pt x="45" y="9"/>
                      <a:pt x="68" y="0"/>
                      <a:pt x="92" y="1"/>
                    </a:cubicBezTo>
                    <a:cubicBezTo>
                      <a:pt x="115" y="0"/>
                      <a:pt x="138" y="9"/>
                      <a:pt x="155" y="26"/>
                    </a:cubicBezTo>
                    <a:cubicBezTo>
                      <a:pt x="173" y="43"/>
                      <a:pt x="183" y="68"/>
                      <a:pt x="183" y="93"/>
                    </a:cubicBezTo>
                    <a:cubicBezTo>
                      <a:pt x="183" y="119"/>
                      <a:pt x="173" y="143"/>
                      <a:pt x="155" y="161"/>
                    </a:cubicBezTo>
                    <a:cubicBezTo>
                      <a:pt x="154" y="161"/>
                      <a:pt x="154" y="161"/>
                      <a:pt x="154" y="161"/>
                    </a:cubicBezTo>
                    <a:cubicBezTo>
                      <a:pt x="141" y="174"/>
                      <a:pt x="130" y="185"/>
                      <a:pt x="130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5FE83CC3-7C5B-4E74-8D25-F29C74842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7" y="824"/>
                <a:ext cx="108" cy="42"/>
              </a:xfrm>
              <a:custGeom>
                <a:avLst/>
                <a:gdLst>
                  <a:gd name="T0" fmla="*/ 36 w 57"/>
                  <a:gd name="T1" fmla="*/ 22 h 22"/>
                  <a:gd name="T2" fmla="*/ 21 w 57"/>
                  <a:gd name="T3" fmla="*/ 22 h 22"/>
                  <a:gd name="T4" fmla="*/ 16 w 57"/>
                  <a:gd name="T5" fmla="*/ 20 h 22"/>
                  <a:gd name="T6" fmla="*/ 11 w 57"/>
                  <a:gd name="T7" fmla="*/ 15 h 22"/>
                  <a:gd name="T8" fmla="*/ 0 w 57"/>
                  <a:gd name="T9" fmla="*/ 15 h 22"/>
                  <a:gd name="T10" fmla="*/ 0 w 57"/>
                  <a:gd name="T11" fmla="*/ 0 h 22"/>
                  <a:gd name="T12" fmla="*/ 14 w 57"/>
                  <a:gd name="T13" fmla="*/ 0 h 22"/>
                  <a:gd name="T14" fmla="*/ 19 w 57"/>
                  <a:gd name="T15" fmla="*/ 3 h 22"/>
                  <a:gd name="T16" fmla="*/ 24 w 57"/>
                  <a:gd name="T17" fmla="*/ 8 h 22"/>
                  <a:gd name="T18" fmla="*/ 33 w 57"/>
                  <a:gd name="T19" fmla="*/ 8 h 22"/>
                  <a:gd name="T20" fmla="*/ 38 w 57"/>
                  <a:gd name="T21" fmla="*/ 3 h 22"/>
                  <a:gd name="T22" fmla="*/ 43 w 57"/>
                  <a:gd name="T23" fmla="*/ 0 h 22"/>
                  <a:gd name="T24" fmla="*/ 57 w 57"/>
                  <a:gd name="T25" fmla="*/ 0 h 22"/>
                  <a:gd name="T26" fmla="*/ 57 w 57"/>
                  <a:gd name="T27" fmla="*/ 15 h 22"/>
                  <a:gd name="T28" fmla="*/ 46 w 57"/>
                  <a:gd name="T29" fmla="*/ 15 h 22"/>
                  <a:gd name="T30" fmla="*/ 41 w 57"/>
                  <a:gd name="T31" fmla="*/ 20 h 22"/>
                  <a:gd name="T32" fmla="*/ 36 w 57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22">
                    <a:moveTo>
                      <a:pt x="36" y="22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19" y="22"/>
                      <a:pt x="17" y="21"/>
                      <a:pt x="16" y="20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1"/>
                      <a:pt x="19" y="3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9" y="1"/>
                      <a:pt x="41" y="0"/>
                      <a:pt x="4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39" y="21"/>
                      <a:pt x="37" y="22"/>
                      <a:pt x="3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2039FDD0-3CEF-4B44-84CF-32E54A801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1" y="743"/>
                <a:ext cx="137" cy="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3" name="Rectangle 8">
                <a:extLst>
                  <a:ext uri="{FF2B5EF4-FFF2-40B4-BE49-F238E27FC236}">
                    <a16:creationId xmlns:a16="http://schemas.microsoft.com/office/drawing/2014/main" id="{D95B1406-3F9F-46BD-A324-E32DA39BD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1" y="784"/>
                <a:ext cx="137" cy="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2157F968-322F-46F1-A694-78D3CC434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" y="544"/>
                <a:ext cx="67" cy="42"/>
              </a:xfrm>
              <a:custGeom>
                <a:avLst/>
                <a:gdLst>
                  <a:gd name="T0" fmla="*/ 8 w 67"/>
                  <a:gd name="T1" fmla="*/ 42 h 42"/>
                  <a:gd name="T2" fmla="*/ 0 w 67"/>
                  <a:gd name="T3" fmla="*/ 17 h 42"/>
                  <a:gd name="T4" fmla="*/ 59 w 67"/>
                  <a:gd name="T5" fmla="*/ 0 h 42"/>
                  <a:gd name="T6" fmla="*/ 67 w 67"/>
                  <a:gd name="T7" fmla="*/ 26 h 42"/>
                  <a:gd name="T8" fmla="*/ 8 w 67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2">
                    <a:moveTo>
                      <a:pt x="8" y="42"/>
                    </a:moveTo>
                    <a:lnTo>
                      <a:pt x="0" y="17"/>
                    </a:lnTo>
                    <a:lnTo>
                      <a:pt x="59" y="0"/>
                    </a:lnTo>
                    <a:lnTo>
                      <a:pt x="67" y="26"/>
                    </a:lnTo>
                    <a:lnTo>
                      <a:pt x="8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64437735-CAB5-45AF-A1E9-1913EF67C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637"/>
                <a:ext cx="63" cy="62"/>
              </a:xfrm>
              <a:custGeom>
                <a:avLst/>
                <a:gdLst>
                  <a:gd name="T0" fmla="*/ 21 w 63"/>
                  <a:gd name="T1" fmla="*/ 62 h 62"/>
                  <a:gd name="T2" fmla="*/ 0 w 63"/>
                  <a:gd name="T3" fmla="*/ 43 h 62"/>
                  <a:gd name="T4" fmla="*/ 44 w 63"/>
                  <a:gd name="T5" fmla="*/ 0 h 62"/>
                  <a:gd name="T6" fmla="*/ 63 w 63"/>
                  <a:gd name="T7" fmla="*/ 21 h 62"/>
                  <a:gd name="T8" fmla="*/ 21 w 63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2">
                    <a:moveTo>
                      <a:pt x="21" y="62"/>
                    </a:moveTo>
                    <a:lnTo>
                      <a:pt x="0" y="43"/>
                    </a:lnTo>
                    <a:lnTo>
                      <a:pt x="44" y="0"/>
                    </a:lnTo>
                    <a:lnTo>
                      <a:pt x="63" y="21"/>
                    </a:lnTo>
                    <a:lnTo>
                      <a:pt x="21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6" name="Freeform 11">
                <a:extLst>
                  <a:ext uri="{FF2B5EF4-FFF2-40B4-BE49-F238E27FC236}">
                    <a16:creationId xmlns:a16="http://schemas.microsoft.com/office/drawing/2014/main" id="{04744A50-D5C2-4452-85DC-0BC283BF1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2"/>
                <a:ext cx="42" cy="64"/>
              </a:xfrm>
              <a:custGeom>
                <a:avLst/>
                <a:gdLst>
                  <a:gd name="T0" fmla="*/ 15 w 42"/>
                  <a:gd name="T1" fmla="*/ 64 h 64"/>
                  <a:gd name="T2" fmla="*/ 0 w 42"/>
                  <a:gd name="T3" fmla="*/ 6 h 64"/>
                  <a:gd name="T4" fmla="*/ 26 w 42"/>
                  <a:gd name="T5" fmla="*/ 0 h 64"/>
                  <a:gd name="T6" fmla="*/ 42 w 42"/>
                  <a:gd name="T7" fmla="*/ 57 h 64"/>
                  <a:gd name="T8" fmla="*/ 15 w 42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4">
                    <a:moveTo>
                      <a:pt x="15" y="64"/>
                    </a:moveTo>
                    <a:lnTo>
                      <a:pt x="0" y="6"/>
                    </a:lnTo>
                    <a:lnTo>
                      <a:pt x="26" y="0"/>
                    </a:lnTo>
                    <a:lnTo>
                      <a:pt x="42" y="57"/>
                    </a:lnTo>
                    <a:lnTo>
                      <a:pt x="15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40741055-3A05-45D1-92CA-541081DEA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313"/>
                <a:ext cx="63" cy="62"/>
              </a:xfrm>
              <a:custGeom>
                <a:avLst/>
                <a:gdLst>
                  <a:gd name="T0" fmla="*/ 44 w 63"/>
                  <a:gd name="T1" fmla="*/ 62 h 62"/>
                  <a:gd name="T2" fmla="*/ 0 w 63"/>
                  <a:gd name="T3" fmla="*/ 19 h 62"/>
                  <a:gd name="T4" fmla="*/ 21 w 63"/>
                  <a:gd name="T5" fmla="*/ 0 h 62"/>
                  <a:gd name="T6" fmla="*/ 63 w 63"/>
                  <a:gd name="T7" fmla="*/ 41 h 62"/>
                  <a:gd name="T8" fmla="*/ 44 w 63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62">
                    <a:moveTo>
                      <a:pt x="44" y="62"/>
                    </a:moveTo>
                    <a:lnTo>
                      <a:pt x="0" y="19"/>
                    </a:lnTo>
                    <a:lnTo>
                      <a:pt x="21" y="0"/>
                    </a:lnTo>
                    <a:lnTo>
                      <a:pt x="63" y="41"/>
                    </a:lnTo>
                    <a:lnTo>
                      <a:pt x="44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919E6778-ACF4-41EE-9891-B08B52D97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" y="424"/>
                <a:ext cx="67" cy="44"/>
              </a:xfrm>
              <a:custGeom>
                <a:avLst/>
                <a:gdLst>
                  <a:gd name="T0" fmla="*/ 59 w 67"/>
                  <a:gd name="T1" fmla="*/ 44 h 44"/>
                  <a:gd name="T2" fmla="*/ 0 w 67"/>
                  <a:gd name="T3" fmla="*/ 27 h 44"/>
                  <a:gd name="T4" fmla="*/ 8 w 67"/>
                  <a:gd name="T5" fmla="*/ 0 h 44"/>
                  <a:gd name="T6" fmla="*/ 67 w 67"/>
                  <a:gd name="T7" fmla="*/ 17 h 44"/>
                  <a:gd name="T8" fmla="*/ 59 w 67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59" y="44"/>
                    </a:moveTo>
                    <a:lnTo>
                      <a:pt x="0" y="27"/>
                    </a:lnTo>
                    <a:lnTo>
                      <a:pt x="8" y="0"/>
                    </a:lnTo>
                    <a:lnTo>
                      <a:pt x="67" y="17"/>
                    </a:lnTo>
                    <a:lnTo>
                      <a:pt x="59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068F9D0C-5A72-49E1-A888-8B3A06F32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424"/>
                <a:ext cx="65" cy="44"/>
              </a:xfrm>
              <a:custGeom>
                <a:avLst/>
                <a:gdLst>
                  <a:gd name="T0" fmla="*/ 6 w 65"/>
                  <a:gd name="T1" fmla="*/ 44 h 44"/>
                  <a:gd name="T2" fmla="*/ 0 w 65"/>
                  <a:gd name="T3" fmla="*/ 17 h 44"/>
                  <a:gd name="T4" fmla="*/ 57 w 65"/>
                  <a:gd name="T5" fmla="*/ 0 h 44"/>
                  <a:gd name="T6" fmla="*/ 65 w 65"/>
                  <a:gd name="T7" fmla="*/ 27 h 44"/>
                  <a:gd name="T8" fmla="*/ 6 w 65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4">
                    <a:moveTo>
                      <a:pt x="6" y="44"/>
                    </a:moveTo>
                    <a:lnTo>
                      <a:pt x="0" y="17"/>
                    </a:lnTo>
                    <a:lnTo>
                      <a:pt x="57" y="0"/>
                    </a:lnTo>
                    <a:lnTo>
                      <a:pt x="65" y="27"/>
                    </a:lnTo>
                    <a:lnTo>
                      <a:pt x="6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Freeform 15">
                <a:extLst>
                  <a:ext uri="{FF2B5EF4-FFF2-40B4-BE49-F238E27FC236}">
                    <a16:creationId xmlns:a16="http://schemas.microsoft.com/office/drawing/2014/main" id="{0F641E1B-AB08-4F85-BD19-F4AE48CB3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544"/>
                <a:ext cx="65" cy="42"/>
              </a:xfrm>
              <a:custGeom>
                <a:avLst/>
                <a:gdLst>
                  <a:gd name="T0" fmla="*/ 57 w 65"/>
                  <a:gd name="T1" fmla="*/ 42 h 42"/>
                  <a:gd name="T2" fmla="*/ 0 w 65"/>
                  <a:gd name="T3" fmla="*/ 26 h 42"/>
                  <a:gd name="T4" fmla="*/ 6 w 65"/>
                  <a:gd name="T5" fmla="*/ 0 h 42"/>
                  <a:gd name="T6" fmla="*/ 65 w 65"/>
                  <a:gd name="T7" fmla="*/ 17 h 42"/>
                  <a:gd name="T8" fmla="*/ 57 w 65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2">
                    <a:moveTo>
                      <a:pt x="57" y="42"/>
                    </a:moveTo>
                    <a:lnTo>
                      <a:pt x="0" y="26"/>
                    </a:lnTo>
                    <a:lnTo>
                      <a:pt x="6" y="0"/>
                    </a:lnTo>
                    <a:lnTo>
                      <a:pt x="65" y="17"/>
                    </a:lnTo>
                    <a:lnTo>
                      <a:pt x="57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3DF95FDF-ECA6-4F56-80B1-B38AB637B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637"/>
                <a:ext cx="62" cy="62"/>
              </a:xfrm>
              <a:custGeom>
                <a:avLst/>
                <a:gdLst>
                  <a:gd name="T0" fmla="*/ 43 w 62"/>
                  <a:gd name="T1" fmla="*/ 62 h 62"/>
                  <a:gd name="T2" fmla="*/ 0 w 62"/>
                  <a:gd name="T3" fmla="*/ 21 h 62"/>
                  <a:gd name="T4" fmla="*/ 18 w 62"/>
                  <a:gd name="T5" fmla="*/ 0 h 62"/>
                  <a:gd name="T6" fmla="*/ 62 w 62"/>
                  <a:gd name="T7" fmla="*/ 43 h 62"/>
                  <a:gd name="T8" fmla="*/ 43 w 62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2">
                    <a:moveTo>
                      <a:pt x="43" y="62"/>
                    </a:moveTo>
                    <a:lnTo>
                      <a:pt x="0" y="21"/>
                    </a:lnTo>
                    <a:lnTo>
                      <a:pt x="18" y="0"/>
                    </a:lnTo>
                    <a:lnTo>
                      <a:pt x="62" y="43"/>
                    </a:lnTo>
                    <a:lnTo>
                      <a:pt x="43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6843C7CB-E628-4E6E-8D94-73EA3FDFE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252"/>
                <a:ext cx="42" cy="64"/>
              </a:xfrm>
              <a:custGeom>
                <a:avLst/>
                <a:gdLst>
                  <a:gd name="T0" fmla="*/ 27 w 42"/>
                  <a:gd name="T1" fmla="*/ 64 h 64"/>
                  <a:gd name="T2" fmla="*/ 0 w 42"/>
                  <a:gd name="T3" fmla="*/ 57 h 64"/>
                  <a:gd name="T4" fmla="*/ 16 w 42"/>
                  <a:gd name="T5" fmla="*/ 0 h 64"/>
                  <a:gd name="T6" fmla="*/ 42 w 42"/>
                  <a:gd name="T7" fmla="*/ 6 h 64"/>
                  <a:gd name="T8" fmla="*/ 27 w 42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4">
                    <a:moveTo>
                      <a:pt x="27" y="64"/>
                    </a:moveTo>
                    <a:lnTo>
                      <a:pt x="0" y="57"/>
                    </a:lnTo>
                    <a:lnTo>
                      <a:pt x="16" y="0"/>
                    </a:lnTo>
                    <a:lnTo>
                      <a:pt x="42" y="6"/>
                    </a:lnTo>
                    <a:lnTo>
                      <a:pt x="27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FAA86885-CB1D-497A-9D62-E846C587F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313"/>
                <a:ext cx="62" cy="62"/>
              </a:xfrm>
              <a:custGeom>
                <a:avLst/>
                <a:gdLst>
                  <a:gd name="T0" fmla="*/ 18 w 62"/>
                  <a:gd name="T1" fmla="*/ 62 h 62"/>
                  <a:gd name="T2" fmla="*/ 0 w 62"/>
                  <a:gd name="T3" fmla="*/ 41 h 62"/>
                  <a:gd name="T4" fmla="*/ 43 w 62"/>
                  <a:gd name="T5" fmla="*/ 0 h 62"/>
                  <a:gd name="T6" fmla="*/ 62 w 62"/>
                  <a:gd name="T7" fmla="*/ 19 h 62"/>
                  <a:gd name="T8" fmla="*/ 18 w 62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2">
                    <a:moveTo>
                      <a:pt x="18" y="62"/>
                    </a:moveTo>
                    <a:lnTo>
                      <a:pt x="0" y="41"/>
                    </a:lnTo>
                    <a:lnTo>
                      <a:pt x="43" y="0"/>
                    </a:lnTo>
                    <a:lnTo>
                      <a:pt x="62" y="19"/>
                    </a:lnTo>
                    <a:lnTo>
                      <a:pt x="18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1" name="Elipse 60">
            <a:extLst>
              <a:ext uri="{FF2B5EF4-FFF2-40B4-BE49-F238E27FC236}">
                <a16:creationId xmlns:a16="http://schemas.microsoft.com/office/drawing/2014/main" id="{D29AE4E9-9FB3-4504-B9B3-9F4984746786}"/>
              </a:ext>
            </a:extLst>
          </p:cNvPr>
          <p:cNvSpPr/>
          <p:nvPr/>
        </p:nvSpPr>
        <p:spPr>
          <a:xfrm>
            <a:off x="4644880" y="655225"/>
            <a:ext cx="5450842" cy="5450842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CA88BC-4332-44F7-8A15-84BF8D0A15C0}"/>
              </a:ext>
            </a:extLst>
          </p:cNvPr>
          <p:cNvSpPr txBox="1"/>
          <p:nvPr/>
        </p:nvSpPr>
        <p:spPr>
          <a:xfrm>
            <a:off x="507667" y="1862867"/>
            <a:ext cx="883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rgbClr val="0070C0"/>
                </a:solidFill>
              </a:rPr>
              <a:t>EAU</a:t>
            </a:r>
            <a:endParaRPr lang="pt-BR" sz="2800" i="1" dirty="0">
              <a:solidFill>
                <a:srgbClr val="0070C0"/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09CC2A2-90FF-4718-B15D-7FE4E0FBFCBB}"/>
              </a:ext>
            </a:extLst>
          </p:cNvPr>
          <p:cNvCxnSpPr>
            <a:cxnSpLocks/>
          </p:cNvCxnSpPr>
          <p:nvPr/>
        </p:nvCxnSpPr>
        <p:spPr>
          <a:xfrm>
            <a:off x="949650" y="2386087"/>
            <a:ext cx="0" cy="1819470"/>
          </a:xfrm>
          <a:prstGeom prst="line">
            <a:avLst/>
          </a:prstGeom>
          <a:ln w="28575">
            <a:solidFill>
              <a:srgbClr val="005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7A3B344-4D99-437C-80B4-44ACF08DF4A5}"/>
              </a:ext>
            </a:extLst>
          </p:cNvPr>
          <p:cNvSpPr txBox="1"/>
          <p:nvPr/>
        </p:nvSpPr>
        <p:spPr>
          <a:xfrm>
            <a:off x="243934" y="4313278"/>
            <a:ext cx="1411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i="1" dirty="0">
                <a:solidFill>
                  <a:srgbClr val="0070C0"/>
                </a:solidFill>
              </a:rPr>
              <a:t>NO</a:t>
            </a:r>
          </a:p>
          <a:p>
            <a:pPr algn="ctr"/>
            <a:r>
              <a:rPr lang="pt-BR" sz="2400" b="1" i="1" dirty="0">
                <a:solidFill>
                  <a:srgbClr val="0070C0"/>
                </a:solidFill>
              </a:rPr>
              <a:t>FUTURO</a:t>
            </a:r>
            <a:endParaRPr lang="pt-BR" sz="2400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EA6E678A-9322-48CA-89CA-0800CD6CD8DB}"/>
              </a:ext>
            </a:extLst>
          </p:cNvPr>
          <p:cNvCxnSpPr>
            <a:cxnSpLocks/>
          </p:cNvCxnSpPr>
          <p:nvPr/>
        </p:nvCxnSpPr>
        <p:spPr>
          <a:xfrm>
            <a:off x="7361429" y="102637"/>
            <a:ext cx="0" cy="6484775"/>
          </a:xfrm>
          <a:prstGeom prst="line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3624791-4ECC-40FA-B531-4732B862EAFF}"/>
              </a:ext>
            </a:extLst>
          </p:cNvPr>
          <p:cNvCxnSpPr>
            <a:cxnSpLocks/>
          </p:cNvCxnSpPr>
          <p:nvPr/>
        </p:nvCxnSpPr>
        <p:spPr>
          <a:xfrm>
            <a:off x="3079103" y="3385335"/>
            <a:ext cx="8397551" cy="0"/>
          </a:xfrm>
          <a:prstGeom prst="line">
            <a:avLst/>
          </a:prstGeom>
          <a:ln w="22225">
            <a:solidFill>
              <a:srgbClr val="25A9E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7185ECED-C643-4FB8-99EE-595FD29AC433}"/>
              </a:ext>
            </a:extLst>
          </p:cNvPr>
          <p:cNvSpPr/>
          <p:nvPr/>
        </p:nvSpPr>
        <p:spPr>
          <a:xfrm>
            <a:off x="6374292" y="2390776"/>
            <a:ext cx="1989118" cy="198911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pic>
        <p:nvPicPr>
          <p:cNvPr id="15" name="Google Shape;113;gfb21fa3c9f_0_41">
            <a:extLst>
              <a:ext uri="{FF2B5EF4-FFF2-40B4-BE49-F238E27FC236}">
                <a16:creationId xmlns:a16="http://schemas.microsoft.com/office/drawing/2014/main" id="{37C5B1DB-4025-41FA-BC9D-2A8A8B8C6C4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72520" y="2747983"/>
            <a:ext cx="938539" cy="76443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F4773A6-3A53-432C-85C1-78AC5648E026}"/>
              </a:ext>
            </a:extLst>
          </p:cNvPr>
          <p:cNvSpPr txBox="1"/>
          <p:nvPr/>
        </p:nvSpPr>
        <p:spPr>
          <a:xfrm>
            <a:off x="6691018" y="3385335"/>
            <a:ext cx="1484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HUB </a:t>
            </a:r>
            <a:br>
              <a:rPr lang="pt-BR" sz="1600" b="1" dirty="0">
                <a:solidFill>
                  <a:srgbClr val="002060"/>
                </a:solidFill>
              </a:rPr>
            </a:br>
            <a:r>
              <a:rPr lang="pt-BR" sz="1600" b="1" dirty="0">
                <a:solidFill>
                  <a:srgbClr val="002060"/>
                </a:solidFill>
              </a:rPr>
              <a:t>GLOBAL</a:t>
            </a:r>
          </a:p>
        </p:txBody>
      </p:sp>
      <p:pic>
        <p:nvPicPr>
          <p:cNvPr id="17" name="Imagem 16" descr="Ícone&#10;&#10;Descrição gerada automaticamente com confiança média">
            <a:extLst>
              <a:ext uri="{FF2B5EF4-FFF2-40B4-BE49-F238E27FC236}">
                <a16:creationId xmlns:a16="http://schemas.microsoft.com/office/drawing/2014/main" id="{1E051EF9-DBF0-4274-931F-BD5B3A3F0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35" y="3148870"/>
            <a:ext cx="308201" cy="23646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A17B77D-8B86-4255-807A-85E241A74FEC}"/>
              </a:ext>
            </a:extLst>
          </p:cNvPr>
          <p:cNvSpPr txBox="1"/>
          <p:nvPr/>
        </p:nvSpPr>
        <p:spPr>
          <a:xfrm>
            <a:off x="5112541" y="2434322"/>
            <a:ext cx="12469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1" dirty="0">
                <a:solidFill>
                  <a:srgbClr val="005CAA"/>
                </a:solidFill>
              </a:rPr>
              <a:t>COMERCIAL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8F747DF-C2B9-4436-943E-110920A5C73D}"/>
              </a:ext>
            </a:extLst>
          </p:cNvPr>
          <p:cNvSpPr txBox="1"/>
          <p:nvPr/>
        </p:nvSpPr>
        <p:spPr>
          <a:xfrm>
            <a:off x="8363412" y="2434322"/>
            <a:ext cx="12469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1" dirty="0">
                <a:solidFill>
                  <a:srgbClr val="005CAA"/>
                </a:solidFill>
              </a:rPr>
              <a:t>LOGÍSTICO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759FB32-2BEF-4571-B542-A7F7468902ED}"/>
              </a:ext>
            </a:extLst>
          </p:cNvPr>
          <p:cNvSpPr txBox="1"/>
          <p:nvPr/>
        </p:nvSpPr>
        <p:spPr>
          <a:xfrm>
            <a:off x="5112541" y="4430860"/>
            <a:ext cx="12469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1" dirty="0">
                <a:solidFill>
                  <a:srgbClr val="005CAA"/>
                </a:solidFill>
              </a:rPr>
              <a:t>SERVIÇOS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4C74B1C-2905-433B-9228-E03177A58336}"/>
              </a:ext>
            </a:extLst>
          </p:cNvPr>
          <p:cNvSpPr txBox="1"/>
          <p:nvPr/>
        </p:nvSpPr>
        <p:spPr>
          <a:xfrm>
            <a:off x="8363412" y="4430860"/>
            <a:ext cx="12469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1" dirty="0">
                <a:solidFill>
                  <a:srgbClr val="005CAA"/>
                </a:solidFill>
              </a:rPr>
              <a:t>FINANÇAS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CA8EA51C-F33B-44A1-9EF4-8761F2095CD0}"/>
              </a:ext>
            </a:extLst>
          </p:cNvPr>
          <p:cNvGrpSpPr/>
          <p:nvPr/>
        </p:nvGrpSpPr>
        <p:grpSpPr>
          <a:xfrm>
            <a:off x="5362865" y="3953819"/>
            <a:ext cx="450814" cy="387675"/>
            <a:chOff x="5813426" y="4703763"/>
            <a:chExt cx="566738" cy="487363"/>
          </a:xfrm>
        </p:grpSpPr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63B20872-034A-4D2D-BC3C-56BBF2A4F3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6" y="4703763"/>
              <a:ext cx="566738" cy="487363"/>
            </a:xfrm>
            <a:custGeom>
              <a:avLst/>
              <a:gdLst>
                <a:gd name="T0" fmla="*/ 119 w 1426"/>
                <a:gd name="T1" fmla="*/ 0 h 1227"/>
                <a:gd name="T2" fmla="*/ 106 w 1426"/>
                <a:gd name="T3" fmla="*/ 0 h 1227"/>
                <a:gd name="T4" fmla="*/ 83 w 1426"/>
                <a:gd name="T5" fmla="*/ 5 h 1227"/>
                <a:gd name="T6" fmla="*/ 62 w 1426"/>
                <a:gd name="T7" fmla="*/ 15 h 1227"/>
                <a:gd name="T8" fmla="*/ 43 w 1426"/>
                <a:gd name="T9" fmla="*/ 27 h 1227"/>
                <a:gd name="T10" fmla="*/ 27 w 1426"/>
                <a:gd name="T11" fmla="*/ 43 h 1227"/>
                <a:gd name="T12" fmla="*/ 14 w 1426"/>
                <a:gd name="T13" fmla="*/ 62 h 1227"/>
                <a:gd name="T14" fmla="*/ 5 w 1426"/>
                <a:gd name="T15" fmla="*/ 84 h 1227"/>
                <a:gd name="T16" fmla="*/ 0 w 1426"/>
                <a:gd name="T17" fmla="*/ 106 h 1227"/>
                <a:gd name="T18" fmla="*/ 0 w 1426"/>
                <a:gd name="T19" fmla="*/ 1109 h 1227"/>
                <a:gd name="T20" fmla="*/ 0 w 1426"/>
                <a:gd name="T21" fmla="*/ 1120 h 1227"/>
                <a:gd name="T22" fmla="*/ 5 w 1426"/>
                <a:gd name="T23" fmla="*/ 1143 h 1227"/>
                <a:gd name="T24" fmla="*/ 14 w 1426"/>
                <a:gd name="T25" fmla="*/ 1166 h 1227"/>
                <a:gd name="T26" fmla="*/ 27 w 1426"/>
                <a:gd name="T27" fmla="*/ 1184 h 1227"/>
                <a:gd name="T28" fmla="*/ 43 w 1426"/>
                <a:gd name="T29" fmla="*/ 1200 h 1227"/>
                <a:gd name="T30" fmla="*/ 62 w 1426"/>
                <a:gd name="T31" fmla="*/ 1213 h 1227"/>
                <a:gd name="T32" fmla="*/ 83 w 1426"/>
                <a:gd name="T33" fmla="*/ 1222 h 1227"/>
                <a:gd name="T34" fmla="*/ 106 w 1426"/>
                <a:gd name="T35" fmla="*/ 1226 h 1227"/>
                <a:gd name="T36" fmla="*/ 1426 w 1426"/>
                <a:gd name="T37" fmla="*/ 1227 h 1227"/>
                <a:gd name="T38" fmla="*/ 260 w 1426"/>
                <a:gd name="T39" fmla="*/ 137 h 1227"/>
                <a:gd name="T40" fmla="*/ 52 w 1426"/>
                <a:gd name="T41" fmla="*/ 119 h 1227"/>
                <a:gd name="T42" fmla="*/ 54 w 1426"/>
                <a:gd name="T43" fmla="*/ 106 h 1227"/>
                <a:gd name="T44" fmla="*/ 64 w 1426"/>
                <a:gd name="T45" fmla="*/ 81 h 1227"/>
                <a:gd name="T46" fmla="*/ 82 w 1426"/>
                <a:gd name="T47" fmla="*/ 64 h 1227"/>
                <a:gd name="T48" fmla="*/ 105 w 1426"/>
                <a:gd name="T49" fmla="*/ 54 h 1227"/>
                <a:gd name="T50" fmla="*/ 208 w 1426"/>
                <a:gd name="T51" fmla="*/ 53 h 1227"/>
                <a:gd name="T52" fmla="*/ 119 w 1426"/>
                <a:gd name="T53" fmla="*/ 989 h 1227"/>
                <a:gd name="T54" fmla="*/ 100 w 1426"/>
                <a:gd name="T55" fmla="*/ 990 h 1227"/>
                <a:gd name="T56" fmla="*/ 68 w 1426"/>
                <a:gd name="T57" fmla="*/ 1001 h 1227"/>
                <a:gd name="T58" fmla="*/ 52 w 1426"/>
                <a:gd name="T59" fmla="*/ 119 h 1227"/>
                <a:gd name="T60" fmla="*/ 1373 w 1426"/>
                <a:gd name="T61" fmla="*/ 1174 h 1227"/>
                <a:gd name="T62" fmla="*/ 119 w 1426"/>
                <a:gd name="T63" fmla="*/ 1174 h 1227"/>
                <a:gd name="T64" fmla="*/ 93 w 1426"/>
                <a:gd name="T65" fmla="*/ 1169 h 1227"/>
                <a:gd name="T66" fmla="*/ 72 w 1426"/>
                <a:gd name="T67" fmla="*/ 1155 h 1227"/>
                <a:gd name="T68" fmla="*/ 58 w 1426"/>
                <a:gd name="T69" fmla="*/ 1133 h 1227"/>
                <a:gd name="T70" fmla="*/ 52 w 1426"/>
                <a:gd name="T71" fmla="*/ 1109 h 1227"/>
                <a:gd name="T72" fmla="*/ 54 w 1426"/>
                <a:gd name="T73" fmla="*/ 1095 h 1227"/>
                <a:gd name="T74" fmla="*/ 64 w 1426"/>
                <a:gd name="T75" fmla="*/ 1072 h 1227"/>
                <a:gd name="T76" fmla="*/ 82 w 1426"/>
                <a:gd name="T77" fmla="*/ 1053 h 1227"/>
                <a:gd name="T78" fmla="*/ 105 w 1426"/>
                <a:gd name="T79" fmla="*/ 1043 h 1227"/>
                <a:gd name="T80" fmla="*/ 260 w 1426"/>
                <a:gd name="T81" fmla="*/ 1042 h 1227"/>
                <a:gd name="T82" fmla="*/ 1373 w 1426"/>
                <a:gd name="T83" fmla="*/ 190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6" h="1227">
                  <a:moveTo>
                    <a:pt x="260" y="0"/>
                  </a:moveTo>
                  <a:lnTo>
                    <a:pt x="119" y="0"/>
                  </a:lnTo>
                  <a:lnTo>
                    <a:pt x="119" y="0"/>
                  </a:lnTo>
                  <a:lnTo>
                    <a:pt x="106" y="0"/>
                  </a:lnTo>
                  <a:lnTo>
                    <a:pt x="95" y="2"/>
                  </a:lnTo>
                  <a:lnTo>
                    <a:pt x="83" y="5"/>
                  </a:lnTo>
                  <a:lnTo>
                    <a:pt x="73" y="10"/>
                  </a:lnTo>
                  <a:lnTo>
                    <a:pt x="62" y="15"/>
                  </a:lnTo>
                  <a:lnTo>
                    <a:pt x="52" y="20"/>
                  </a:lnTo>
                  <a:lnTo>
                    <a:pt x="43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0" y="52"/>
                  </a:lnTo>
                  <a:lnTo>
                    <a:pt x="14" y="62"/>
                  </a:lnTo>
                  <a:lnTo>
                    <a:pt x="9" y="73"/>
                  </a:lnTo>
                  <a:lnTo>
                    <a:pt x="5" y="84"/>
                  </a:lnTo>
                  <a:lnTo>
                    <a:pt x="2" y="95"/>
                  </a:lnTo>
                  <a:lnTo>
                    <a:pt x="0" y="106"/>
                  </a:lnTo>
                  <a:lnTo>
                    <a:pt x="0" y="119"/>
                  </a:lnTo>
                  <a:lnTo>
                    <a:pt x="0" y="1109"/>
                  </a:lnTo>
                  <a:lnTo>
                    <a:pt x="0" y="1109"/>
                  </a:lnTo>
                  <a:lnTo>
                    <a:pt x="0" y="1120"/>
                  </a:lnTo>
                  <a:lnTo>
                    <a:pt x="2" y="1132"/>
                  </a:lnTo>
                  <a:lnTo>
                    <a:pt x="5" y="1143"/>
                  </a:lnTo>
                  <a:lnTo>
                    <a:pt x="9" y="1155"/>
                  </a:lnTo>
                  <a:lnTo>
                    <a:pt x="14" y="1166"/>
                  </a:lnTo>
                  <a:lnTo>
                    <a:pt x="20" y="1174"/>
                  </a:lnTo>
                  <a:lnTo>
                    <a:pt x="27" y="1184"/>
                  </a:lnTo>
                  <a:lnTo>
                    <a:pt x="35" y="1193"/>
                  </a:lnTo>
                  <a:lnTo>
                    <a:pt x="43" y="1200"/>
                  </a:lnTo>
                  <a:lnTo>
                    <a:pt x="52" y="1206"/>
                  </a:lnTo>
                  <a:lnTo>
                    <a:pt x="62" y="1213"/>
                  </a:lnTo>
                  <a:lnTo>
                    <a:pt x="73" y="1218"/>
                  </a:lnTo>
                  <a:lnTo>
                    <a:pt x="83" y="1222"/>
                  </a:lnTo>
                  <a:lnTo>
                    <a:pt x="95" y="1225"/>
                  </a:lnTo>
                  <a:lnTo>
                    <a:pt x="106" y="1226"/>
                  </a:lnTo>
                  <a:lnTo>
                    <a:pt x="119" y="1227"/>
                  </a:lnTo>
                  <a:lnTo>
                    <a:pt x="1426" y="1227"/>
                  </a:lnTo>
                  <a:lnTo>
                    <a:pt x="1426" y="137"/>
                  </a:lnTo>
                  <a:lnTo>
                    <a:pt x="260" y="137"/>
                  </a:lnTo>
                  <a:lnTo>
                    <a:pt x="260" y="0"/>
                  </a:lnTo>
                  <a:close/>
                  <a:moveTo>
                    <a:pt x="52" y="119"/>
                  </a:moveTo>
                  <a:lnTo>
                    <a:pt x="52" y="119"/>
                  </a:lnTo>
                  <a:lnTo>
                    <a:pt x="54" y="106"/>
                  </a:lnTo>
                  <a:lnTo>
                    <a:pt x="58" y="94"/>
                  </a:lnTo>
                  <a:lnTo>
                    <a:pt x="64" y="81"/>
                  </a:lnTo>
                  <a:lnTo>
                    <a:pt x="72" y="73"/>
                  </a:lnTo>
                  <a:lnTo>
                    <a:pt x="82" y="64"/>
                  </a:lnTo>
                  <a:lnTo>
                    <a:pt x="93" y="58"/>
                  </a:lnTo>
                  <a:lnTo>
                    <a:pt x="105" y="54"/>
                  </a:lnTo>
                  <a:lnTo>
                    <a:pt x="119" y="53"/>
                  </a:lnTo>
                  <a:lnTo>
                    <a:pt x="208" y="53"/>
                  </a:lnTo>
                  <a:lnTo>
                    <a:pt x="208" y="989"/>
                  </a:lnTo>
                  <a:lnTo>
                    <a:pt x="119" y="989"/>
                  </a:lnTo>
                  <a:lnTo>
                    <a:pt x="119" y="989"/>
                  </a:lnTo>
                  <a:lnTo>
                    <a:pt x="100" y="990"/>
                  </a:lnTo>
                  <a:lnTo>
                    <a:pt x="84" y="995"/>
                  </a:lnTo>
                  <a:lnTo>
                    <a:pt x="68" y="1001"/>
                  </a:lnTo>
                  <a:lnTo>
                    <a:pt x="52" y="1010"/>
                  </a:lnTo>
                  <a:lnTo>
                    <a:pt x="52" y="119"/>
                  </a:lnTo>
                  <a:close/>
                  <a:moveTo>
                    <a:pt x="1373" y="190"/>
                  </a:moveTo>
                  <a:lnTo>
                    <a:pt x="1373" y="1174"/>
                  </a:lnTo>
                  <a:lnTo>
                    <a:pt x="119" y="1174"/>
                  </a:lnTo>
                  <a:lnTo>
                    <a:pt x="119" y="1174"/>
                  </a:lnTo>
                  <a:lnTo>
                    <a:pt x="105" y="1173"/>
                  </a:lnTo>
                  <a:lnTo>
                    <a:pt x="93" y="1169"/>
                  </a:lnTo>
                  <a:lnTo>
                    <a:pt x="82" y="1163"/>
                  </a:lnTo>
                  <a:lnTo>
                    <a:pt x="72" y="1155"/>
                  </a:lnTo>
                  <a:lnTo>
                    <a:pt x="64" y="1146"/>
                  </a:lnTo>
                  <a:lnTo>
                    <a:pt x="58" y="1133"/>
                  </a:lnTo>
                  <a:lnTo>
                    <a:pt x="54" y="1121"/>
                  </a:lnTo>
                  <a:lnTo>
                    <a:pt x="52" y="1109"/>
                  </a:lnTo>
                  <a:lnTo>
                    <a:pt x="52" y="1109"/>
                  </a:lnTo>
                  <a:lnTo>
                    <a:pt x="54" y="1095"/>
                  </a:lnTo>
                  <a:lnTo>
                    <a:pt x="58" y="1083"/>
                  </a:lnTo>
                  <a:lnTo>
                    <a:pt x="64" y="1072"/>
                  </a:lnTo>
                  <a:lnTo>
                    <a:pt x="72" y="1062"/>
                  </a:lnTo>
                  <a:lnTo>
                    <a:pt x="82" y="1053"/>
                  </a:lnTo>
                  <a:lnTo>
                    <a:pt x="93" y="1047"/>
                  </a:lnTo>
                  <a:lnTo>
                    <a:pt x="105" y="1043"/>
                  </a:lnTo>
                  <a:lnTo>
                    <a:pt x="119" y="1042"/>
                  </a:lnTo>
                  <a:lnTo>
                    <a:pt x="260" y="1042"/>
                  </a:lnTo>
                  <a:lnTo>
                    <a:pt x="260" y="190"/>
                  </a:lnTo>
                  <a:lnTo>
                    <a:pt x="1373" y="19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solidFill>
                  <a:srgbClr val="0070C0"/>
                </a:solidFill>
              </a:endParaRPr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67AFB182-8FB0-4C36-9B04-D7A5B8808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3763" y="4841875"/>
              <a:ext cx="333375" cy="274638"/>
            </a:xfrm>
            <a:custGeom>
              <a:avLst/>
              <a:gdLst>
                <a:gd name="T0" fmla="*/ 69 w 839"/>
                <a:gd name="T1" fmla="*/ 691 h 691"/>
                <a:gd name="T2" fmla="*/ 122 w 839"/>
                <a:gd name="T3" fmla="*/ 691 h 691"/>
                <a:gd name="T4" fmla="*/ 122 w 839"/>
                <a:gd name="T5" fmla="*/ 608 h 691"/>
                <a:gd name="T6" fmla="*/ 717 w 839"/>
                <a:gd name="T7" fmla="*/ 608 h 691"/>
                <a:gd name="T8" fmla="*/ 717 w 839"/>
                <a:gd name="T9" fmla="*/ 691 h 691"/>
                <a:gd name="T10" fmla="*/ 770 w 839"/>
                <a:gd name="T11" fmla="*/ 691 h 691"/>
                <a:gd name="T12" fmla="*/ 770 w 839"/>
                <a:gd name="T13" fmla="*/ 608 h 691"/>
                <a:gd name="T14" fmla="*/ 839 w 839"/>
                <a:gd name="T15" fmla="*/ 608 h 691"/>
                <a:gd name="T16" fmla="*/ 839 w 839"/>
                <a:gd name="T17" fmla="*/ 557 h 691"/>
                <a:gd name="T18" fmla="*/ 770 w 839"/>
                <a:gd name="T19" fmla="*/ 557 h 691"/>
                <a:gd name="T20" fmla="*/ 770 w 839"/>
                <a:gd name="T21" fmla="*/ 136 h 691"/>
                <a:gd name="T22" fmla="*/ 839 w 839"/>
                <a:gd name="T23" fmla="*/ 136 h 691"/>
                <a:gd name="T24" fmla="*/ 839 w 839"/>
                <a:gd name="T25" fmla="*/ 83 h 691"/>
                <a:gd name="T26" fmla="*/ 770 w 839"/>
                <a:gd name="T27" fmla="*/ 83 h 691"/>
                <a:gd name="T28" fmla="*/ 770 w 839"/>
                <a:gd name="T29" fmla="*/ 0 h 691"/>
                <a:gd name="T30" fmla="*/ 717 w 839"/>
                <a:gd name="T31" fmla="*/ 0 h 691"/>
                <a:gd name="T32" fmla="*/ 717 w 839"/>
                <a:gd name="T33" fmla="*/ 83 h 691"/>
                <a:gd name="T34" fmla="*/ 122 w 839"/>
                <a:gd name="T35" fmla="*/ 83 h 691"/>
                <a:gd name="T36" fmla="*/ 122 w 839"/>
                <a:gd name="T37" fmla="*/ 0 h 691"/>
                <a:gd name="T38" fmla="*/ 69 w 839"/>
                <a:gd name="T39" fmla="*/ 0 h 691"/>
                <a:gd name="T40" fmla="*/ 69 w 839"/>
                <a:gd name="T41" fmla="*/ 83 h 691"/>
                <a:gd name="T42" fmla="*/ 0 w 839"/>
                <a:gd name="T43" fmla="*/ 83 h 691"/>
                <a:gd name="T44" fmla="*/ 0 w 839"/>
                <a:gd name="T45" fmla="*/ 136 h 691"/>
                <a:gd name="T46" fmla="*/ 69 w 839"/>
                <a:gd name="T47" fmla="*/ 136 h 691"/>
                <a:gd name="T48" fmla="*/ 69 w 839"/>
                <a:gd name="T49" fmla="*/ 557 h 691"/>
                <a:gd name="T50" fmla="*/ 0 w 839"/>
                <a:gd name="T51" fmla="*/ 557 h 691"/>
                <a:gd name="T52" fmla="*/ 0 w 839"/>
                <a:gd name="T53" fmla="*/ 608 h 691"/>
                <a:gd name="T54" fmla="*/ 69 w 839"/>
                <a:gd name="T55" fmla="*/ 608 h 691"/>
                <a:gd name="T56" fmla="*/ 69 w 839"/>
                <a:gd name="T57" fmla="*/ 691 h 691"/>
                <a:gd name="T58" fmla="*/ 122 w 839"/>
                <a:gd name="T59" fmla="*/ 414 h 691"/>
                <a:gd name="T60" fmla="*/ 266 w 839"/>
                <a:gd name="T61" fmla="*/ 414 h 691"/>
                <a:gd name="T62" fmla="*/ 266 w 839"/>
                <a:gd name="T63" fmla="*/ 455 h 691"/>
                <a:gd name="T64" fmla="*/ 319 w 839"/>
                <a:gd name="T65" fmla="*/ 455 h 691"/>
                <a:gd name="T66" fmla="*/ 319 w 839"/>
                <a:gd name="T67" fmla="*/ 319 h 691"/>
                <a:gd name="T68" fmla="*/ 266 w 839"/>
                <a:gd name="T69" fmla="*/ 319 h 691"/>
                <a:gd name="T70" fmla="*/ 266 w 839"/>
                <a:gd name="T71" fmla="*/ 361 h 691"/>
                <a:gd name="T72" fmla="*/ 122 w 839"/>
                <a:gd name="T73" fmla="*/ 361 h 691"/>
                <a:gd name="T74" fmla="*/ 122 w 839"/>
                <a:gd name="T75" fmla="*/ 136 h 691"/>
                <a:gd name="T76" fmla="*/ 502 w 839"/>
                <a:gd name="T77" fmla="*/ 136 h 691"/>
                <a:gd name="T78" fmla="*/ 502 w 839"/>
                <a:gd name="T79" fmla="*/ 280 h 691"/>
                <a:gd name="T80" fmla="*/ 461 w 839"/>
                <a:gd name="T81" fmla="*/ 280 h 691"/>
                <a:gd name="T82" fmla="*/ 461 w 839"/>
                <a:gd name="T83" fmla="*/ 333 h 691"/>
                <a:gd name="T84" fmla="*/ 597 w 839"/>
                <a:gd name="T85" fmla="*/ 333 h 691"/>
                <a:gd name="T86" fmla="*/ 597 w 839"/>
                <a:gd name="T87" fmla="*/ 280 h 691"/>
                <a:gd name="T88" fmla="*/ 555 w 839"/>
                <a:gd name="T89" fmla="*/ 280 h 691"/>
                <a:gd name="T90" fmla="*/ 555 w 839"/>
                <a:gd name="T91" fmla="*/ 136 h 691"/>
                <a:gd name="T92" fmla="*/ 717 w 839"/>
                <a:gd name="T93" fmla="*/ 136 h 691"/>
                <a:gd name="T94" fmla="*/ 717 w 839"/>
                <a:gd name="T95" fmla="*/ 557 h 691"/>
                <a:gd name="T96" fmla="*/ 122 w 839"/>
                <a:gd name="T97" fmla="*/ 557 h 691"/>
                <a:gd name="T98" fmla="*/ 122 w 839"/>
                <a:gd name="T99" fmla="*/ 414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39" h="691">
                  <a:moveTo>
                    <a:pt x="69" y="691"/>
                  </a:moveTo>
                  <a:lnTo>
                    <a:pt x="122" y="691"/>
                  </a:lnTo>
                  <a:lnTo>
                    <a:pt x="122" y="608"/>
                  </a:lnTo>
                  <a:lnTo>
                    <a:pt x="717" y="608"/>
                  </a:lnTo>
                  <a:lnTo>
                    <a:pt x="717" y="691"/>
                  </a:lnTo>
                  <a:lnTo>
                    <a:pt x="770" y="691"/>
                  </a:lnTo>
                  <a:lnTo>
                    <a:pt x="770" y="608"/>
                  </a:lnTo>
                  <a:lnTo>
                    <a:pt x="839" y="608"/>
                  </a:lnTo>
                  <a:lnTo>
                    <a:pt x="839" y="557"/>
                  </a:lnTo>
                  <a:lnTo>
                    <a:pt x="770" y="557"/>
                  </a:lnTo>
                  <a:lnTo>
                    <a:pt x="770" y="136"/>
                  </a:lnTo>
                  <a:lnTo>
                    <a:pt x="839" y="136"/>
                  </a:lnTo>
                  <a:lnTo>
                    <a:pt x="839" y="83"/>
                  </a:lnTo>
                  <a:lnTo>
                    <a:pt x="770" y="83"/>
                  </a:lnTo>
                  <a:lnTo>
                    <a:pt x="770" y="0"/>
                  </a:lnTo>
                  <a:lnTo>
                    <a:pt x="717" y="0"/>
                  </a:lnTo>
                  <a:lnTo>
                    <a:pt x="717" y="83"/>
                  </a:lnTo>
                  <a:lnTo>
                    <a:pt x="122" y="83"/>
                  </a:lnTo>
                  <a:lnTo>
                    <a:pt x="122" y="0"/>
                  </a:lnTo>
                  <a:lnTo>
                    <a:pt x="69" y="0"/>
                  </a:lnTo>
                  <a:lnTo>
                    <a:pt x="69" y="83"/>
                  </a:lnTo>
                  <a:lnTo>
                    <a:pt x="0" y="83"/>
                  </a:lnTo>
                  <a:lnTo>
                    <a:pt x="0" y="136"/>
                  </a:lnTo>
                  <a:lnTo>
                    <a:pt x="69" y="136"/>
                  </a:lnTo>
                  <a:lnTo>
                    <a:pt x="69" y="557"/>
                  </a:lnTo>
                  <a:lnTo>
                    <a:pt x="0" y="557"/>
                  </a:lnTo>
                  <a:lnTo>
                    <a:pt x="0" y="608"/>
                  </a:lnTo>
                  <a:lnTo>
                    <a:pt x="69" y="608"/>
                  </a:lnTo>
                  <a:lnTo>
                    <a:pt x="69" y="691"/>
                  </a:lnTo>
                  <a:close/>
                  <a:moveTo>
                    <a:pt x="122" y="414"/>
                  </a:moveTo>
                  <a:lnTo>
                    <a:pt x="266" y="414"/>
                  </a:lnTo>
                  <a:lnTo>
                    <a:pt x="266" y="455"/>
                  </a:lnTo>
                  <a:lnTo>
                    <a:pt x="319" y="455"/>
                  </a:lnTo>
                  <a:lnTo>
                    <a:pt x="319" y="319"/>
                  </a:lnTo>
                  <a:lnTo>
                    <a:pt x="266" y="319"/>
                  </a:lnTo>
                  <a:lnTo>
                    <a:pt x="266" y="361"/>
                  </a:lnTo>
                  <a:lnTo>
                    <a:pt x="122" y="361"/>
                  </a:lnTo>
                  <a:lnTo>
                    <a:pt x="122" y="136"/>
                  </a:lnTo>
                  <a:lnTo>
                    <a:pt x="502" y="136"/>
                  </a:lnTo>
                  <a:lnTo>
                    <a:pt x="502" y="280"/>
                  </a:lnTo>
                  <a:lnTo>
                    <a:pt x="461" y="280"/>
                  </a:lnTo>
                  <a:lnTo>
                    <a:pt x="461" y="333"/>
                  </a:lnTo>
                  <a:lnTo>
                    <a:pt x="597" y="333"/>
                  </a:lnTo>
                  <a:lnTo>
                    <a:pt x="597" y="280"/>
                  </a:lnTo>
                  <a:lnTo>
                    <a:pt x="555" y="280"/>
                  </a:lnTo>
                  <a:lnTo>
                    <a:pt x="555" y="136"/>
                  </a:lnTo>
                  <a:lnTo>
                    <a:pt x="717" y="136"/>
                  </a:lnTo>
                  <a:lnTo>
                    <a:pt x="717" y="557"/>
                  </a:lnTo>
                  <a:lnTo>
                    <a:pt x="122" y="557"/>
                  </a:lnTo>
                  <a:lnTo>
                    <a:pt x="122" y="41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>
                <a:solidFill>
                  <a:srgbClr val="0070C0"/>
                </a:solidFill>
              </a:endParaRPr>
            </a:p>
          </p:txBody>
        </p:sp>
      </p:grpSp>
      <p:grpSp>
        <p:nvGrpSpPr>
          <p:cNvPr id="23" name="Group 34">
            <a:extLst>
              <a:ext uri="{FF2B5EF4-FFF2-40B4-BE49-F238E27FC236}">
                <a16:creationId xmlns:a16="http://schemas.microsoft.com/office/drawing/2014/main" id="{5733D3B2-CC1D-4792-ACA1-4720B7B54CA2}"/>
              </a:ext>
            </a:extLst>
          </p:cNvPr>
          <p:cNvGrpSpPr/>
          <p:nvPr/>
        </p:nvGrpSpPr>
        <p:grpSpPr>
          <a:xfrm>
            <a:off x="5490406" y="1943522"/>
            <a:ext cx="444103" cy="431449"/>
            <a:chOff x="5641718" y="2987662"/>
            <a:chExt cx="908565" cy="882677"/>
          </a:xfrm>
          <a:solidFill>
            <a:srgbClr val="4C87BF"/>
          </a:solidFill>
        </p:grpSpPr>
        <p:sp>
          <p:nvSpPr>
            <p:cNvPr id="41" name="Freeform 178">
              <a:extLst>
                <a:ext uri="{FF2B5EF4-FFF2-40B4-BE49-F238E27FC236}">
                  <a16:creationId xmlns:a16="http://schemas.microsoft.com/office/drawing/2014/main" id="{13235719-68E9-4496-9E73-23FA2526D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602" y="3381080"/>
              <a:ext cx="142316" cy="377926"/>
            </a:xfrm>
            <a:custGeom>
              <a:avLst/>
              <a:gdLst>
                <a:gd name="T0" fmla="*/ 413 w 2067"/>
                <a:gd name="T1" fmla="*/ 0 h 5489"/>
                <a:gd name="T2" fmla="*/ 2067 w 2067"/>
                <a:gd name="T3" fmla="*/ 5377 h 5489"/>
                <a:gd name="T4" fmla="*/ 1654 w 2067"/>
                <a:gd name="T5" fmla="*/ 5489 h 5489"/>
                <a:gd name="T6" fmla="*/ 0 w 2067"/>
                <a:gd name="T7" fmla="*/ 113 h 5489"/>
                <a:gd name="T8" fmla="*/ 413 w 2067"/>
                <a:gd name="T9" fmla="*/ 0 h 5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7" h="5489">
                  <a:moveTo>
                    <a:pt x="413" y="0"/>
                  </a:moveTo>
                  <a:lnTo>
                    <a:pt x="2067" y="5377"/>
                  </a:lnTo>
                  <a:lnTo>
                    <a:pt x="1654" y="5489"/>
                  </a:lnTo>
                  <a:lnTo>
                    <a:pt x="0" y="11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" name="Freeform 179">
              <a:extLst>
                <a:ext uri="{FF2B5EF4-FFF2-40B4-BE49-F238E27FC236}">
                  <a16:creationId xmlns:a16="http://schemas.microsoft.com/office/drawing/2014/main" id="{BDBB54D0-157A-40E9-9C9B-60A6DE944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202" y="3073038"/>
              <a:ext cx="302878" cy="225213"/>
            </a:xfrm>
            <a:custGeom>
              <a:avLst/>
              <a:gdLst>
                <a:gd name="T0" fmla="*/ 4136 w 4399"/>
                <a:gd name="T1" fmla="*/ 0 h 3271"/>
                <a:gd name="T2" fmla="*/ 4399 w 4399"/>
                <a:gd name="T3" fmla="*/ 376 h 3271"/>
                <a:gd name="T4" fmla="*/ 264 w 4399"/>
                <a:gd name="T5" fmla="*/ 3271 h 3271"/>
                <a:gd name="T6" fmla="*/ 0 w 4399"/>
                <a:gd name="T7" fmla="*/ 2895 h 3271"/>
                <a:gd name="T8" fmla="*/ 4136 w 4399"/>
                <a:gd name="T9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9" h="3271">
                  <a:moveTo>
                    <a:pt x="4136" y="0"/>
                  </a:moveTo>
                  <a:lnTo>
                    <a:pt x="4399" y="376"/>
                  </a:lnTo>
                  <a:lnTo>
                    <a:pt x="264" y="3271"/>
                  </a:lnTo>
                  <a:lnTo>
                    <a:pt x="0" y="2895"/>
                  </a:lnTo>
                  <a:lnTo>
                    <a:pt x="4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" name="Freeform 180">
              <a:extLst>
                <a:ext uri="{FF2B5EF4-FFF2-40B4-BE49-F238E27FC236}">
                  <a16:creationId xmlns:a16="http://schemas.microsoft.com/office/drawing/2014/main" id="{756409BE-A4E3-4B86-8E83-2CB355FCB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852" y="3073038"/>
              <a:ext cx="302878" cy="225213"/>
            </a:xfrm>
            <a:custGeom>
              <a:avLst/>
              <a:gdLst>
                <a:gd name="T0" fmla="*/ 263 w 4399"/>
                <a:gd name="T1" fmla="*/ 0 h 3271"/>
                <a:gd name="T2" fmla="*/ 4399 w 4399"/>
                <a:gd name="T3" fmla="*/ 2895 h 3271"/>
                <a:gd name="T4" fmla="*/ 4136 w 4399"/>
                <a:gd name="T5" fmla="*/ 3271 h 3271"/>
                <a:gd name="T6" fmla="*/ 0 w 4399"/>
                <a:gd name="T7" fmla="*/ 376 h 3271"/>
                <a:gd name="T8" fmla="*/ 263 w 4399"/>
                <a:gd name="T9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9" h="3271">
                  <a:moveTo>
                    <a:pt x="263" y="0"/>
                  </a:moveTo>
                  <a:lnTo>
                    <a:pt x="4399" y="2895"/>
                  </a:lnTo>
                  <a:lnTo>
                    <a:pt x="4136" y="3271"/>
                  </a:lnTo>
                  <a:lnTo>
                    <a:pt x="0" y="376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" name="Freeform 181">
              <a:extLst>
                <a:ext uri="{FF2B5EF4-FFF2-40B4-BE49-F238E27FC236}">
                  <a16:creationId xmlns:a16="http://schemas.microsoft.com/office/drawing/2014/main" id="{E02E3CF6-41EB-420B-978D-7DD8E8930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013" y="3381080"/>
              <a:ext cx="142385" cy="377926"/>
            </a:xfrm>
            <a:custGeom>
              <a:avLst/>
              <a:gdLst>
                <a:gd name="T0" fmla="*/ 1654 w 2068"/>
                <a:gd name="T1" fmla="*/ 0 h 5489"/>
                <a:gd name="T2" fmla="*/ 2068 w 2068"/>
                <a:gd name="T3" fmla="*/ 113 h 5489"/>
                <a:gd name="T4" fmla="*/ 414 w 2068"/>
                <a:gd name="T5" fmla="*/ 5489 h 5489"/>
                <a:gd name="T6" fmla="*/ 0 w 2068"/>
                <a:gd name="T7" fmla="*/ 5377 h 5489"/>
                <a:gd name="T8" fmla="*/ 1654 w 2068"/>
                <a:gd name="T9" fmla="*/ 0 h 5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8" h="5489">
                  <a:moveTo>
                    <a:pt x="1654" y="0"/>
                  </a:moveTo>
                  <a:lnTo>
                    <a:pt x="2068" y="113"/>
                  </a:lnTo>
                  <a:lnTo>
                    <a:pt x="414" y="5489"/>
                  </a:lnTo>
                  <a:lnTo>
                    <a:pt x="0" y="5377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" name="Rectangle 182">
              <a:extLst>
                <a:ext uri="{FF2B5EF4-FFF2-40B4-BE49-F238E27FC236}">
                  <a16:creationId xmlns:a16="http://schemas.microsoft.com/office/drawing/2014/main" id="{C6DD506D-163D-47B6-BCF7-2692EA661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6419" y="3784894"/>
              <a:ext cx="339094" cy="285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" name="Freeform 183">
              <a:extLst>
                <a:ext uri="{FF2B5EF4-FFF2-40B4-BE49-F238E27FC236}">
                  <a16:creationId xmlns:a16="http://schemas.microsoft.com/office/drawing/2014/main" id="{948630B1-49A8-48DD-B4CD-8CC36EAAC3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808" y="2987662"/>
              <a:ext cx="142385" cy="142316"/>
            </a:xfrm>
            <a:custGeom>
              <a:avLst/>
              <a:gdLst>
                <a:gd name="T0" fmla="*/ 1053 w 2068"/>
                <a:gd name="T1" fmla="*/ 413 h 2067"/>
                <a:gd name="T2" fmla="*/ 714 w 2068"/>
                <a:gd name="T3" fmla="*/ 488 h 2067"/>
                <a:gd name="T4" fmla="*/ 489 w 2068"/>
                <a:gd name="T5" fmla="*/ 714 h 2067"/>
                <a:gd name="T6" fmla="*/ 413 w 2068"/>
                <a:gd name="T7" fmla="*/ 1015 h 2067"/>
                <a:gd name="T8" fmla="*/ 489 w 2068"/>
                <a:gd name="T9" fmla="*/ 1315 h 2067"/>
                <a:gd name="T10" fmla="*/ 714 w 2068"/>
                <a:gd name="T11" fmla="*/ 1541 h 2067"/>
                <a:gd name="T12" fmla="*/ 1053 w 2068"/>
                <a:gd name="T13" fmla="*/ 1654 h 2067"/>
                <a:gd name="T14" fmla="*/ 1353 w 2068"/>
                <a:gd name="T15" fmla="*/ 1541 h 2067"/>
                <a:gd name="T16" fmla="*/ 1579 w 2068"/>
                <a:gd name="T17" fmla="*/ 1315 h 2067"/>
                <a:gd name="T18" fmla="*/ 1654 w 2068"/>
                <a:gd name="T19" fmla="*/ 1015 h 2067"/>
                <a:gd name="T20" fmla="*/ 1579 w 2068"/>
                <a:gd name="T21" fmla="*/ 714 h 2067"/>
                <a:gd name="T22" fmla="*/ 1353 w 2068"/>
                <a:gd name="T23" fmla="*/ 488 h 2067"/>
                <a:gd name="T24" fmla="*/ 1053 w 2068"/>
                <a:gd name="T25" fmla="*/ 413 h 2067"/>
                <a:gd name="T26" fmla="*/ 1053 w 2068"/>
                <a:gd name="T27" fmla="*/ 0 h 2067"/>
                <a:gd name="T28" fmla="*/ 1428 w 2068"/>
                <a:gd name="T29" fmla="*/ 75 h 2067"/>
                <a:gd name="T30" fmla="*/ 1767 w 2068"/>
                <a:gd name="T31" fmla="*/ 300 h 2067"/>
                <a:gd name="T32" fmla="*/ 1992 w 2068"/>
                <a:gd name="T33" fmla="*/ 601 h 2067"/>
                <a:gd name="T34" fmla="*/ 2068 w 2068"/>
                <a:gd name="T35" fmla="*/ 1015 h 2067"/>
                <a:gd name="T36" fmla="*/ 1992 w 2068"/>
                <a:gd name="T37" fmla="*/ 1428 h 2067"/>
                <a:gd name="T38" fmla="*/ 1767 w 2068"/>
                <a:gd name="T39" fmla="*/ 1729 h 2067"/>
                <a:gd name="T40" fmla="*/ 1428 w 2068"/>
                <a:gd name="T41" fmla="*/ 1955 h 2067"/>
                <a:gd name="T42" fmla="*/ 1053 w 2068"/>
                <a:gd name="T43" fmla="*/ 2067 h 2067"/>
                <a:gd name="T44" fmla="*/ 639 w 2068"/>
                <a:gd name="T45" fmla="*/ 1955 h 2067"/>
                <a:gd name="T46" fmla="*/ 301 w 2068"/>
                <a:gd name="T47" fmla="*/ 1729 h 2067"/>
                <a:gd name="T48" fmla="*/ 75 w 2068"/>
                <a:gd name="T49" fmla="*/ 1428 h 2067"/>
                <a:gd name="T50" fmla="*/ 0 w 2068"/>
                <a:gd name="T51" fmla="*/ 1015 h 2067"/>
                <a:gd name="T52" fmla="*/ 75 w 2068"/>
                <a:gd name="T53" fmla="*/ 601 h 2067"/>
                <a:gd name="T54" fmla="*/ 301 w 2068"/>
                <a:gd name="T55" fmla="*/ 300 h 2067"/>
                <a:gd name="T56" fmla="*/ 639 w 2068"/>
                <a:gd name="T57" fmla="*/ 75 h 2067"/>
                <a:gd name="T58" fmla="*/ 1053 w 2068"/>
                <a:gd name="T59" fmla="*/ 0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68" h="2067">
                  <a:moveTo>
                    <a:pt x="1053" y="413"/>
                  </a:moveTo>
                  <a:lnTo>
                    <a:pt x="714" y="488"/>
                  </a:lnTo>
                  <a:lnTo>
                    <a:pt x="489" y="714"/>
                  </a:lnTo>
                  <a:lnTo>
                    <a:pt x="413" y="1015"/>
                  </a:lnTo>
                  <a:lnTo>
                    <a:pt x="489" y="1315"/>
                  </a:lnTo>
                  <a:lnTo>
                    <a:pt x="714" y="1541"/>
                  </a:lnTo>
                  <a:lnTo>
                    <a:pt x="1053" y="1654"/>
                  </a:lnTo>
                  <a:lnTo>
                    <a:pt x="1353" y="1541"/>
                  </a:lnTo>
                  <a:lnTo>
                    <a:pt x="1579" y="1315"/>
                  </a:lnTo>
                  <a:lnTo>
                    <a:pt x="1654" y="1015"/>
                  </a:lnTo>
                  <a:lnTo>
                    <a:pt x="1579" y="714"/>
                  </a:lnTo>
                  <a:lnTo>
                    <a:pt x="1353" y="488"/>
                  </a:lnTo>
                  <a:lnTo>
                    <a:pt x="1053" y="413"/>
                  </a:lnTo>
                  <a:close/>
                  <a:moveTo>
                    <a:pt x="1053" y="0"/>
                  </a:moveTo>
                  <a:lnTo>
                    <a:pt x="1428" y="75"/>
                  </a:lnTo>
                  <a:lnTo>
                    <a:pt x="1767" y="300"/>
                  </a:lnTo>
                  <a:lnTo>
                    <a:pt x="1992" y="601"/>
                  </a:lnTo>
                  <a:lnTo>
                    <a:pt x="2068" y="1015"/>
                  </a:lnTo>
                  <a:lnTo>
                    <a:pt x="1992" y="1428"/>
                  </a:lnTo>
                  <a:lnTo>
                    <a:pt x="1767" y="1729"/>
                  </a:lnTo>
                  <a:lnTo>
                    <a:pt x="1428" y="1955"/>
                  </a:lnTo>
                  <a:lnTo>
                    <a:pt x="1053" y="2067"/>
                  </a:lnTo>
                  <a:lnTo>
                    <a:pt x="639" y="1955"/>
                  </a:lnTo>
                  <a:lnTo>
                    <a:pt x="301" y="1729"/>
                  </a:lnTo>
                  <a:lnTo>
                    <a:pt x="75" y="1428"/>
                  </a:lnTo>
                  <a:lnTo>
                    <a:pt x="0" y="1015"/>
                  </a:lnTo>
                  <a:lnTo>
                    <a:pt x="75" y="601"/>
                  </a:lnTo>
                  <a:lnTo>
                    <a:pt x="301" y="300"/>
                  </a:lnTo>
                  <a:lnTo>
                    <a:pt x="639" y="75"/>
                  </a:lnTo>
                  <a:lnTo>
                    <a:pt x="10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" name="Freeform 184">
              <a:extLst>
                <a:ext uri="{FF2B5EF4-FFF2-40B4-BE49-F238E27FC236}">
                  <a16:creationId xmlns:a16="http://schemas.microsoft.com/office/drawing/2014/main" id="{9FAB071B-91C6-4E38-A631-91E092BE83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978" y="3727954"/>
              <a:ext cx="142385" cy="142385"/>
            </a:xfrm>
            <a:custGeom>
              <a:avLst/>
              <a:gdLst>
                <a:gd name="T0" fmla="*/ 1053 w 2068"/>
                <a:gd name="T1" fmla="*/ 414 h 2068"/>
                <a:gd name="T2" fmla="*/ 715 w 2068"/>
                <a:gd name="T3" fmla="*/ 489 h 2068"/>
                <a:gd name="T4" fmla="*/ 489 w 2068"/>
                <a:gd name="T5" fmla="*/ 715 h 2068"/>
                <a:gd name="T6" fmla="*/ 414 w 2068"/>
                <a:gd name="T7" fmla="*/ 1015 h 2068"/>
                <a:gd name="T8" fmla="*/ 489 w 2068"/>
                <a:gd name="T9" fmla="*/ 1316 h 2068"/>
                <a:gd name="T10" fmla="*/ 715 w 2068"/>
                <a:gd name="T11" fmla="*/ 1542 h 2068"/>
                <a:gd name="T12" fmla="*/ 1053 w 2068"/>
                <a:gd name="T13" fmla="*/ 1654 h 2068"/>
                <a:gd name="T14" fmla="*/ 1354 w 2068"/>
                <a:gd name="T15" fmla="*/ 1542 h 2068"/>
                <a:gd name="T16" fmla="*/ 1579 w 2068"/>
                <a:gd name="T17" fmla="*/ 1316 h 2068"/>
                <a:gd name="T18" fmla="*/ 1655 w 2068"/>
                <a:gd name="T19" fmla="*/ 1015 h 2068"/>
                <a:gd name="T20" fmla="*/ 1579 w 2068"/>
                <a:gd name="T21" fmla="*/ 715 h 2068"/>
                <a:gd name="T22" fmla="*/ 1354 w 2068"/>
                <a:gd name="T23" fmla="*/ 489 h 2068"/>
                <a:gd name="T24" fmla="*/ 1053 w 2068"/>
                <a:gd name="T25" fmla="*/ 414 h 2068"/>
                <a:gd name="T26" fmla="*/ 1053 w 2068"/>
                <a:gd name="T27" fmla="*/ 0 h 2068"/>
                <a:gd name="T28" fmla="*/ 1429 w 2068"/>
                <a:gd name="T29" fmla="*/ 75 h 2068"/>
                <a:gd name="T30" fmla="*/ 1767 w 2068"/>
                <a:gd name="T31" fmla="*/ 301 h 2068"/>
                <a:gd name="T32" fmla="*/ 1993 w 2068"/>
                <a:gd name="T33" fmla="*/ 602 h 2068"/>
                <a:gd name="T34" fmla="*/ 2068 w 2068"/>
                <a:gd name="T35" fmla="*/ 1015 h 2068"/>
                <a:gd name="T36" fmla="*/ 1993 w 2068"/>
                <a:gd name="T37" fmla="*/ 1429 h 2068"/>
                <a:gd name="T38" fmla="*/ 1767 w 2068"/>
                <a:gd name="T39" fmla="*/ 1730 h 2068"/>
                <a:gd name="T40" fmla="*/ 1429 w 2068"/>
                <a:gd name="T41" fmla="*/ 1955 h 2068"/>
                <a:gd name="T42" fmla="*/ 1053 w 2068"/>
                <a:gd name="T43" fmla="*/ 2068 h 2068"/>
                <a:gd name="T44" fmla="*/ 639 w 2068"/>
                <a:gd name="T45" fmla="*/ 1955 h 2068"/>
                <a:gd name="T46" fmla="*/ 301 w 2068"/>
                <a:gd name="T47" fmla="*/ 1730 h 2068"/>
                <a:gd name="T48" fmla="*/ 75 w 2068"/>
                <a:gd name="T49" fmla="*/ 1429 h 2068"/>
                <a:gd name="T50" fmla="*/ 0 w 2068"/>
                <a:gd name="T51" fmla="*/ 1015 h 2068"/>
                <a:gd name="T52" fmla="*/ 75 w 2068"/>
                <a:gd name="T53" fmla="*/ 602 h 2068"/>
                <a:gd name="T54" fmla="*/ 301 w 2068"/>
                <a:gd name="T55" fmla="*/ 301 h 2068"/>
                <a:gd name="T56" fmla="*/ 639 w 2068"/>
                <a:gd name="T57" fmla="*/ 75 h 2068"/>
                <a:gd name="T58" fmla="*/ 1053 w 2068"/>
                <a:gd name="T59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68" h="2068">
                  <a:moveTo>
                    <a:pt x="1053" y="414"/>
                  </a:moveTo>
                  <a:lnTo>
                    <a:pt x="715" y="489"/>
                  </a:lnTo>
                  <a:lnTo>
                    <a:pt x="489" y="715"/>
                  </a:lnTo>
                  <a:lnTo>
                    <a:pt x="414" y="1015"/>
                  </a:lnTo>
                  <a:lnTo>
                    <a:pt x="489" y="1316"/>
                  </a:lnTo>
                  <a:lnTo>
                    <a:pt x="715" y="1542"/>
                  </a:lnTo>
                  <a:lnTo>
                    <a:pt x="1053" y="1654"/>
                  </a:lnTo>
                  <a:lnTo>
                    <a:pt x="1354" y="1542"/>
                  </a:lnTo>
                  <a:lnTo>
                    <a:pt x="1579" y="1316"/>
                  </a:lnTo>
                  <a:lnTo>
                    <a:pt x="1655" y="1015"/>
                  </a:lnTo>
                  <a:lnTo>
                    <a:pt x="1579" y="715"/>
                  </a:lnTo>
                  <a:lnTo>
                    <a:pt x="1354" y="489"/>
                  </a:lnTo>
                  <a:lnTo>
                    <a:pt x="1053" y="414"/>
                  </a:lnTo>
                  <a:close/>
                  <a:moveTo>
                    <a:pt x="1053" y="0"/>
                  </a:moveTo>
                  <a:lnTo>
                    <a:pt x="1429" y="75"/>
                  </a:lnTo>
                  <a:lnTo>
                    <a:pt x="1767" y="301"/>
                  </a:lnTo>
                  <a:lnTo>
                    <a:pt x="1993" y="602"/>
                  </a:lnTo>
                  <a:lnTo>
                    <a:pt x="2068" y="1015"/>
                  </a:lnTo>
                  <a:lnTo>
                    <a:pt x="1993" y="1429"/>
                  </a:lnTo>
                  <a:lnTo>
                    <a:pt x="1767" y="1730"/>
                  </a:lnTo>
                  <a:lnTo>
                    <a:pt x="1429" y="1955"/>
                  </a:lnTo>
                  <a:lnTo>
                    <a:pt x="1053" y="2068"/>
                  </a:lnTo>
                  <a:lnTo>
                    <a:pt x="639" y="1955"/>
                  </a:lnTo>
                  <a:lnTo>
                    <a:pt x="301" y="1730"/>
                  </a:lnTo>
                  <a:lnTo>
                    <a:pt x="75" y="1429"/>
                  </a:lnTo>
                  <a:lnTo>
                    <a:pt x="0" y="1015"/>
                  </a:lnTo>
                  <a:lnTo>
                    <a:pt x="75" y="602"/>
                  </a:lnTo>
                  <a:lnTo>
                    <a:pt x="301" y="301"/>
                  </a:lnTo>
                  <a:lnTo>
                    <a:pt x="639" y="75"/>
                  </a:lnTo>
                  <a:lnTo>
                    <a:pt x="10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" name="Freeform 185">
              <a:extLst>
                <a:ext uri="{FF2B5EF4-FFF2-40B4-BE49-F238E27FC236}">
                  <a16:creationId xmlns:a16="http://schemas.microsoft.com/office/drawing/2014/main" id="{64B40870-DA6B-460C-A714-232B83C8AF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2568" y="3727954"/>
              <a:ext cx="142385" cy="142385"/>
            </a:xfrm>
            <a:custGeom>
              <a:avLst/>
              <a:gdLst>
                <a:gd name="T0" fmla="*/ 1053 w 2068"/>
                <a:gd name="T1" fmla="*/ 414 h 2068"/>
                <a:gd name="T2" fmla="*/ 715 w 2068"/>
                <a:gd name="T3" fmla="*/ 489 h 2068"/>
                <a:gd name="T4" fmla="*/ 489 w 2068"/>
                <a:gd name="T5" fmla="*/ 715 h 2068"/>
                <a:gd name="T6" fmla="*/ 414 w 2068"/>
                <a:gd name="T7" fmla="*/ 1015 h 2068"/>
                <a:gd name="T8" fmla="*/ 489 w 2068"/>
                <a:gd name="T9" fmla="*/ 1316 h 2068"/>
                <a:gd name="T10" fmla="*/ 715 w 2068"/>
                <a:gd name="T11" fmla="*/ 1542 h 2068"/>
                <a:gd name="T12" fmla="*/ 1053 w 2068"/>
                <a:gd name="T13" fmla="*/ 1654 h 2068"/>
                <a:gd name="T14" fmla="*/ 1354 w 2068"/>
                <a:gd name="T15" fmla="*/ 1542 h 2068"/>
                <a:gd name="T16" fmla="*/ 1579 w 2068"/>
                <a:gd name="T17" fmla="*/ 1316 h 2068"/>
                <a:gd name="T18" fmla="*/ 1655 w 2068"/>
                <a:gd name="T19" fmla="*/ 1015 h 2068"/>
                <a:gd name="T20" fmla="*/ 1579 w 2068"/>
                <a:gd name="T21" fmla="*/ 715 h 2068"/>
                <a:gd name="T22" fmla="*/ 1354 w 2068"/>
                <a:gd name="T23" fmla="*/ 489 h 2068"/>
                <a:gd name="T24" fmla="*/ 1053 w 2068"/>
                <a:gd name="T25" fmla="*/ 414 h 2068"/>
                <a:gd name="T26" fmla="*/ 1053 w 2068"/>
                <a:gd name="T27" fmla="*/ 0 h 2068"/>
                <a:gd name="T28" fmla="*/ 1429 w 2068"/>
                <a:gd name="T29" fmla="*/ 75 h 2068"/>
                <a:gd name="T30" fmla="*/ 1767 w 2068"/>
                <a:gd name="T31" fmla="*/ 301 h 2068"/>
                <a:gd name="T32" fmla="*/ 1993 w 2068"/>
                <a:gd name="T33" fmla="*/ 602 h 2068"/>
                <a:gd name="T34" fmla="*/ 2068 w 2068"/>
                <a:gd name="T35" fmla="*/ 1015 h 2068"/>
                <a:gd name="T36" fmla="*/ 1993 w 2068"/>
                <a:gd name="T37" fmla="*/ 1429 h 2068"/>
                <a:gd name="T38" fmla="*/ 1767 w 2068"/>
                <a:gd name="T39" fmla="*/ 1730 h 2068"/>
                <a:gd name="T40" fmla="*/ 1429 w 2068"/>
                <a:gd name="T41" fmla="*/ 1955 h 2068"/>
                <a:gd name="T42" fmla="*/ 1053 w 2068"/>
                <a:gd name="T43" fmla="*/ 2068 h 2068"/>
                <a:gd name="T44" fmla="*/ 639 w 2068"/>
                <a:gd name="T45" fmla="*/ 1955 h 2068"/>
                <a:gd name="T46" fmla="*/ 301 w 2068"/>
                <a:gd name="T47" fmla="*/ 1730 h 2068"/>
                <a:gd name="T48" fmla="*/ 76 w 2068"/>
                <a:gd name="T49" fmla="*/ 1429 h 2068"/>
                <a:gd name="T50" fmla="*/ 0 w 2068"/>
                <a:gd name="T51" fmla="*/ 1015 h 2068"/>
                <a:gd name="T52" fmla="*/ 76 w 2068"/>
                <a:gd name="T53" fmla="*/ 602 h 2068"/>
                <a:gd name="T54" fmla="*/ 301 w 2068"/>
                <a:gd name="T55" fmla="*/ 301 h 2068"/>
                <a:gd name="T56" fmla="*/ 639 w 2068"/>
                <a:gd name="T57" fmla="*/ 75 h 2068"/>
                <a:gd name="T58" fmla="*/ 1053 w 2068"/>
                <a:gd name="T59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68" h="2068">
                  <a:moveTo>
                    <a:pt x="1053" y="414"/>
                  </a:moveTo>
                  <a:lnTo>
                    <a:pt x="715" y="489"/>
                  </a:lnTo>
                  <a:lnTo>
                    <a:pt x="489" y="715"/>
                  </a:lnTo>
                  <a:lnTo>
                    <a:pt x="414" y="1015"/>
                  </a:lnTo>
                  <a:lnTo>
                    <a:pt x="489" y="1316"/>
                  </a:lnTo>
                  <a:lnTo>
                    <a:pt x="715" y="1542"/>
                  </a:lnTo>
                  <a:lnTo>
                    <a:pt x="1053" y="1654"/>
                  </a:lnTo>
                  <a:lnTo>
                    <a:pt x="1354" y="1542"/>
                  </a:lnTo>
                  <a:lnTo>
                    <a:pt x="1579" y="1316"/>
                  </a:lnTo>
                  <a:lnTo>
                    <a:pt x="1655" y="1015"/>
                  </a:lnTo>
                  <a:lnTo>
                    <a:pt x="1579" y="715"/>
                  </a:lnTo>
                  <a:lnTo>
                    <a:pt x="1354" y="489"/>
                  </a:lnTo>
                  <a:lnTo>
                    <a:pt x="1053" y="414"/>
                  </a:lnTo>
                  <a:close/>
                  <a:moveTo>
                    <a:pt x="1053" y="0"/>
                  </a:moveTo>
                  <a:lnTo>
                    <a:pt x="1429" y="75"/>
                  </a:lnTo>
                  <a:lnTo>
                    <a:pt x="1767" y="301"/>
                  </a:lnTo>
                  <a:lnTo>
                    <a:pt x="1993" y="602"/>
                  </a:lnTo>
                  <a:lnTo>
                    <a:pt x="2068" y="1015"/>
                  </a:lnTo>
                  <a:lnTo>
                    <a:pt x="1993" y="1429"/>
                  </a:lnTo>
                  <a:lnTo>
                    <a:pt x="1767" y="1730"/>
                  </a:lnTo>
                  <a:lnTo>
                    <a:pt x="1429" y="1955"/>
                  </a:lnTo>
                  <a:lnTo>
                    <a:pt x="1053" y="2068"/>
                  </a:lnTo>
                  <a:lnTo>
                    <a:pt x="639" y="1955"/>
                  </a:lnTo>
                  <a:lnTo>
                    <a:pt x="301" y="1730"/>
                  </a:lnTo>
                  <a:lnTo>
                    <a:pt x="76" y="1429"/>
                  </a:lnTo>
                  <a:lnTo>
                    <a:pt x="0" y="1015"/>
                  </a:lnTo>
                  <a:lnTo>
                    <a:pt x="76" y="602"/>
                  </a:lnTo>
                  <a:lnTo>
                    <a:pt x="301" y="301"/>
                  </a:lnTo>
                  <a:lnTo>
                    <a:pt x="639" y="75"/>
                  </a:lnTo>
                  <a:lnTo>
                    <a:pt x="10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9" name="Freeform 186">
              <a:extLst>
                <a:ext uri="{FF2B5EF4-FFF2-40B4-BE49-F238E27FC236}">
                  <a16:creationId xmlns:a16="http://schemas.microsoft.com/office/drawing/2014/main" id="{C81FDFD1-B241-4481-B0FD-3CFC2684C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1718" y="3256872"/>
              <a:ext cx="142316" cy="142316"/>
            </a:xfrm>
            <a:custGeom>
              <a:avLst/>
              <a:gdLst>
                <a:gd name="T0" fmla="*/ 1015 w 2067"/>
                <a:gd name="T1" fmla="*/ 413 h 2067"/>
                <a:gd name="T2" fmla="*/ 714 w 2067"/>
                <a:gd name="T3" fmla="*/ 488 h 2067"/>
                <a:gd name="T4" fmla="*/ 488 w 2067"/>
                <a:gd name="T5" fmla="*/ 714 h 2067"/>
                <a:gd name="T6" fmla="*/ 413 w 2067"/>
                <a:gd name="T7" fmla="*/ 1052 h 2067"/>
                <a:gd name="T8" fmla="*/ 488 w 2067"/>
                <a:gd name="T9" fmla="*/ 1353 h 2067"/>
                <a:gd name="T10" fmla="*/ 714 w 2067"/>
                <a:gd name="T11" fmla="*/ 1579 h 2067"/>
                <a:gd name="T12" fmla="*/ 1015 w 2067"/>
                <a:gd name="T13" fmla="*/ 1654 h 2067"/>
                <a:gd name="T14" fmla="*/ 1315 w 2067"/>
                <a:gd name="T15" fmla="*/ 1579 h 2067"/>
                <a:gd name="T16" fmla="*/ 1541 w 2067"/>
                <a:gd name="T17" fmla="*/ 1353 h 2067"/>
                <a:gd name="T18" fmla="*/ 1654 w 2067"/>
                <a:gd name="T19" fmla="*/ 1052 h 2067"/>
                <a:gd name="T20" fmla="*/ 1541 w 2067"/>
                <a:gd name="T21" fmla="*/ 714 h 2067"/>
                <a:gd name="T22" fmla="*/ 1315 w 2067"/>
                <a:gd name="T23" fmla="*/ 488 h 2067"/>
                <a:gd name="T24" fmla="*/ 1015 w 2067"/>
                <a:gd name="T25" fmla="*/ 413 h 2067"/>
                <a:gd name="T26" fmla="*/ 1015 w 2067"/>
                <a:gd name="T27" fmla="*/ 0 h 2067"/>
                <a:gd name="T28" fmla="*/ 1428 w 2067"/>
                <a:gd name="T29" fmla="*/ 75 h 2067"/>
                <a:gd name="T30" fmla="*/ 1729 w 2067"/>
                <a:gd name="T31" fmla="*/ 300 h 2067"/>
                <a:gd name="T32" fmla="*/ 1955 w 2067"/>
                <a:gd name="T33" fmla="*/ 639 h 2067"/>
                <a:gd name="T34" fmla="*/ 2067 w 2067"/>
                <a:gd name="T35" fmla="*/ 1052 h 2067"/>
                <a:gd name="T36" fmla="*/ 1955 w 2067"/>
                <a:gd name="T37" fmla="*/ 1428 h 2067"/>
                <a:gd name="T38" fmla="*/ 1729 w 2067"/>
                <a:gd name="T39" fmla="*/ 1767 h 2067"/>
                <a:gd name="T40" fmla="*/ 1428 w 2067"/>
                <a:gd name="T41" fmla="*/ 1992 h 2067"/>
                <a:gd name="T42" fmla="*/ 1015 w 2067"/>
                <a:gd name="T43" fmla="*/ 2067 h 2067"/>
                <a:gd name="T44" fmla="*/ 601 w 2067"/>
                <a:gd name="T45" fmla="*/ 1992 h 2067"/>
                <a:gd name="T46" fmla="*/ 300 w 2067"/>
                <a:gd name="T47" fmla="*/ 1767 h 2067"/>
                <a:gd name="T48" fmla="*/ 75 w 2067"/>
                <a:gd name="T49" fmla="*/ 1428 h 2067"/>
                <a:gd name="T50" fmla="*/ 0 w 2067"/>
                <a:gd name="T51" fmla="*/ 1052 h 2067"/>
                <a:gd name="T52" fmla="*/ 75 w 2067"/>
                <a:gd name="T53" fmla="*/ 639 h 2067"/>
                <a:gd name="T54" fmla="*/ 300 w 2067"/>
                <a:gd name="T55" fmla="*/ 300 h 2067"/>
                <a:gd name="T56" fmla="*/ 601 w 2067"/>
                <a:gd name="T57" fmla="*/ 75 h 2067"/>
                <a:gd name="T58" fmla="*/ 1015 w 2067"/>
                <a:gd name="T59" fmla="*/ 0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67" h="2067">
                  <a:moveTo>
                    <a:pt x="1015" y="413"/>
                  </a:moveTo>
                  <a:lnTo>
                    <a:pt x="714" y="488"/>
                  </a:lnTo>
                  <a:lnTo>
                    <a:pt x="488" y="714"/>
                  </a:lnTo>
                  <a:lnTo>
                    <a:pt x="413" y="1052"/>
                  </a:lnTo>
                  <a:lnTo>
                    <a:pt x="488" y="1353"/>
                  </a:lnTo>
                  <a:lnTo>
                    <a:pt x="714" y="1579"/>
                  </a:lnTo>
                  <a:lnTo>
                    <a:pt x="1015" y="1654"/>
                  </a:lnTo>
                  <a:lnTo>
                    <a:pt x="1315" y="1579"/>
                  </a:lnTo>
                  <a:lnTo>
                    <a:pt x="1541" y="1353"/>
                  </a:lnTo>
                  <a:lnTo>
                    <a:pt x="1654" y="1052"/>
                  </a:lnTo>
                  <a:lnTo>
                    <a:pt x="1541" y="714"/>
                  </a:lnTo>
                  <a:lnTo>
                    <a:pt x="1315" y="488"/>
                  </a:lnTo>
                  <a:lnTo>
                    <a:pt x="1015" y="413"/>
                  </a:lnTo>
                  <a:close/>
                  <a:moveTo>
                    <a:pt x="1015" y="0"/>
                  </a:moveTo>
                  <a:lnTo>
                    <a:pt x="1428" y="75"/>
                  </a:lnTo>
                  <a:lnTo>
                    <a:pt x="1729" y="300"/>
                  </a:lnTo>
                  <a:lnTo>
                    <a:pt x="1955" y="639"/>
                  </a:lnTo>
                  <a:lnTo>
                    <a:pt x="2067" y="1052"/>
                  </a:lnTo>
                  <a:lnTo>
                    <a:pt x="1955" y="1428"/>
                  </a:lnTo>
                  <a:lnTo>
                    <a:pt x="1729" y="1767"/>
                  </a:lnTo>
                  <a:lnTo>
                    <a:pt x="1428" y="1992"/>
                  </a:lnTo>
                  <a:lnTo>
                    <a:pt x="1015" y="2067"/>
                  </a:lnTo>
                  <a:lnTo>
                    <a:pt x="601" y="1992"/>
                  </a:lnTo>
                  <a:lnTo>
                    <a:pt x="300" y="1767"/>
                  </a:lnTo>
                  <a:lnTo>
                    <a:pt x="75" y="1428"/>
                  </a:lnTo>
                  <a:lnTo>
                    <a:pt x="0" y="1052"/>
                  </a:lnTo>
                  <a:lnTo>
                    <a:pt x="75" y="639"/>
                  </a:lnTo>
                  <a:lnTo>
                    <a:pt x="300" y="300"/>
                  </a:lnTo>
                  <a:lnTo>
                    <a:pt x="601" y="75"/>
                  </a:lnTo>
                  <a:lnTo>
                    <a:pt x="10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Freeform 187">
              <a:extLst>
                <a:ext uri="{FF2B5EF4-FFF2-40B4-BE49-F238E27FC236}">
                  <a16:creationId xmlns:a16="http://schemas.microsoft.com/office/drawing/2014/main" id="{47FFB411-256C-483E-9572-F2D9B126D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7898" y="3256872"/>
              <a:ext cx="142385" cy="142316"/>
            </a:xfrm>
            <a:custGeom>
              <a:avLst/>
              <a:gdLst>
                <a:gd name="T0" fmla="*/ 1053 w 2068"/>
                <a:gd name="T1" fmla="*/ 413 h 2067"/>
                <a:gd name="T2" fmla="*/ 752 w 2068"/>
                <a:gd name="T3" fmla="*/ 488 h 2067"/>
                <a:gd name="T4" fmla="*/ 526 w 2068"/>
                <a:gd name="T5" fmla="*/ 714 h 2067"/>
                <a:gd name="T6" fmla="*/ 414 w 2068"/>
                <a:gd name="T7" fmla="*/ 1052 h 2067"/>
                <a:gd name="T8" fmla="*/ 526 w 2068"/>
                <a:gd name="T9" fmla="*/ 1353 h 2067"/>
                <a:gd name="T10" fmla="*/ 752 w 2068"/>
                <a:gd name="T11" fmla="*/ 1579 h 2067"/>
                <a:gd name="T12" fmla="*/ 1053 w 2068"/>
                <a:gd name="T13" fmla="*/ 1654 h 2067"/>
                <a:gd name="T14" fmla="*/ 1354 w 2068"/>
                <a:gd name="T15" fmla="*/ 1579 h 2067"/>
                <a:gd name="T16" fmla="*/ 1579 w 2068"/>
                <a:gd name="T17" fmla="*/ 1353 h 2067"/>
                <a:gd name="T18" fmla="*/ 1692 w 2068"/>
                <a:gd name="T19" fmla="*/ 1052 h 2067"/>
                <a:gd name="T20" fmla="*/ 1579 w 2068"/>
                <a:gd name="T21" fmla="*/ 714 h 2067"/>
                <a:gd name="T22" fmla="*/ 1354 w 2068"/>
                <a:gd name="T23" fmla="*/ 488 h 2067"/>
                <a:gd name="T24" fmla="*/ 1053 w 2068"/>
                <a:gd name="T25" fmla="*/ 413 h 2067"/>
                <a:gd name="T26" fmla="*/ 1053 w 2068"/>
                <a:gd name="T27" fmla="*/ 0 h 2067"/>
                <a:gd name="T28" fmla="*/ 1466 w 2068"/>
                <a:gd name="T29" fmla="*/ 75 h 2067"/>
                <a:gd name="T30" fmla="*/ 1767 w 2068"/>
                <a:gd name="T31" fmla="*/ 300 h 2067"/>
                <a:gd name="T32" fmla="*/ 1993 w 2068"/>
                <a:gd name="T33" fmla="*/ 639 h 2067"/>
                <a:gd name="T34" fmla="*/ 2068 w 2068"/>
                <a:gd name="T35" fmla="*/ 1052 h 2067"/>
                <a:gd name="T36" fmla="*/ 1993 w 2068"/>
                <a:gd name="T37" fmla="*/ 1428 h 2067"/>
                <a:gd name="T38" fmla="*/ 1767 w 2068"/>
                <a:gd name="T39" fmla="*/ 1767 h 2067"/>
                <a:gd name="T40" fmla="*/ 1466 w 2068"/>
                <a:gd name="T41" fmla="*/ 1992 h 2067"/>
                <a:gd name="T42" fmla="*/ 1053 w 2068"/>
                <a:gd name="T43" fmla="*/ 2067 h 2067"/>
                <a:gd name="T44" fmla="*/ 639 w 2068"/>
                <a:gd name="T45" fmla="*/ 1992 h 2067"/>
                <a:gd name="T46" fmla="*/ 338 w 2068"/>
                <a:gd name="T47" fmla="*/ 1767 h 2067"/>
                <a:gd name="T48" fmla="*/ 113 w 2068"/>
                <a:gd name="T49" fmla="*/ 1428 h 2067"/>
                <a:gd name="T50" fmla="*/ 0 w 2068"/>
                <a:gd name="T51" fmla="*/ 1052 h 2067"/>
                <a:gd name="T52" fmla="*/ 113 w 2068"/>
                <a:gd name="T53" fmla="*/ 639 h 2067"/>
                <a:gd name="T54" fmla="*/ 338 w 2068"/>
                <a:gd name="T55" fmla="*/ 300 h 2067"/>
                <a:gd name="T56" fmla="*/ 639 w 2068"/>
                <a:gd name="T57" fmla="*/ 75 h 2067"/>
                <a:gd name="T58" fmla="*/ 1053 w 2068"/>
                <a:gd name="T59" fmla="*/ 0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68" h="2067">
                  <a:moveTo>
                    <a:pt x="1053" y="413"/>
                  </a:moveTo>
                  <a:lnTo>
                    <a:pt x="752" y="488"/>
                  </a:lnTo>
                  <a:lnTo>
                    <a:pt x="526" y="714"/>
                  </a:lnTo>
                  <a:lnTo>
                    <a:pt x="414" y="1052"/>
                  </a:lnTo>
                  <a:lnTo>
                    <a:pt x="526" y="1353"/>
                  </a:lnTo>
                  <a:lnTo>
                    <a:pt x="752" y="1579"/>
                  </a:lnTo>
                  <a:lnTo>
                    <a:pt x="1053" y="1654"/>
                  </a:lnTo>
                  <a:lnTo>
                    <a:pt x="1354" y="1579"/>
                  </a:lnTo>
                  <a:lnTo>
                    <a:pt x="1579" y="1353"/>
                  </a:lnTo>
                  <a:lnTo>
                    <a:pt x="1692" y="1052"/>
                  </a:lnTo>
                  <a:lnTo>
                    <a:pt x="1579" y="714"/>
                  </a:lnTo>
                  <a:lnTo>
                    <a:pt x="1354" y="488"/>
                  </a:lnTo>
                  <a:lnTo>
                    <a:pt x="1053" y="413"/>
                  </a:lnTo>
                  <a:close/>
                  <a:moveTo>
                    <a:pt x="1053" y="0"/>
                  </a:moveTo>
                  <a:lnTo>
                    <a:pt x="1466" y="75"/>
                  </a:lnTo>
                  <a:lnTo>
                    <a:pt x="1767" y="300"/>
                  </a:lnTo>
                  <a:lnTo>
                    <a:pt x="1993" y="639"/>
                  </a:lnTo>
                  <a:lnTo>
                    <a:pt x="2068" y="1052"/>
                  </a:lnTo>
                  <a:lnTo>
                    <a:pt x="1993" y="1428"/>
                  </a:lnTo>
                  <a:lnTo>
                    <a:pt x="1767" y="1767"/>
                  </a:lnTo>
                  <a:lnTo>
                    <a:pt x="1466" y="1992"/>
                  </a:lnTo>
                  <a:lnTo>
                    <a:pt x="1053" y="2067"/>
                  </a:lnTo>
                  <a:lnTo>
                    <a:pt x="639" y="1992"/>
                  </a:lnTo>
                  <a:lnTo>
                    <a:pt x="338" y="1767"/>
                  </a:lnTo>
                  <a:lnTo>
                    <a:pt x="113" y="1428"/>
                  </a:lnTo>
                  <a:lnTo>
                    <a:pt x="0" y="1052"/>
                  </a:lnTo>
                  <a:lnTo>
                    <a:pt x="113" y="639"/>
                  </a:lnTo>
                  <a:lnTo>
                    <a:pt x="338" y="300"/>
                  </a:lnTo>
                  <a:lnTo>
                    <a:pt x="639" y="75"/>
                  </a:lnTo>
                  <a:lnTo>
                    <a:pt x="10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Freeform 188">
              <a:extLst>
                <a:ext uri="{FF2B5EF4-FFF2-40B4-BE49-F238E27FC236}">
                  <a16:creationId xmlns:a16="http://schemas.microsoft.com/office/drawing/2014/main" id="{B3592199-6043-4F51-8AE6-71878E160A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4" y="3285307"/>
              <a:ext cx="170821" cy="199325"/>
            </a:xfrm>
            <a:custGeom>
              <a:avLst/>
              <a:gdLst>
                <a:gd name="T0" fmla="*/ 1241 w 2481"/>
                <a:gd name="T1" fmla="*/ 414 h 2895"/>
                <a:gd name="T2" fmla="*/ 827 w 2481"/>
                <a:gd name="T3" fmla="*/ 451 h 2895"/>
                <a:gd name="T4" fmla="*/ 564 w 2481"/>
                <a:gd name="T5" fmla="*/ 602 h 2895"/>
                <a:gd name="T6" fmla="*/ 451 w 2481"/>
                <a:gd name="T7" fmla="*/ 902 h 2895"/>
                <a:gd name="T8" fmla="*/ 413 w 2481"/>
                <a:gd name="T9" fmla="*/ 1354 h 2895"/>
                <a:gd name="T10" fmla="*/ 413 w 2481"/>
                <a:gd name="T11" fmla="*/ 1692 h 2895"/>
                <a:gd name="T12" fmla="*/ 526 w 2481"/>
                <a:gd name="T13" fmla="*/ 1993 h 2895"/>
                <a:gd name="T14" fmla="*/ 714 w 2481"/>
                <a:gd name="T15" fmla="*/ 2256 h 2895"/>
                <a:gd name="T16" fmla="*/ 940 w 2481"/>
                <a:gd name="T17" fmla="*/ 2406 h 2895"/>
                <a:gd name="T18" fmla="*/ 1241 w 2481"/>
                <a:gd name="T19" fmla="*/ 2482 h 2895"/>
                <a:gd name="T20" fmla="*/ 1504 w 2481"/>
                <a:gd name="T21" fmla="*/ 2406 h 2895"/>
                <a:gd name="T22" fmla="*/ 1729 w 2481"/>
                <a:gd name="T23" fmla="*/ 2256 h 2895"/>
                <a:gd name="T24" fmla="*/ 1917 w 2481"/>
                <a:gd name="T25" fmla="*/ 1993 h 2895"/>
                <a:gd name="T26" fmla="*/ 2030 w 2481"/>
                <a:gd name="T27" fmla="*/ 1692 h 2895"/>
                <a:gd name="T28" fmla="*/ 2030 w 2481"/>
                <a:gd name="T29" fmla="*/ 1354 h 2895"/>
                <a:gd name="T30" fmla="*/ 1992 w 2481"/>
                <a:gd name="T31" fmla="*/ 902 h 2895"/>
                <a:gd name="T32" fmla="*/ 1880 w 2481"/>
                <a:gd name="T33" fmla="*/ 602 h 2895"/>
                <a:gd name="T34" fmla="*/ 1616 w 2481"/>
                <a:gd name="T35" fmla="*/ 451 h 2895"/>
                <a:gd name="T36" fmla="*/ 1241 w 2481"/>
                <a:gd name="T37" fmla="*/ 414 h 2895"/>
                <a:gd name="T38" fmla="*/ 1241 w 2481"/>
                <a:gd name="T39" fmla="*/ 0 h 2895"/>
                <a:gd name="T40" fmla="*/ 1692 w 2481"/>
                <a:gd name="T41" fmla="*/ 38 h 2895"/>
                <a:gd name="T42" fmla="*/ 2030 w 2481"/>
                <a:gd name="T43" fmla="*/ 226 h 2895"/>
                <a:gd name="T44" fmla="*/ 2256 w 2481"/>
                <a:gd name="T45" fmla="*/ 451 h 2895"/>
                <a:gd name="T46" fmla="*/ 2368 w 2481"/>
                <a:gd name="T47" fmla="*/ 714 h 2895"/>
                <a:gd name="T48" fmla="*/ 2444 w 2481"/>
                <a:gd name="T49" fmla="*/ 1015 h 2895"/>
                <a:gd name="T50" fmla="*/ 2481 w 2481"/>
                <a:gd name="T51" fmla="*/ 1354 h 2895"/>
                <a:gd name="T52" fmla="*/ 2406 w 2481"/>
                <a:gd name="T53" fmla="*/ 1842 h 2895"/>
                <a:gd name="T54" fmla="*/ 2218 w 2481"/>
                <a:gd name="T55" fmla="*/ 2256 h 2895"/>
                <a:gd name="T56" fmla="*/ 1955 w 2481"/>
                <a:gd name="T57" fmla="*/ 2594 h 2895"/>
                <a:gd name="T58" fmla="*/ 1616 w 2481"/>
                <a:gd name="T59" fmla="*/ 2820 h 2895"/>
                <a:gd name="T60" fmla="*/ 1241 w 2481"/>
                <a:gd name="T61" fmla="*/ 2895 h 2895"/>
                <a:gd name="T62" fmla="*/ 827 w 2481"/>
                <a:gd name="T63" fmla="*/ 2820 h 2895"/>
                <a:gd name="T64" fmla="*/ 489 w 2481"/>
                <a:gd name="T65" fmla="*/ 2594 h 2895"/>
                <a:gd name="T66" fmla="*/ 225 w 2481"/>
                <a:gd name="T67" fmla="*/ 2256 h 2895"/>
                <a:gd name="T68" fmla="*/ 37 w 2481"/>
                <a:gd name="T69" fmla="*/ 1842 h 2895"/>
                <a:gd name="T70" fmla="*/ 0 w 2481"/>
                <a:gd name="T71" fmla="*/ 1354 h 2895"/>
                <a:gd name="T72" fmla="*/ 0 w 2481"/>
                <a:gd name="T73" fmla="*/ 1015 h 2895"/>
                <a:gd name="T74" fmla="*/ 75 w 2481"/>
                <a:gd name="T75" fmla="*/ 714 h 2895"/>
                <a:gd name="T76" fmla="*/ 188 w 2481"/>
                <a:gd name="T77" fmla="*/ 451 h 2895"/>
                <a:gd name="T78" fmla="*/ 413 w 2481"/>
                <a:gd name="T79" fmla="*/ 226 h 2895"/>
                <a:gd name="T80" fmla="*/ 752 w 2481"/>
                <a:gd name="T81" fmla="*/ 38 h 2895"/>
                <a:gd name="T82" fmla="*/ 1241 w 2481"/>
                <a:gd name="T83" fmla="*/ 0 h 2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81" h="2895">
                  <a:moveTo>
                    <a:pt x="1241" y="414"/>
                  </a:moveTo>
                  <a:lnTo>
                    <a:pt x="827" y="451"/>
                  </a:lnTo>
                  <a:lnTo>
                    <a:pt x="564" y="602"/>
                  </a:lnTo>
                  <a:lnTo>
                    <a:pt x="451" y="902"/>
                  </a:lnTo>
                  <a:lnTo>
                    <a:pt x="413" y="1354"/>
                  </a:lnTo>
                  <a:lnTo>
                    <a:pt x="413" y="1692"/>
                  </a:lnTo>
                  <a:lnTo>
                    <a:pt x="526" y="1993"/>
                  </a:lnTo>
                  <a:lnTo>
                    <a:pt x="714" y="2256"/>
                  </a:lnTo>
                  <a:lnTo>
                    <a:pt x="940" y="2406"/>
                  </a:lnTo>
                  <a:lnTo>
                    <a:pt x="1241" y="2482"/>
                  </a:lnTo>
                  <a:lnTo>
                    <a:pt x="1504" y="2406"/>
                  </a:lnTo>
                  <a:lnTo>
                    <a:pt x="1729" y="2256"/>
                  </a:lnTo>
                  <a:lnTo>
                    <a:pt x="1917" y="1993"/>
                  </a:lnTo>
                  <a:lnTo>
                    <a:pt x="2030" y="1692"/>
                  </a:lnTo>
                  <a:lnTo>
                    <a:pt x="2030" y="1354"/>
                  </a:lnTo>
                  <a:lnTo>
                    <a:pt x="1992" y="902"/>
                  </a:lnTo>
                  <a:lnTo>
                    <a:pt x="1880" y="602"/>
                  </a:lnTo>
                  <a:lnTo>
                    <a:pt x="1616" y="451"/>
                  </a:lnTo>
                  <a:lnTo>
                    <a:pt x="1241" y="414"/>
                  </a:lnTo>
                  <a:close/>
                  <a:moveTo>
                    <a:pt x="1241" y="0"/>
                  </a:moveTo>
                  <a:lnTo>
                    <a:pt x="1692" y="38"/>
                  </a:lnTo>
                  <a:lnTo>
                    <a:pt x="2030" y="226"/>
                  </a:lnTo>
                  <a:lnTo>
                    <a:pt x="2256" y="451"/>
                  </a:lnTo>
                  <a:lnTo>
                    <a:pt x="2368" y="714"/>
                  </a:lnTo>
                  <a:lnTo>
                    <a:pt x="2444" y="1015"/>
                  </a:lnTo>
                  <a:lnTo>
                    <a:pt x="2481" y="1354"/>
                  </a:lnTo>
                  <a:lnTo>
                    <a:pt x="2406" y="1842"/>
                  </a:lnTo>
                  <a:lnTo>
                    <a:pt x="2218" y="2256"/>
                  </a:lnTo>
                  <a:lnTo>
                    <a:pt x="1955" y="2594"/>
                  </a:lnTo>
                  <a:lnTo>
                    <a:pt x="1616" y="2820"/>
                  </a:lnTo>
                  <a:lnTo>
                    <a:pt x="1241" y="2895"/>
                  </a:lnTo>
                  <a:lnTo>
                    <a:pt x="827" y="2820"/>
                  </a:lnTo>
                  <a:lnTo>
                    <a:pt x="489" y="2594"/>
                  </a:lnTo>
                  <a:lnTo>
                    <a:pt x="225" y="2256"/>
                  </a:lnTo>
                  <a:lnTo>
                    <a:pt x="37" y="1842"/>
                  </a:lnTo>
                  <a:lnTo>
                    <a:pt x="0" y="1354"/>
                  </a:lnTo>
                  <a:lnTo>
                    <a:pt x="0" y="1015"/>
                  </a:lnTo>
                  <a:lnTo>
                    <a:pt x="75" y="714"/>
                  </a:lnTo>
                  <a:lnTo>
                    <a:pt x="188" y="451"/>
                  </a:lnTo>
                  <a:lnTo>
                    <a:pt x="413" y="226"/>
                  </a:lnTo>
                  <a:lnTo>
                    <a:pt x="752" y="38"/>
                  </a:lnTo>
                  <a:lnTo>
                    <a:pt x="1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" name="Freeform 189">
              <a:extLst>
                <a:ext uri="{FF2B5EF4-FFF2-40B4-BE49-F238E27FC236}">
                  <a16:creationId xmlns:a16="http://schemas.microsoft.com/office/drawing/2014/main" id="{CE7825BF-7388-464E-8500-BF2D79A88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363" y="3443253"/>
              <a:ext cx="313206" cy="155260"/>
            </a:xfrm>
            <a:custGeom>
              <a:avLst/>
              <a:gdLst>
                <a:gd name="T0" fmla="*/ 1542 w 4549"/>
                <a:gd name="T1" fmla="*/ 0 h 2255"/>
                <a:gd name="T2" fmla="*/ 1767 w 4549"/>
                <a:gd name="T3" fmla="*/ 376 h 2255"/>
                <a:gd name="T4" fmla="*/ 414 w 4549"/>
                <a:gd name="T5" fmla="*/ 1127 h 2255"/>
                <a:gd name="T6" fmla="*/ 414 w 4549"/>
                <a:gd name="T7" fmla="*/ 1428 h 2255"/>
                <a:gd name="T8" fmla="*/ 414 w 4549"/>
                <a:gd name="T9" fmla="*/ 1579 h 2255"/>
                <a:gd name="T10" fmla="*/ 451 w 4549"/>
                <a:gd name="T11" fmla="*/ 1691 h 2255"/>
                <a:gd name="T12" fmla="*/ 526 w 4549"/>
                <a:gd name="T13" fmla="*/ 1767 h 2255"/>
                <a:gd name="T14" fmla="*/ 564 w 4549"/>
                <a:gd name="T15" fmla="*/ 1842 h 2255"/>
                <a:gd name="T16" fmla="*/ 639 w 4549"/>
                <a:gd name="T17" fmla="*/ 1842 h 2255"/>
                <a:gd name="T18" fmla="*/ 3948 w 4549"/>
                <a:gd name="T19" fmla="*/ 1842 h 2255"/>
                <a:gd name="T20" fmla="*/ 3985 w 4549"/>
                <a:gd name="T21" fmla="*/ 1842 h 2255"/>
                <a:gd name="T22" fmla="*/ 4023 w 4549"/>
                <a:gd name="T23" fmla="*/ 1767 h 2255"/>
                <a:gd name="T24" fmla="*/ 4098 w 4549"/>
                <a:gd name="T25" fmla="*/ 1691 h 2255"/>
                <a:gd name="T26" fmla="*/ 4136 w 4549"/>
                <a:gd name="T27" fmla="*/ 1579 h 2255"/>
                <a:gd name="T28" fmla="*/ 4136 w 4549"/>
                <a:gd name="T29" fmla="*/ 1428 h 2255"/>
                <a:gd name="T30" fmla="*/ 4136 w 4549"/>
                <a:gd name="T31" fmla="*/ 1127 h 2255"/>
                <a:gd name="T32" fmla="*/ 2782 w 4549"/>
                <a:gd name="T33" fmla="*/ 376 h 2255"/>
                <a:gd name="T34" fmla="*/ 3008 w 4549"/>
                <a:gd name="T35" fmla="*/ 0 h 2255"/>
                <a:gd name="T36" fmla="*/ 4549 w 4549"/>
                <a:gd name="T37" fmla="*/ 902 h 2255"/>
                <a:gd name="T38" fmla="*/ 4549 w 4549"/>
                <a:gd name="T39" fmla="*/ 1428 h 2255"/>
                <a:gd name="T40" fmla="*/ 4474 w 4549"/>
                <a:gd name="T41" fmla="*/ 1842 h 2255"/>
                <a:gd name="T42" fmla="*/ 4249 w 4549"/>
                <a:gd name="T43" fmla="*/ 2143 h 2255"/>
                <a:gd name="T44" fmla="*/ 3948 w 4549"/>
                <a:gd name="T45" fmla="*/ 2255 h 2255"/>
                <a:gd name="T46" fmla="*/ 639 w 4549"/>
                <a:gd name="T47" fmla="*/ 2255 h 2255"/>
                <a:gd name="T48" fmla="*/ 301 w 4549"/>
                <a:gd name="T49" fmla="*/ 2143 h 2255"/>
                <a:gd name="T50" fmla="*/ 75 w 4549"/>
                <a:gd name="T51" fmla="*/ 1842 h 2255"/>
                <a:gd name="T52" fmla="*/ 0 w 4549"/>
                <a:gd name="T53" fmla="*/ 1428 h 2255"/>
                <a:gd name="T54" fmla="*/ 0 w 4549"/>
                <a:gd name="T55" fmla="*/ 902 h 2255"/>
                <a:gd name="T56" fmla="*/ 1542 w 4549"/>
                <a:gd name="T57" fmla="*/ 0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49" h="2255">
                  <a:moveTo>
                    <a:pt x="1542" y="0"/>
                  </a:moveTo>
                  <a:lnTo>
                    <a:pt x="1767" y="376"/>
                  </a:lnTo>
                  <a:lnTo>
                    <a:pt x="414" y="1127"/>
                  </a:lnTo>
                  <a:lnTo>
                    <a:pt x="414" y="1428"/>
                  </a:lnTo>
                  <a:lnTo>
                    <a:pt x="414" y="1579"/>
                  </a:lnTo>
                  <a:lnTo>
                    <a:pt x="451" y="1691"/>
                  </a:lnTo>
                  <a:lnTo>
                    <a:pt x="526" y="1767"/>
                  </a:lnTo>
                  <a:lnTo>
                    <a:pt x="564" y="1842"/>
                  </a:lnTo>
                  <a:lnTo>
                    <a:pt x="639" y="1842"/>
                  </a:lnTo>
                  <a:lnTo>
                    <a:pt x="3948" y="1842"/>
                  </a:lnTo>
                  <a:lnTo>
                    <a:pt x="3985" y="1842"/>
                  </a:lnTo>
                  <a:lnTo>
                    <a:pt x="4023" y="1767"/>
                  </a:lnTo>
                  <a:lnTo>
                    <a:pt x="4098" y="1691"/>
                  </a:lnTo>
                  <a:lnTo>
                    <a:pt x="4136" y="1579"/>
                  </a:lnTo>
                  <a:lnTo>
                    <a:pt x="4136" y="1428"/>
                  </a:lnTo>
                  <a:lnTo>
                    <a:pt x="4136" y="1127"/>
                  </a:lnTo>
                  <a:lnTo>
                    <a:pt x="2782" y="376"/>
                  </a:lnTo>
                  <a:lnTo>
                    <a:pt x="3008" y="0"/>
                  </a:lnTo>
                  <a:lnTo>
                    <a:pt x="4549" y="902"/>
                  </a:lnTo>
                  <a:lnTo>
                    <a:pt x="4549" y="1428"/>
                  </a:lnTo>
                  <a:lnTo>
                    <a:pt x="4474" y="1842"/>
                  </a:lnTo>
                  <a:lnTo>
                    <a:pt x="4249" y="2143"/>
                  </a:lnTo>
                  <a:lnTo>
                    <a:pt x="3948" y="2255"/>
                  </a:lnTo>
                  <a:lnTo>
                    <a:pt x="639" y="2255"/>
                  </a:lnTo>
                  <a:lnTo>
                    <a:pt x="301" y="2143"/>
                  </a:lnTo>
                  <a:lnTo>
                    <a:pt x="75" y="1842"/>
                  </a:lnTo>
                  <a:lnTo>
                    <a:pt x="0" y="1428"/>
                  </a:lnTo>
                  <a:lnTo>
                    <a:pt x="0" y="902"/>
                  </a:lnTo>
                  <a:lnTo>
                    <a:pt x="15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" name="Rectangle 190">
              <a:extLst>
                <a:ext uri="{FF2B5EF4-FFF2-40B4-BE49-F238E27FC236}">
                  <a16:creationId xmlns:a16="http://schemas.microsoft.com/office/drawing/2014/main" id="{871BE80F-14A2-4244-94A4-CC029A23B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48" y="3114487"/>
              <a:ext cx="28505" cy="9832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" name="Freeform 191">
              <a:extLst>
                <a:ext uri="{FF2B5EF4-FFF2-40B4-BE49-F238E27FC236}">
                  <a16:creationId xmlns:a16="http://schemas.microsoft.com/office/drawing/2014/main" id="{BEDACA10-11EC-4410-8C40-95255334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379" y="3342248"/>
              <a:ext cx="111264" cy="69884"/>
            </a:xfrm>
            <a:custGeom>
              <a:avLst/>
              <a:gdLst>
                <a:gd name="T0" fmla="*/ 150 w 1616"/>
                <a:gd name="T1" fmla="*/ 0 h 1015"/>
                <a:gd name="T2" fmla="*/ 1616 w 1616"/>
                <a:gd name="T3" fmla="*/ 639 h 1015"/>
                <a:gd name="T4" fmla="*/ 1428 w 1616"/>
                <a:gd name="T5" fmla="*/ 1015 h 1015"/>
                <a:gd name="T6" fmla="*/ 0 w 1616"/>
                <a:gd name="T7" fmla="*/ 414 h 1015"/>
                <a:gd name="T8" fmla="*/ 150 w 1616"/>
                <a:gd name="T9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6" h="1015">
                  <a:moveTo>
                    <a:pt x="150" y="0"/>
                  </a:moveTo>
                  <a:lnTo>
                    <a:pt x="1616" y="639"/>
                  </a:lnTo>
                  <a:lnTo>
                    <a:pt x="1428" y="1015"/>
                  </a:lnTo>
                  <a:lnTo>
                    <a:pt x="0" y="41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Freeform 192">
              <a:extLst>
                <a:ext uri="{FF2B5EF4-FFF2-40B4-BE49-F238E27FC236}">
                  <a16:creationId xmlns:a16="http://schemas.microsoft.com/office/drawing/2014/main" id="{6B3763A1-A6FA-493C-9091-292E4EE21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5039" y="3660686"/>
              <a:ext cx="80212" cy="103553"/>
            </a:xfrm>
            <a:custGeom>
              <a:avLst/>
              <a:gdLst>
                <a:gd name="T0" fmla="*/ 827 w 1165"/>
                <a:gd name="T1" fmla="*/ 0 h 1504"/>
                <a:gd name="T2" fmla="*/ 1165 w 1165"/>
                <a:gd name="T3" fmla="*/ 263 h 1504"/>
                <a:gd name="T4" fmla="*/ 338 w 1165"/>
                <a:gd name="T5" fmla="*/ 1504 h 1504"/>
                <a:gd name="T6" fmla="*/ 0 w 1165"/>
                <a:gd name="T7" fmla="*/ 1240 h 1504"/>
                <a:gd name="T8" fmla="*/ 827 w 1165"/>
                <a:gd name="T9" fmla="*/ 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5" h="1504">
                  <a:moveTo>
                    <a:pt x="827" y="0"/>
                  </a:moveTo>
                  <a:lnTo>
                    <a:pt x="1165" y="263"/>
                  </a:lnTo>
                  <a:lnTo>
                    <a:pt x="338" y="1504"/>
                  </a:lnTo>
                  <a:lnTo>
                    <a:pt x="0" y="1240"/>
                  </a:lnTo>
                  <a:lnTo>
                    <a:pt x="8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6" name="Freeform 193">
              <a:extLst>
                <a:ext uri="{FF2B5EF4-FFF2-40B4-BE49-F238E27FC236}">
                  <a16:creationId xmlns:a16="http://schemas.microsoft.com/office/drawing/2014/main" id="{3A4A746A-9729-41EE-8284-156A86B29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680" y="3660686"/>
              <a:ext cx="80281" cy="103553"/>
            </a:xfrm>
            <a:custGeom>
              <a:avLst/>
              <a:gdLst>
                <a:gd name="T0" fmla="*/ 339 w 1166"/>
                <a:gd name="T1" fmla="*/ 0 h 1504"/>
                <a:gd name="T2" fmla="*/ 1166 w 1166"/>
                <a:gd name="T3" fmla="*/ 1240 h 1504"/>
                <a:gd name="T4" fmla="*/ 827 w 1166"/>
                <a:gd name="T5" fmla="*/ 1504 h 1504"/>
                <a:gd name="T6" fmla="*/ 0 w 1166"/>
                <a:gd name="T7" fmla="*/ 263 h 1504"/>
                <a:gd name="T8" fmla="*/ 339 w 1166"/>
                <a:gd name="T9" fmla="*/ 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1504">
                  <a:moveTo>
                    <a:pt x="339" y="0"/>
                  </a:moveTo>
                  <a:lnTo>
                    <a:pt x="1166" y="1240"/>
                  </a:lnTo>
                  <a:lnTo>
                    <a:pt x="827" y="1504"/>
                  </a:lnTo>
                  <a:lnTo>
                    <a:pt x="0" y="263"/>
                  </a:lnTo>
                  <a:lnTo>
                    <a:pt x="3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" name="Freeform 194">
              <a:extLst>
                <a:ext uri="{FF2B5EF4-FFF2-40B4-BE49-F238E27FC236}">
                  <a16:creationId xmlns:a16="http://schemas.microsoft.com/office/drawing/2014/main" id="{42FE8551-CC6D-408E-B9CB-CA12A718D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289" y="3342248"/>
              <a:ext cx="111333" cy="69884"/>
            </a:xfrm>
            <a:custGeom>
              <a:avLst/>
              <a:gdLst>
                <a:gd name="T0" fmla="*/ 1467 w 1617"/>
                <a:gd name="T1" fmla="*/ 0 h 1015"/>
                <a:gd name="T2" fmla="*/ 1617 w 1617"/>
                <a:gd name="T3" fmla="*/ 414 h 1015"/>
                <a:gd name="T4" fmla="*/ 188 w 1617"/>
                <a:gd name="T5" fmla="*/ 1015 h 1015"/>
                <a:gd name="T6" fmla="*/ 0 w 1617"/>
                <a:gd name="T7" fmla="*/ 639 h 1015"/>
                <a:gd name="T8" fmla="*/ 1467 w 1617"/>
                <a:gd name="T9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1015">
                  <a:moveTo>
                    <a:pt x="1467" y="0"/>
                  </a:moveTo>
                  <a:lnTo>
                    <a:pt x="1617" y="414"/>
                  </a:lnTo>
                  <a:lnTo>
                    <a:pt x="188" y="1015"/>
                  </a:lnTo>
                  <a:lnTo>
                    <a:pt x="0" y="639"/>
                  </a:lnTo>
                  <a:lnTo>
                    <a:pt x="1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4" name="Group 7">
            <a:extLst>
              <a:ext uri="{FF2B5EF4-FFF2-40B4-BE49-F238E27FC236}">
                <a16:creationId xmlns:a16="http://schemas.microsoft.com/office/drawing/2014/main" id="{AEA5E6A0-C1D3-4764-8052-8A98CC95FC18}"/>
              </a:ext>
            </a:extLst>
          </p:cNvPr>
          <p:cNvGrpSpPr/>
          <p:nvPr/>
        </p:nvGrpSpPr>
        <p:grpSpPr>
          <a:xfrm>
            <a:off x="8780591" y="4042562"/>
            <a:ext cx="253231" cy="311657"/>
            <a:chOff x="5725821" y="2973409"/>
            <a:chExt cx="740359" cy="911181"/>
          </a:xfrm>
          <a:solidFill>
            <a:srgbClr val="0070C0"/>
          </a:solidFill>
        </p:grpSpPr>
        <p:sp>
          <p:nvSpPr>
            <p:cNvPr id="29" name="Freeform 166">
              <a:extLst>
                <a:ext uri="{FF2B5EF4-FFF2-40B4-BE49-F238E27FC236}">
                  <a16:creationId xmlns:a16="http://schemas.microsoft.com/office/drawing/2014/main" id="{84671E7C-2FE2-46F9-8703-F25EE3FE7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0359" y="3045910"/>
              <a:ext cx="173437" cy="797300"/>
            </a:xfrm>
            <a:custGeom>
              <a:avLst/>
              <a:gdLst>
                <a:gd name="T0" fmla="*/ 1053 w 2519"/>
                <a:gd name="T1" fmla="*/ 0 h 11580"/>
                <a:gd name="T2" fmla="*/ 2519 w 2519"/>
                <a:gd name="T3" fmla="*/ 0 h 11580"/>
                <a:gd name="T4" fmla="*/ 2519 w 2519"/>
                <a:gd name="T5" fmla="*/ 413 h 11580"/>
                <a:gd name="T6" fmla="*/ 1053 w 2519"/>
                <a:gd name="T7" fmla="*/ 413 h 11580"/>
                <a:gd name="T8" fmla="*/ 752 w 2519"/>
                <a:gd name="T9" fmla="*/ 489 h 11580"/>
                <a:gd name="T10" fmla="*/ 526 w 2519"/>
                <a:gd name="T11" fmla="*/ 714 h 11580"/>
                <a:gd name="T12" fmla="*/ 451 w 2519"/>
                <a:gd name="T13" fmla="*/ 1015 h 11580"/>
                <a:gd name="T14" fmla="*/ 451 w 2519"/>
                <a:gd name="T15" fmla="*/ 10527 h 11580"/>
                <a:gd name="T16" fmla="*/ 526 w 2519"/>
                <a:gd name="T17" fmla="*/ 10828 h 11580"/>
                <a:gd name="T18" fmla="*/ 752 w 2519"/>
                <a:gd name="T19" fmla="*/ 11053 h 11580"/>
                <a:gd name="T20" fmla="*/ 1053 w 2519"/>
                <a:gd name="T21" fmla="*/ 11166 h 11580"/>
                <a:gd name="T22" fmla="*/ 2519 w 2519"/>
                <a:gd name="T23" fmla="*/ 11166 h 11580"/>
                <a:gd name="T24" fmla="*/ 2519 w 2519"/>
                <a:gd name="T25" fmla="*/ 11580 h 11580"/>
                <a:gd name="T26" fmla="*/ 1053 w 2519"/>
                <a:gd name="T27" fmla="*/ 11580 h 11580"/>
                <a:gd name="T28" fmla="*/ 639 w 2519"/>
                <a:gd name="T29" fmla="*/ 11467 h 11580"/>
                <a:gd name="T30" fmla="*/ 338 w 2519"/>
                <a:gd name="T31" fmla="*/ 11241 h 11580"/>
                <a:gd name="T32" fmla="*/ 113 w 2519"/>
                <a:gd name="T33" fmla="*/ 10940 h 11580"/>
                <a:gd name="T34" fmla="*/ 0 w 2519"/>
                <a:gd name="T35" fmla="*/ 10527 h 11580"/>
                <a:gd name="T36" fmla="*/ 0 w 2519"/>
                <a:gd name="T37" fmla="*/ 1015 h 11580"/>
                <a:gd name="T38" fmla="*/ 113 w 2519"/>
                <a:gd name="T39" fmla="*/ 601 h 11580"/>
                <a:gd name="T40" fmla="*/ 338 w 2519"/>
                <a:gd name="T41" fmla="*/ 301 h 11580"/>
                <a:gd name="T42" fmla="*/ 639 w 2519"/>
                <a:gd name="T43" fmla="*/ 75 h 11580"/>
                <a:gd name="T44" fmla="*/ 1053 w 2519"/>
                <a:gd name="T45" fmla="*/ 0 h 1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19" h="11580">
                  <a:moveTo>
                    <a:pt x="1053" y="0"/>
                  </a:moveTo>
                  <a:lnTo>
                    <a:pt x="2519" y="0"/>
                  </a:lnTo>
                  <a:lnTo>
                    <a:pt x="2519" y="413"/>
                  </a:lnTo>
                  <a:lnTo>
                    <a:pt x="1053" y="413"/>
                  </a:lnTo>
                  <a:lnTo>
                    <a:pt x="752" y="489"/>
                  </a:lnTo>
                  <a:lnTo>
                    <a:pt x="526" y="714"/>
                  </a:lnTo>
                  <a:lnTo>
                    <a:pt x="451" y="1015"/>
                  </a:lnTo>
                  <a:lnTo>
                    <a:pt x="451" y="10527"/>
                  </a:lnTo>
                  <a:lnTo>
                    <a:pt x="526" y="10828"/>
                  </a:lnTo>
                  <a:lnTo>
                    <a:pt x="752" y="11053"/>
                  </a:lnTo>
                  <a:lnTo>
                    <a:pt x="1053" y="11166"/>
                  </a:lnTo>
                  <a:lnTo>
                    <a:pt x="2519" y="11166"/>
                  </a:lnTo>
                  <a:lnTo>
                    <a:pt x="2519" y="11580"/>
                  </a:lnTo>
                  <a:lnTo>
                    <a:pt x="1053" y="11580"/>
                  </a:lnTo>
                  <a:lnTo>
                    <a:pt x="639" y="11467"/>
                  </a:lnTo>
                  <a:lnTo>
                    <a:pt x="338" y="11241"/>
                  </a:lnTo>
                  <a:lnTo>
                    <a:pt x="113" y="10940"/>
                  </a:lnTo>
                  <a:lnTo>
                    <a:pt x="0" y="10527"/>
                  </a:lnTo>
                  <a:lnTo>
                    <a:pt x="0" y="1015"/>
                  </a:lnTo>
                  <a:lnTo>
                    <a:pt x="113" y="601"/>
                  </a:lnTo>
                  <a:lnTo>
                    <a:pt x="338" y="301"/>
                  </a:lnTo>
                  <a:lnTo>
                    <a:pt x="639" y="75"/>
                  </a:lnTo>
                  <a:lnTo>
                    <a:pt x="10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Freeform 167">
              <a:extLst>
                <a:ext uri="{FF2B5EF4-FFF2-40B4-BE49-F238E27FC236}">
                  <a16:creationId xmlns:a16="http://schemas.microsoft.com/office/drawing/2014/main" id="{81B191F2-8950-483C-ACD5-C04E7E2193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2300" y="3001914"/>
              <a:ext cx="113880" cy="113880"/>
            </a:xfrm>
            <a:custGeom>
              <a:avLst/>
              <a:gdLst>
                <a:gd name="T0" fmla="*/ 789 w 1654"/>
                <a:gd name="T1" fmla="*/ 413 h 1654"/>
                <a:gd name="T2" fmla="*/ 676 w 1654"/>
                <a:gd name="T3" fmla="*/ 451 h 1654"/>
                <a:gd name="T4" fmla="*/ 564 w 1654"/>
                <a:gd name="T5" fmla="*/ 488 h 1654"/>
                <a:gd name="T6" fmla="*/ 488 w 1654"/>
                <a:gd name="T7" fmla="*/ 601 h 1654"/>
                <a:gd name="T8" fmla="*/ 413 w 1654"/>
                <a:gd name="T9" fmla="*/ 714 h 1654"/>
                <a:gd name="T10" fmla="*/ 413 w 1654"/>
                <a:gd name="T11" fmla="*/ 827 h 1654"/>
                <a:gd name="T12" fmla="*/ 413 w 1654"/>
                <a:gd name="T13" fmla="*/ 940 h 1654"/>
                <a:gd name="T14" fmla="*/ 488 w 1654"/>
                <a:gd name="T15" fmla="*/ 1052 h 1654"/>
                <a:gd name="T16" fmla="*/ 564 w 1654"/>
                <a:gd name="T17" fmla="*/ 1165 h 1654"/>
                <a:gd name="T18" fmla="*/ 676 w 1654"/>
                <a:gd name="T19" fmla="*/ 1203 h 1654"/>
                <a:gd name="T20" fmla="*/ 789 w 1654"/>
                <a:gd name="T21" fmla="*/ 1240 h 1654"/>
                <a:gd name="T22" fmla="*/ 940 w 1654"/>
                <a:gd name="T23" fmla="*/ 1203 h 1654"/>
                <a:gd name="T24" fmla="*/ 1052 w 1654"/>
                <a:gd name="T25" fmla="*/ 1165 h 1654"/>
                <a:gd name="T26" fmla="*/ 1127 w 1654"/>
                <a:gd name="T27" fmla="*/ 1052 h 1654"/>
                <a:gd name="T28" fmla="*/ 1203 w 1654"/>
                <a:gd name="T29" fmla="*/ 940 h 1654"/>
                <a:gd name="T30" fmla="*/ 1203 w 1654"/>
                <a:gd name="T31" fmla="*/ 827 h 1654"/>
                <a:gd name="T32" fmla="*/ 1203 w 1654"/>
                <a:gd name="T33" fmla="*/ 714 h 1654"/>
                <a:gd name="T34" fmla="*/ 1127 w 1654"/>
                <a:gd name="T35" fmla="*/ 601 h 1654"/>
                <a:gd name="T36" fmla="*/ 1052 w 1654"/>
                <a:gd name="T37" fmla="*/ 488 h 1654"/>
                <a:gd name="T38" fmla="*/ 940 w 1654"/>
                <a:gd name="T39" fmla="*/ 451 h 1654"/>
                <a:gd name="T40" fmla="*/ 789 w 1654"/>
                <a:gd name="T41" fmla="*/ 413 h 1654"/>
                <a:gd name="T42" fmla="*/ 789 w 1654"/>
                <a:gd name="T43" fmla="*/ 0 h 1654"/>
                <a:gd name="T44" fmla="*/ 1127 w 1654"/>
                <a:gd name="T45" fmla="*/ 75 h 1654"/>
                <a:gd name="T46" fmla="*/ 1391 w 1654"/>
                <a:gd name="T47" fmla="*/ 225 h 1654"/>
                <a:gd name="T48" fmla="*/ 1579 w 1654"/>
                <a:gd name="T49" fmla="*/ 488 h 1654"/>
                <a:gd name="T50" fmla="*/ 1654 w 1654"/>
                <a:gd name="T51" fmla="*/ 827 h 1654"/>
                <a:gd name="T52" fmla="*/ 1579 w 1654"/>
                <a:gd name="T53" fmla="*/ 1165 h 1654"/>
                <a:gd name="T54" fmla="*/ 1391 w 1654"/>
                <a:gd name="T55" fmla="*/ 1428 h 1654"/>
                <a:gd name="T56" fmla="*/ 1127 w 1654"/>
                <a:gd name="T57" fmla="*/ 1579 h 1654"/>
                <a:gd name="T58" fmla="*/ 789 w 1654"/>
                <a:gd name="T59" fmla="*/ 1654 h 1654"/>
                <a:gd name="T60" fmla="*/ 488 w 1654"/>
                <a:gd name="T61" fmla="*/ 1579 h 1654"/>
                <a:gd name="T62" fmla="*/ 225 w 1654"/>
                <a:gd name="T63" fmla="*/ 1428 h 1654"/>
                <a:gd name="T64" fmla="*/ 37 w 1654"/>
                <a:gd name="T65" fmla="*/ 1165 h 1654"/>
                <a:gd name="T66" fmla="*/ 0 w 1654"/>
                <a:gd name="T67" fmla="*/ 827 h 1654"/>
                <a:gd name="T68" fmla="*/ 37 w 1654"/>
                <a:gd name="T69" fmla="*/ 488 h 1654"/>
                <a:gd name="T70" fmla="*/ 225 w 1654"/>
                <a:gd name="T71" fmla="*/ 225 h 1654"/>
                <a:gd name="T72" fmla="*/ 488 w 1654"/>
                <a:gd name="T73" fmla="*/ 75 h 1654"/>
                <a:gd name="T74" fmla="*/ 789 w 1654"/>
                <a:gd name="T75" fmla="*/ 0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4" h="1654">
                  <a:moveTo>
                    <a:pt x="789" y="413"/>
                  </a:moveTo>
                  <a:lnTo>
                    <a:pt x="676" y="451"/>
                  </a:lnTo>
                  <a:lnTo>
                    <a:pt x="564" y="488"/>
                  </a:lnTo>
                  <a:lnTo>
                    <a:pt x="488" y="601"/>
                  </a:lnTo>
                  <a:lnTo>
                    <a:pt x="413" y="714"/>
                  </a:lnTo>
                  <a:lnTo>
                    <a:pt x="413" y="827"/>
                  </a:lnTo>
                  <a:lnTo>
                    <a:pt x="413" y="940"/>
                  </a:lnTo>
                  <a:lnTo>
                    <a:pt x="488" y="1052"/>
                  </a:lnTo>
                  <a:lnTo>
                    <a:pt x="564" y="1165"/>
                  </a:lnTo>
                  <a:lnTo>
                    <a:pt x="676" y="1203"/>
                  </a:lnTo>
                  <a:lnTo>
                    <a:pt x="789" y="1240"/>
                  </a:lnTo>
                  <a:lnTo>
                    <a:pt x="940" y="1203"/>
                  </a:lnTo>
                  <a:lnTo>
                    <a:pt x="1052" y="1165"/>
                  </a:lnTo>
                  <a:lnTo>
                    <a:pt x="1127" y="1052"/>
                  </a:lnTo>
                  <a:lnTo>
                    <a:pt x="1203" y="940"/>
                  </a:lnTo>
                  <a:lnTo>
                    <a:pt x="1203" y="827"/>
                  </a:lnTo>
                  <a:lnTo>
                    <a:pt x="1203" y="714"/>
                  </a:lnTo>
                  <a:lnTo>
                    <a:pt x="1127" y="601"/>
                  </a:lnTo>
                  <a:lnTo>
                    <a:pt x="1052" y="488"/>
                  </a:lnTo>
                  <a:lnTo>
                    <a:pt x="940" y="451"/>
                  </a:lnTo>
                  <a:lnTo>
                    <a:pt x="789" y="413"/>
                  </a:lnTo>
                  <a:close/>
                  <a:moveTo>
                    <a:pt x="789" y="0"/>
                  </a:moveTo>
                  <a:lnTo>
                    <a:pt x="1127" y="75"/>
                  </a:lnTo>
                  <a:lnTo>
                    <a:pt x="1391" y="225"/>
                  </a:lnTo>
                  <a:lnTo>
                    <a:pt x="1579" y="488"/>
                  </a:lnTo>
                  <a:lnTo>
                    <a:pt x="1654" y="827"/>
                  </a:lnTo>
                  <a:lnTo>
                    <a:pt x="1579" y="1165"/>
                  </a:lnTo>
                  <a:lnTo>
                    <a:pt x="1391" y="1428"/>
                  </a:lnTo>
                  <a:lnTo>
                    <a:pt x="1127" y="1579"/>
                  </a:lnTo>
                  <a:lnTo>
                    <a:pt x="789" y="1654"/>
                  </a:lnTo>
                  <a:lnTo>
                    <a:pt x="488" y="1579"/>
                  </a:lnTo>
                  <a:lnTo>
                    <a:pt x="225" y="1428"/>
                  </a:lnTo>
                  <a:lnTo>
                    <a:pt x="37" y="1165"/>
                  </a:lnTo>
                  <a:lnTo>
                    <a:pt x="0" y="827"/>
                  </a:lnTo>
                  <a:lnTo>
                    <a:pt x="37" y="488"/>
                  </a:lnTo>
                  <a:lnTo>
                    <a:pt x="225" y="225"/>
                  </a:lnTo>
                  <a:lnTo>
                    <a:pt x="488" y="75"/>
                  </a:lnTo>
                  <a:lnTo>
                    <a:pt x="7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Freeform 168">
              <a:extLst>
                <a:ext uri="{FF2B5EF4-FFF2-40B4-BE49-F238E27FC236}">
                  <a16:creationId xmlns:a16="http://schemas.microsoft.com/office/drawing/2014/main" id="{0E8ADDBF-FC73-4164-8EBD-93F592A4B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2300" y="3514444"/>
              <a:ext cx="113880" cy="113880"/>
            </a:xfrm>
            <a:custGeom>
              <a:avLst/>
              <a:gdLst>
                <a:gd name="T0" fmla="*/ 789 w 1654"/>
                <a:gd name="T1" fmla="*/ 413 h 1654"/>
                <a:gd name="T2" fmla="*/ 676 w 1654"/>
                <a:gd name="T3" fmla="*/ 451 h 1654"/>
                <a:gd name="T4" fmla="*/ 564 w 1654"/>
                <a:gd name="T5" fmla="*/ 489 h 1654"/>
                <a:gd name="T6" fmla="*/ 488 w 1654"/>
                <a:gd name="T7" fmla="*/ 601 h 1654"/>
                <a:gd name="T8" fmla="*/ 413 w 1654"/>
                <a:gd name="T9" fmla="*/ 714 h 1654"/>
                <a:gd name="T10" fmla="*/ 413 w 1654"/>
                <a:gd name="T11" fmla="*/ 827 h 1654"/>
                <a:gd name="T12" fmla="*/ 413 w 1654"/>
                <a:gd name="T13" fmla="*/ 940 h 1654"/>
                <a:gd name="T14" fmla="*/ 488 w 1654"/>
                <a:gd name="T15" fmla="*/ 1053 h 1654"/>
                <a:gd name="T16" fmla="*/ 564 w 1654"/>
                <a:gd name="T17" fmla="*/ 1165 h 1654"/>
                <a:gd name="T18" fmla="*/ 676 w 1654"/>
                <a:gd name="T19" fmla="*/ 1203 h 1654"/>
                <a:gd name="T20" fmla="*/ 789 w 1654"/>
                <a:gd name="T21" fmla="*/ 1241 h 1654"/>
                <a:gd name="T22" fmla="*/ 940 w 1654"/>
                <a:gd name="T23" fmla="*/ 1203 h 1654"/>
                <a:gd name="T24" fmla="*/ 1052 w 1654"/>
                <a:gd name="T25" fmla="*/ 1165 h 1654"/>
                <a:gd name="T26" fmla="*/ 1127 w 1654"/>
                <a:gd name="T27" fmla="*/ 1053 h 1654"/>
                <a:gd name="T28" fmla="*/ 1203 w 1654"/>
                <a:gd name="T29" fmla="*/ 940 h 1654"/>
                <a:gd name="T30" fmla="*/ 1203 w 1654"/>
                <a:gd name="T31" fmla="*/ 827 h 1654"/>
                <a:gd name="T32" fmla="*/ 1203 w 1654"/>
                <a:gd name="T33" fmla="*/ 714 h 1654"/>
                <a:gd name="T34" fmla="*/ 1127 w 1654"/>
                <a:gd name="T35" fmla="*/ 601 h 1654"/>
                <a:gd name="T36" fmla="*/ 1052 w 1654"/>
                <a:gd name="T37" fmla="*/ 489 h 1654"/>
                <a:gd name="T38" fmla="*/ 940 w 1654"/>
                <a:gd name="T39" fmla="*/ 451 h 1654"/>
                <a:gd name="T40" fmla="*/ 789 w 1654"/>
                <a:gd name="T41" fmla="*/ 413 h 1654"/>
                <a:gd name="T42" fmla="*/ 789 w 1654"/>
                <a:gd name="T43" fmla="*/ 0 h 1654"/>
                <a:gd name="T44" fmla="*/ 1127 w 1654"/>
                <a:gd name="T45" fmla="*/ 75 h 1654"/>
                <a:gd name="T46" fmla="*/ 1391 w 1654"/>
                <a:gd name="T47" fmla="*/ 225 h 1654"/>
                <a:gd name="T48" fmla="*/ 1579 w 1654"/>
                <a:gd name="T49" fmla="*/ 489 h 1654"/>
                <a:gd name="T50" fmla="*/ 1654 w 1654"/>
                <a:gd name="T51" fmla="*/ 827 h 1654"/>
                <a:gd name="T52" fmla="*/ 1579 w 1654"/>
                <a:gd name="T53" fmla="*/ 1165 h 1654"/>
                <a:gd name="T54" fmla="*/ 1391 w 1654"/>
                <a:gd name="T55" fmla="*/ 1428 h 1654"/>
                <a:gd name="T56" fmla="*/ 1127 w 1654"/>
                <a:gd name="T57" fmla="*/ 1579 h 1654"/>
                <a:gd name="T58" fmla="*/ 789 w 1654"/>
                <a:gd name="T59" fmla="*/ 1654 h 1654"/>
                <a:gd name="T60" fmla="*/ 488 w 1654"/>
                <a:gd name="T61" fmla="*/ 1579 h 1654"/>
                <a:gd name="T62" fmla="*/ 225 w 1654"/>
                <a:gd name="T63" fmla="*/ 1428 h 1654"/>
                <a:gd name="T64" fmla="*/ 37 w 1654"/>
                <a:gd name="T65" fmla="*/ 1165 h 1654"/>
                <a:gd name="T66" fmla="*/ 0 w 1654"/>
                <a:gd name="T67" fmla="*/ 827 h 1654"/>
                <a:gd name="T68" fmla="*/ 37 w 1654"/>
                <a:gd name="T69" fmla="*/ 489 h 1654"/>
                <a:gd name="T70" fmla="*/ 225 w 1654"/>
                <a:gd name="T71" fmla="*/ 225 h 1654"/>
                <a:gd name="T72" fmla="*/ 488 w 1654"/>
                <a:gd name="T73" fmla="*/ 75 h 1654"/>
                <a:gd name="T74" fmla="*/ 789 w 1654"/>
                <a:gd name="T75" fmla="*/ 0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4" h="1654">
                  <a:moveTo>
                    <a:pt x="789" y="413"/>
                  </a:moveTo>
                  <a:lnTo>
                    <a:pt x="676" y="451"/>
                  </a:lnTo>
                  <a:lnTo>
                    <a:pt x="564" y="489"/>
                  </a:lnTo>
                  <a:lnTo>
                    <a:pt x="488" y="601"/>
                  </a:lnTo>
                  <a:lnTo>
                    <a:pt x="413" y="714"/>
                  </a:lnTo>
                  <a:lnTo>
                    <a:pt x="413" y="827"/>
                  </a:lnTo>
                  <a:lnTo>
                    <a:pt x="413" y="940"/>
                  </a:lnTo>
                  <a:lnTo>
                    <a:pt x="488" y="1053"/>
                  </a:lnTo>
                  <a:lnTo>
                    <a:pt x="564" y="1165"/>
                  </a:lnTo>
                  <a:lnTo>
                    <a:pt x="676" y="1203"/>
                  </a:lnTo>
                  <a:lnTo>
                    <a:pt x="789" y="1241"/>
                  </a:lnTo>
                  <a:lnTo>
                    <a:pt x="940" y="1203"/>
                  </a:lnTo>
                  <a:lnTo>
                    <a:pt x="1052" y="1165"/>
                  </a:lnTo>
                  <a:lnTo>
                    <a:pt x="1127" y="1053"/>
                  </a:lnTo>
                  <a:lnTo>
                    <a:pt x="1203" y="940"/>
                  </a:lnTo>
                  <a:lnTo>
                    <a:pt x="1203" y="827"/>
                  </a:lnTo>
                  <a:lnTo>
                    <a:pt x="1203" y="714"/>
                  </a:lnTo>
                  <a:lnTo>
                    <a:pt x="1127" y="601"/>
                  </a:lnTo>
                  <a:lnTo>
                    <a:pt x="1052" y="489"/>
                  </a:lnTo>
                  <a:lnTo>
                    <a:pt x="940" y="451"/>
                  </a:lnTo>
                  <a:lnTo>
                    <a:pt x="789" y="413"/>
                  </a:lnTo>
                  <a:close/>
                  <a:moveTo>
                    <a:pt x="789" y="0"/>
                  </a:moveTo>
                  <a:lnTo>
                    <a:pt x="1127" y="75"/>
                  </a:lnTo>
                  <a:lnTo>
                    <a:pt x="1391" y="225"/>
                  </a:lnTo>
                  <a:lnTo>
                    <a:pt x="1579" y="489"/>
                  </a:lnTo>
                  <a:lnTo>
                    <a:pt x="1654" y="827"/>
                  </a:lnTo>
                  <a:lnTo>
                    <a:pt x="1579" y="1165"/>
                  </a:lnTo>
                  <a:lnTo>
                    <a:pt x="1391" y="1428"/>
                  </a:lnTo>
                  <a:lnTo>
                    <a:pt x="1127" y="1579"/>
                  </a:lnTo>
                  <a:lnTo>
                    <a:pt x="789" y="1654"/>
                  </a:lnTo>
                  <a:lnTo>
                    <a:pt x="488" y="1579"/>
                  </a:lnTo>
                  <a:lnTo>
                    <a:pt x="225" y="1428"/>
                  </a:lnTo>
                  <a:lnTo>
                    <a:pt x="37" y="1165"/>
                  </a:lnTo>
                  <a:lnTo>
                    <a:pt x="0" y="827"/>
                  </a:lnTo>
                  <a:lnTo>
                    <a:pt x="37" y="489"/>
                  </a:lnTo>
                  <a:lnTo>
                    <a:pt x="225" y="225"/>
                  </a:lnTo>
                  <a:lnTo>
                    <a:pt x="488" y="75"/>
                  </a:lnTo>
                  <a:lnTo>
                    <a:pt x="7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" name="Freeform 169">
              <a:extLst>
                <a:ext uri="{FF2B5EF4-FFF2-40B4-BE49-F238E27FC236}">
                  <a16:creationId xmlns:a16="http://schemas.microsoft.com/office/drawing/2014/main" id="{82934AFA-3D34-40BE-BC02-4807BA9E53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2300" y="3770710"/>
              <a:ext cx="113880" cy="113880"/>
            </a:xfrm>
            <a:custGeom>
              <a:avLst/>
              <a:gdLst>
                <a:gd name="T0" fmla="*/ 789 w 1654"/>
                <a:gd name="T1" fmla="*/ 413 h 1654"/>
                <a:gd name="T2" fmla="*/ 676 w 1654"/>
                <a:gd name="T3" fmla="*/ 451 h 1654"/>
                <a:gd name="T4" fmla="*/ 564 w 1654"/>
                <a:gd name="T5" fmla="*/ 489 h 1654"/>
                <a:gd name="T6" fmla="*/ 488 w 1654"/>
                <a:gd name="T7" fmla="*/ 601 h 1654"/>
                <a:gd name="T8" fmla="*/ 413 w 1654"/>
                <a:gd name="T9" fmla="*/ 714 h 1654"/>
                <a:gd name="T10" fmla="*/ 413 w 1654"/>
                <a:gd name="T11" fmla="*/ 827 h 1654"/>
                <a:gd name="T12" fmla="*/ 413 w 1654"/>
                <a:gd name="T13" fmla="*/ 940 h 1654"/>
                <a:gd name="T14" fmla="*/ 488 w 1654"/>
                <a:gd name="T15" fmla="*/ 1053 h 1654"/>
                <a:gd name="T16" fmla="*/ 564 w 1654"/>
                <a:gd name="T17" fmla="*/ 1165 h 1654"/>
                <a:gd name="T18" fmla="*/ 676 w 1654"/>
                <a:gd name="T19" fmla="*/ 1203 h 1654"/>
                <a:gd name="T20" fmla="*/ 789 w 1654"/>
                <a:gd name="T21" fmla="*/ 1241 h 1654"/>
                <a:gd name="T22" fmla="*/ 940 w 1654"/>
                <a:gd name="T23" fmla="*/ 1203 h 1654"/>
                <a:gd name="T24" fmla="*/ 1052 w 1654"/>
                <a:gd name="T25" fmla="*/ 1165 h 1654"/>
                <a:gd name="T26" fmla="*/ 1127 w 1654"/>
                <a:gd name="T27" fmla="*/ 1053 h 1654"/>
                <a:gd name="T28" fmla="*/ 1203 w 1654"/>
                <a:gd name="T29" fmla="*/ 940 h 1654"/>
                <a:gd name="T30" fmla="*/ 1203 w 1654"/>
                <a:gd name="T31" fmla="*/ 827 h 1654"/>
                <a:gd name="T32" fmla="*/ 1203 w 1654"/>
                <a:gd name="T33" fmla="*/ 714 h 1654"/>
                <a:gd name="T34" fmla="*/ 1127 w 1654"/>
                <a:gd name="T35" fmla="*/ 601 h 1654"/>
                <a:gd name="T36" fmla="*/ 1052 w 1654"/>
                <a:gd name="T37" fmla="*/ 489 h 1654"/>
                <a:gd name="T38" fmla="*/ 940 w 1654"/>
                <a:gd name="T39" fmla="*/ 451 h 1654"/>
                <a:gd name="T40" fmla="*/ 789 w 1654"/>
                <a:gd name="T41" fmla="*/ 413 h 1654"/>
                <a:gd name="T42" fmla="*/ 789 w 1654"/>
                <a:gd name="T43" fmla="*/ 0 h 1654"/>
                <a:gd name="T44" fmla="*/ 1127 w 1654"/>
                <a:gd name="T45" fmla="*/ 75 h 1654"/>
                <a:gd name="T46" fmla="*/ 1391 w 1654"/>
                <a:gd name="T47" fmla="*/ 225 h 1654"/>
                <a:gd name="T48" fmla="*/ 1579 w 1654"/>
                <a:gd name="T49" fmla="*/ 489 h 1654"/>
                <a:gd name="T50" fmla="*/ 1654 w 1654"/>
                <a:gd name="T51" fmla="*/ 827 h 1654"/>
                <a:gd name="T52" fmla="*/ 1579 w 1654"/>
                <a:gd name="T53" fmla="*/ 1165 h 1654"/>
                <a:gd name="T54" fmla="*/ 1391 w 1654"/>
                <a:gd name="T55" fmla="*/ 1429 h 1654"/>
                <a:gd name="T56" fmla="*/ 1127 w 1654"/>
                <a:gd name="T57" fmla="*/ 1579 h 1654"/>
                <a:gd name="T58" fmla="*/ 789 w 1654"/>
                <a:gd name="T59" fmla="*/ 1654 h 1654"/>
                <a:gd name="T60" fmla="*/ 488 w 1654"/>
                <a:gd name="T61" fmla="*/ 1579 h 1654"/>
                <a:gd name="T62" fmla="*/ 225 w 1654"/>
                <a:gd name="T63" fmla="*/ 1429 h 1654"/>
                <a:gd name="T64" fmla="*/ 37 w 1654"/>
                <a:gd name="T65" fmla="*/ 1165 h 1654"/>
                <a:gd name="T66" fmla="*/ 0 w 1654"/>
                <a:gd name="T67" fmla="*/ 827 h 1654"/>
                <a:gd name="T68" fmla="*/ 37 w 1654"/>
                <a:gd name="T69" fmla="*/ 489 h 1654"/>
                <a:gd name="T70" fmla="*/ 225 w 1654"/>
                <a:gd name="T71" fmla="*/ 225 h 1654"/>
                <a:gd name="T72" fmla="*/ 488 w 1654"/>
                <a:gd name="T73" fmla="*/ 75 h 1654"/>
                <a:gd name="T74" fmla="*/ 789 w 1654"/>
                <a:gd name="T75" fmla="*/ 0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4" h="1654">
                  <a:moveTo>
                    <a:pt x="789" y="413"/>
                  </a:moveTo>
                  <a:lnTo>
                    <a:pt x="676" y="451"/>
                  </a:lnTo>
                  <a:lnTo>
                    <a:pt x="564" y="489"/>
                  </a:lnTo>
                  <a:lnTo>
                    <a:pt x="488" y="601"/>
                  </a:lnTo>
                  <a:lnTo>
                    <a:pt x="413" y="714"/>
                  </a:lnTo>
                  <a:lnTo>
                    <a:pt x="413" y="827"/>
                  </a:lnTo>
                  <a:lnTo>
                    <a:pt x="413" y="940"/>
                  </a:lnTo>
                  <a:lnTo>
                    <a:pt x="488" y="1053"/>
                  </a:lnTo>
                  <a:lnTo>
                    <a:pt x="564" y="1165"/>
                  </a:lnTo>
                  <a:lnTo>
                    <a:pt x="676" y="1203"/>
                  </a:lnTo>
                  <a:lnTo>
                    <a:pt x="789" y="1241"/>
                  </a:lnTo>
                  <a:lnTo>
                    <a:pt x="940" y="1203"/>
                  </a:lnTo>
                  <a:lnTo>
                    <a:pt x="1052" y="1165"/>
                  </a:lnTo>
                  <a:lnTo>
                    <a:pt x="1127" y="1053"/>
                  </a:lnTo>
                  <a:lnTo>
                    <a:pt x="1203" y="940"/>
                  </a:lnTo>
                  <a:lnTo>
                    <a:pt x="1203" y="827"/>
                  </a:lnTo>
                  <a:lnTo>
                    <a:pt x="1203" y="714"/>
                  </a:lnTo>
                  <a:lnTo>
                    <a:pt x="1127" y="601"/>
                  </a:lnTo>
                  <a:lnTo>
                    <a:pt x="1052" y="489"/>
                  </a:lnTo>
                  <a:lnTo>
                    <a:pt x="940" y="451"/>
                  </a:lnTo>
                  <a:lnTo>
                    <a:pt x="789" y="413"/>
                  </a:lnTo>
                  <a:close/>
                  <a:moveTo>
                    <a:pt x="789" y="0"/>
                  </a:moveTo>
                  <a:lnTo>
                    <a:pt x="1127" y="75"/>
                  </a:lnTo>
                  <a:lnTo>
                    <a:pt x="1391" y="225"/>
                  </a:lnTo>
                  <a:lnTo>
                    <a:pt x="1579" y="489"/>
                  </a:lnTo>
                  <a:lnTo>
                    <a:pt x="1654" y="827"/>
                  </a:lnTo>
                  <a:lnTo>
                    <a:pt x="1579" y="1165"/>
                  </a:lnTo>
                  <a:lnTo>
                    <a:pt x="1391" y="1429"/>
                  </a:lnTo>
                  <a:lnTo>
                    <a:pt x="1127" y="1579"/>
                  </a:lnTo>
                  <a:lnTo>
                    <a:pt x="789" y="1654"/>
                  </a:lnTo>
                  <a:lnTo>
                    <a:pt x="488" y="1579"/>
                  </a:lnTo>
                  <a:lnTo>
                    <a:pt x="225" y="1429"/>
                  </a:lnTo>
                  <a:lnTo>
                    <a:pt x="37" y="1165"/>
                  </a:lnTo>
                  <a:lnTo>
                    <a:pt x="0" y="827"/>
                  </a:lnTo>
                  <a:lnTo>
                    <a:pt x="37" y="489"/>
                  </a:lnTo>
                  <a:lnTo>
                    <a:pt x="225" y="225"/>
                  </a:lnTo>
                  <a:lnTo>
                    <a:pt x="488" y="75"/>
                  </a:lnTo>
                  <a:lnTo>
                    <a:pt x="7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" name="Rectangle 170">
              <a:extLst>
                <a:ext uri="{FF2B5EF4-FFF2-40B4-BE49-F238E27FC236}">
                  <a16:creationId xmlns:a16="http://schemas.microsoft.com/office/drawing/2014/main" id="{9F9B33C3-8AFC-4790-B5A9-0CC657CDE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35" y="3558440"/>
              <a:ext cx="227761" cy="285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" name="Freeform 171">
              <a:extLst>
                <a:ext uri="{FF2B5EF4-FFF2-40B4-BE49-F238E27FC236}">
                  <a16:creationId xmlns:a16="http://schemas.microsoft.com/office/drawing/2014/main" id="{FE48C490-2209-4258-B76E-9AC70687C9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2300" y="3258179"/>
              <a:ext cx="113880" cy="113880"/>
            </a:xfrm>
            <a:custGeom>
              <a:avLst/>
              <a:gdLst>
                <a:gd name="T0" fmla="*/ 789 w 1654"/>
                <a:gd name="T1" fmla="*/ 413 h 1654"/>
                <a:gd name="T2" fmla="*/ 676 w 1654"/>
                <a:gd name="T3" fmla="*/ 451 h 1654"/>
                <a:gd name="T4" fmla="*/ 564 w 1654"/>
                <a:gd name="T5" fmla="*/ 488 h 1654"/>
                <a:gd name="T6" fmla="*/ 488 w 1654"/>
                <a:gd name="T7" fmla="*/ 601 h 1654"/>
                <a:gd name="T8" fmla="*/ 413 w 1654"/>
                <a:gd name="T9" fmla="*/ 714 h 1654"/>
                <a:gd name="T10" fmla="*/ 413 w 1654"/>
                <a:gd name="T11" fmla="*/ 827 h 1654"/>
                <a:gd name="T12" fmla="*/ 413 w 1654"/>
                <a:gd name="T13" fmla="*/ 940 h 1654"/>
                <a:gd name="T14" fmla="*/ 488 w 1654"/>
                <a:gd name="T15" fmla="*/ 1052 h 1654"/>
                <a:gd name="T16" fmla="*/ 564 w 1654"/>
                <a:gd name="T17" fmla="*/ 1165 h 1654"/>
                <a:gd name="T18" fmla="*/ 676 w 1654"/>
                <a:gd name="T19" fmla="*/ 1203 h 1654"/>
                <a:gd name="T20" fmla="*/ 789 w 1654"/>
                <a:gd name="T21" fmla="*/ 1240 h 1654"/>
                <a:gd name="T22" fmla="*/ 940 w 1654"/>
                <a:gd name="T23" fmla="*/ 1203 h 1654"/>
                <a:gd name="T24" fmla="*/ 1052 w 1654"/>
                <a:gd name="T25" fmla="*/ 1165 h 1654"/>
                <a:gd name="T26" fmla="*/ 1127 w 1654"/>
                <a:gd name="T27" fmla="*/ 1052 h 1654"/>
                <a:gd name="T28" fmla="*/ 1203 w 1654"/>
                <a:gd name="T29" fmla="*/ 940 h 1654"/>
                <a:gd name="T30" fmla="*/ 1203 w 1654"/>
                <a:gd name="T31" fmla="*/ 827 h 1654"/>
                <a:gd name="T32" fmla="*/ 1203 w 1654"/>
                <a:gd name="T33" fmla="*/ 714 h 1654"/>
                <a:gd name="T34" fmla="*/ 1127 w 1654"/>
                <a:gd name="T35" fmla="*/ 601 h 1654"/>
                <a:gd name="T36" fmla="*/ 1052 w 1654"/>
                <a:gd name="T37" fmla="*/ 488 h 1654"/>
                <a:gd name="T38" fmla="*/ 940 w 1654"/>
                <a:gd name="T39" fmla="*/ 451 h 1654"/>
                <a:gd name="T40" fmla="*/ 789 w 1654"/>
                <a:gd name="T41" fmla="*/ 413 h 1654"/>
                <a:gd name="T42" fmla="*/ 789 w 1654"/>
                <a:gd name="T43" fmla="*/ 0 h 1654"/>
                <a:gd name="T44" fmla="*/ 1127 w 1654"/>
                <a:gd name="T45" fmla="*/ 75 h 1654"/>
                <a:gd name="T46" fmla="*/ 1391 w 1654"/>
                <a:gd name="T47" fmla="*/ 225 h 1654"/>
                <a:gd name="T48" fmla="*/ 1579 w 1654"/>
                <a:gd name="T49" fmla="*/ 488 h 1654"/>
                <a:gd name="T50" fmla="*/ 1654 w 1654"/>
                <a:gd name="T51" fmla="*/ 827 h 1654"/>
                <a:gd name="T52" fmla="*/ 1579 w 1654"/>
                <a:gd name="T53" fmla="*/ 1165 h 1654"/>
                <a:gd name="T54" fmla="*/ 1391 w 1654"/>
                <a:gd name="T55" fmla="*/ 1428 h 1654"/>
                <a:gd name="T56" fmla="*/ 1127 w 1654"/>
                <a:gd name="T57" fmla="*/ 1579 h 1654"/>
                <a:gd name="T58" fmla="*/ 789 w 1654"/>
                <a:gd name="T59" fmla="*/ 1654 h 1654"/>
                <a:gd name="T60" fmla="*/ 488 w 1654"/>
                <a:gd name="T61" fmla="*/ 1579 h 1654"/>
                <a:gd name="T62" fmla="*/ 225 w 1654"/>
                <a:gd name="T63" fmla="*/ 1428 h 1654"/>
                <a:gd name="T64" fmla="*/ 37 w 1654"/>
                <a:gd name="T65" fmla="*/ 1165 h 1654"/>
                <a:gd name="T66" fmla="*/ 0 w 1654"/>
                <a:gd name="T67" fmla="*/ 827 h 1654"/>
                <a:gd name="T68" fmla="*/ 37 w 1654"/>
                <a:gd name="T69" fmla="*/ 488 h 1654"/>
                <a:gd name="T70" fmla="*/ 225 w 1654"/>
                <a:gd name="T71" fmla="*/ 225 h 1654"/>
                <a:gd name="T72" fmla="*/ 488 w 1654"/>
                <a:gd name="T73" fmla="*/ 75 h 1654"/>
                <a:gd name="T74" fmla="*/ 789 w 1654"/>
                <a:gd name="T75" fmla="*/ 0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4" h="1654">
                  <a:moveTo>
                    <a:pt x="789" y="413"/>
                  </a:moveTo>
                  <a:lnTo>
                    <a:pt x="676" y="451"/>
                  </a:lnTo>
                  <a:lnTo>
                    <a:pt x="564" y="488"/>
                  </a:lnTo>
                  <a:lnTo>
                    <a:pt x="488" y="601"/>
                  </a:lnTo>
                  <a:lnTo>
                    <a:pt x="413" y="714"/>
                  </a:lnTo>
                  <a:lnTo>
                    <a:pt x="413" y="827"/>
                  </a:lnTo>
                  <a:lnTo>
                    <a:pt x="413" y="940"/>
                  </a:lnTo>
                  <a:lnTo>
                    <a:pt x="488" y="1052"/>
                  </a:lnTo>
                  <a:lnTo>
                    <a:pt x="564" y="1165"/>
                  </a:lnTo>
                  <a:lnTo>
                    <a:pt x="676" y="1203"/>
                  </a:lnTo>
                  <a:lnTo>
                    <a:pt x="789" y="1240"/>
                  </a:lnTo>
                  <a:lnTo>
                    <a:pt x="940" y="1203"/>
                  </a:lnTo>
                  <a:lnTo>
                    <a:pt x="1052" y="1165"/>
                  </a:lnTo>
                  <a:lnTo>
                    <a:pt x="1127" y="1052"/>
                  </a:lnTo>
                  <a:lnTo>
                    <a:pt x="1203" y="940"/>
                  </a:lnTo>
                  <a:lnTo>
                    <a:pt x="1203" y="827"/>
                  </a:lnTo>
                  <a:lnTo>
                    <a:pt x="1203" y="714"/>
                  </a:lnTo>
                  <a:lnTo>
                    <a:pt x="1127" y="601"/>
                  </a:lnTo>
                  <a:lnTo>
                    <a:pt x="1052" y="488"/>
                  </a:lnTo>
                  <a:lnTo>
                    <a:pt x="940" y="451"/>
                  </a:lnTo>
                  <a:lnTo>
                    <a:pt x="789" y="413"/>
                  </a:lnTo>
                  <a:close/>
                  <a:moveTo>
                    <a:pt x="789" y="0"/>
                  </a:moveTo>
                  <a:lnTo>
                    <a:pt x="1127" y="75"/>
                  </a:lnTo>
                  <a:lnTo>
                    <a:pt x="1391" y="225"/>
                  </a:lnTo>
                  <a:lnTo>
                    <a:pt x="1579" y="488"/>
                  </a:lnTo>
                  <a:lnTo>
                    <a:pt x="1654" y="827"/>
                  </a:lnTo>
                  <a:lnTo>
                    <a:pt x="1579" y="1165"/>
                  </a:lnTo>
                  <a:lnTo>
                    <a:pt x="1391" y="1428"/>
                  </a:lnTo>
                  <a:lnTo>
                    <a:pt x="1127" y="1579"/>
                  </a:lnTo>
                  <a:lnTo>
                    <a:pt x="789" y="1654"/>
                  </a:lnTo>
                  <a:lnTo>
                    <a:pt x="488" y="1579"/>
                  </a:lnTo>
                  <a:lnTo>
                    <a:pt x="225" y="1428"/>
                  </a:lnTo>
                  <a:lnTo>
                    <a:pt x="37" y="1165"/>
                  </a:lnTo>
                  <a:lnTo>
                    <a:pt x="0" y="827"/>
                  </a:lnTo>
                  <a:lnTo>
                    <a:pt x="37" y="488"/>
                  </a:lnTo>
                  <a:lnTo>
                    <a:pt x="225" y="225"/>
                  </a:lnTo>
                  <a:lnTo>
                    <a:pt x="488" y="75"/>
                  </a:lnTo>
                  <a:lnTo>
                    <a:pt x="7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" name="Rectangle 172">
              <a:extLst>
                <a:ext uri="{FF2B5EF4-FFF2-40B4-BE49-F238E27FC236}">
                  <a16:creationId xmlns:a16="http://schemas.microsoft.com/office/drawing/2014/main" id="{024F6505-37BF-4C31-86C4-615CFAE2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35" y="3302175"/>
              <a:ext cx="227761" cy="2843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" name="Rectangle 173">
              <a:extLst>
                <a:ext uri="{FF2B5EF4-FFF2-40B4-BE49-F238E27FC236}">
                  <a16:creationId xmlns:a16="http://schemas.microsoft.com/office/drawing/2014/main" id="{F3672920-1035-449E-B11A-CD979A629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1150" y="3558440"/>
              <a:ext cx="28505" cy="3261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" name="Freeform 174">
              <a:extLst>
                <a:ext uri="{FF2B5EF4-FFF2-40B4-BE49-F238E27FC236}">
                  <a16:creationId xmlns:a16="http://schemas.microsoft.com/office/drawing/2014/main" id="{D7C85604-619D-42EF-A24E-28B3C0FE19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1265" y="2973409"/>
              <a:ext cx="170821" cy="170821"/>
            </a:xfrm>
            <a:custGeom>
              <a:avLst/>
              <a:gdLst>
                <a:gd name="T0" fmla="*/ 1241 w 2481"/>
                <a:gd name="T1" fmla="*/ 414 h 2481"/>
                <a:gd name="T2" fmla="*/ 902 w 2481"/>
                <a:gd name="T3" fmla="*/ 489 h 2481"/>
                <a:gd name="T4" fmla="*/ 639 w 2481"/>
                <a:gd name="T5" fmla="*/ 639 h 2481"/>
                <a:gd name="T6" fmla="*/ 451 w 2481"/>
                <a:gd name="T7" fmla="*/ 902 h 2481"/>
                <a:gd name="T8" fmla="*/ 413 w 2481"/>
                <a:gd name="T9" fmla="*/ 1241 h 2481"/>
                <a:gd name="T10" fmla="*/ 451 w 2481"/>
                <a:gd name="T11" fmla="*/ 1579 h 2481"/>
                <a:gd name="T12" fmla="*/ 639 w 2481"/>
                <a:gd name="T13" fmla="*/ 1842 h 2481"/>
                <a:gd name="T14" fmla="*/ 902 w 2481"/>
                <a:gd name="T15" fmla="*/ 1993 h 2481"/>
                <a:gd name="T16" fmla="*/ 1241 w 2481"/>
                <a:gd name="T17" fmla="*/ 2068 h 2481"/>
                <a:gd name="T18" fmla="*/ 1541 w 2481"/>
                <a:gd name="T19" fmla="*/ 1993 h 2481"/>
                <a:gd name="T20" fmla="*/ 1805 w 2481"/>
                <a:gd name="T21" fmla="*/ 1842 h 2481"/>
                <a:gd name="T22" fmla="*/ 1993 w 2481"/>
                <a:gd name="T23" fmla="*/ 1579 h 2481"/>
                <a:gd name="T24" fmla="*/ 2068 w 2481"/>
                <a:gd name="T25" fmla="*/ 1241 h 2481"/>
                <a:gd name="T26" fmla="*/ 1993 w 2481"/>
                <a:gd name="T27" fmla="*/ 902 h 2481"/>
                <a:gd name="T28" fmla="*/ 1805 w 2481"/>
                <a:gd name="T29" fmla="*/ 639 h 2481"/>
                <a:gd name="T30" fmla="*/ 1541 w 2481"/>
                <a:gd name="T31" fmla="*/ 489 h 2481"/>
                <a:gd name="T32" fmla="*/ 1241 w 2481"/>
                <a:gd name="T33" fmla="*/ 414 h 2481"/>
                <a:gd name="T34" fmla="*/ 1241 w 2481"/>
                <a:gd name="T35" fmla="*/ 0 h 2481"/>
                <a:gd name="T36" fmla="*/ 1692 w 2481"/>
                <a:gd name="T37" fmla="*/ 113 h 2481"/>
                <a:gd name="T38" fmla="*/ 2105 w 2481"/>
                <a:gd name="T39" fmla="*/ 376 h 2481"/>
                <a:gd name="T40" fmla="*/ 2368 w 2481"/>
                <a:gd name="T41" fmla="*/ 752 h 2481"/>
                <a:gd name="T42" fmla="*/ 2481 w 2481"/>
                <a:gd name="T43" fmla="*/ 1241 h 2481"/>
                <a:gd name="T44" fmla="*/ 2368 w 2481"/>
                <a:gd name="T45" fmla="*/ 1730 h 2481"/>
                <a:gd name="T46" fmla="*/ 2105 w 2481"/>
                <a:gd name="T47" fmla="*/ 2106 h 2481"/>
                <a:gd name="T48" fmla="*/ 1692 w 2481"/>
                <a:gd name="T49" fmla="*/ 2369 h 2481"/>
                <a:gd name="T50" fmla="*/ 1241 w 2481"/>
                <a:gd name="T51" fmla="*/ 2481 h 2481"/>
                <a:gd name="T52" fmla="*/ 752 w 2481"/>
                <a:gd name="T53" fmla="*/ 2369 h 2481"/>
                <a:gd name="T54" fmla="*/ 338 w 2481"/>
                <a:gd name="T55" fmla="*/ 2106 h 2481"/>
                <a:gd name="T56" fmla="*/ 75 w 2481"/>
                <a:gd name="T57" fmla="*/ 1730 h 2481"/>
                <a:gd name="T58" fmla="*/ 0 w 2481"/>
                <a:gd name="T59" fmla="*/ 1241 h 2481"/>
                <a:gd name="T60" fmla="*/ 75 w 2481"/>
                <a:gd name="T61" fmla="*/ 752 h 2481"/>
                <a:gd name="T62" fmla="*/ 338 w 2481"/>
                <a:gd name="T63" fmla="*/ 376 h 2481"/>
                <a:gd name="T64" fmla="*/ 752 w 2481"/>
                <a:gd name="T65" fmla="*/ 113 h 2481"/>
                <a:gd name="T66" fmla="*/ 1241 w 2481"/>
                <a:gd name="T67" fmla="*/ 0 h 2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81" h="2481">
                  <a:moveTo>
                    <a:pt x="1241" y="414"/>
                  </a:moveTo>
                  <a:lnTo>
                    <a:pt x="902" y="489"/>
                  </a:lnTo>
                  <a:lnTo>
                    <a:pt x="639" y="639"/>
                  </a:lnTo>
                  <a:lnTo>
                    <a:pt x="451" y="902"/>
                  </a:lnTo>
                  <a:lnTo>
                    <a:pt x="413" y="1241"/>
                  </a:lnTo>
                  <a:lnTo>
                    <a:pt x="451" y="1579"/>
                  </a:lnTo>
                  <a:lnTo>
                    <a:pt x="639" y="1842"/>
                  </a:lnTo>
                  <a:lnTo>
                    <a:pt x="902" y="1993"/>
                  </a:lnTo>
                  <a:lnTo>
                    <a:pt x="1241" y="2068"/>
                  </a:lnTo>
                  <a:lnTo>
                    <a:pt x="1541" y="1993"/>
                  </a:lnTo>
                  <a:lnTo>
                    <a:pt x="1805" y="1842"/>
                  </a:lnTo>
                  <a:lnTo>
                    <a:pt x="1993" y="1579"/>
                  </a:lnTo>
                  <a:lnTo>
                    <a:pt x="2068" y="1241"/>
                  </a:lnTo>
                  <a:lnTo>
                    <a:pt x="1993" y="902"/>
                  </a:lnTo>
                  <a:lnTo>
                    <a:pt x="1805" y="639"/>
                  </a:lnTo>
                  <a:lnTo>
                    <a:pt x="1541" y="489"/>
                  </a:lnTo>
                  <a:lnTo>
                    <a:pt x="1241" y="414"/>
                  </a:lnTo>
                  <a:close/>
                  <a:moveTo>
                    <a:pt x="1241" y="0"/>
                  </a:moveTo>
                  <a:lnTo>
                    <a:pt x="1692" y="113"/>
                  </a:lnTo>
                  <a:lnTo>
                    <a:pt x="2105" y="376"/>
                  </a:lnTo>
                  <a:lnTo>
                    <a:pt x="2368" y="752"/>
                  </a:lnTo>
                  <a:lnTo>
                    <a:pt x="2481" y="1241"/>
                  </a:lnTo>
                  <a:lnTo>
                    <a:pt x="2368" y="1730"/>
                  </a:lnTo>
                  <a:lnTo>
                    <a:pt x="2105" y="2106"/>
                  </a:lnTo>
                  <a:lnTo>
                    <a:pt x="1692" y="2369"/>
                  </a:lnTo>
                  <a:lnTo>
                    <a:pt x="1241" y="2481"/>
                  </a:lnTo>
                  <a:lnTo>
                    <a:pt x="752" y="2369"/>
                  </a:lnTo>
                  <a:lnTo>
                    <a:pt x="338" y="2106"/>
                  </a:lnTo>
                  <a:lnTo>
                    <a:pt x="75" y="1730"/>
                  </a:lnTo>
                  <a:lnTo>
                    <a:pt x="0" y="1241"/>
                  </a:lnTo>
                  <a:lnTo>
                    <a:pt x="75" y="752"/>
                  </a:lnTo>
                  <a:lnTo>
                    <a:pt x="338" y="376"/>
                  </a:lnTo>
                  <a:lnTo>
                    <a:pt x="752" y="113"/>
                  </a:lnTo>
                  <a:lnTo>
                    <a:pt x="1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" name="Freeform 175">
              <a:extLst>
                <a:ext uri="{FF2B5EF4-FFF2-40B4-BE49-F238E27FC236}">
                  <a16:creationId xmlns:a16="http://schemas.microsoft.com/office/drawing/2014/main" id="{3E642870-7F19-4F43-8BE2-101B1632C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5821" y="3172734"/>
              <a:ext cx="341710" cy="711856"/>
            </a:xfrm>
            <a:custGeom>
              <a:avLst/>
              <a:gdLst>
                <a:gd name="T0" fmla="*/ 1654 w 4963"/>
                <a:gd name="T1" fmla="*/ 0 h 10339"/>
                <a:gd name="T2" fmla="*/ 3309 w 4963"/>
                <a:gd name="T3" fmla="*/ 0 h 10339"/>
                <a:gd name="T4" fmla="*/ 3797 w 4963"/>
                <a:gd name="T5" fmla="*/ 75 h 10339"/>
                <a:gd name="T6" fmla="*/ 4249 w 4963"/>
                <a:gd name="T7" fmla="*/ 338 h 10339"/>
                <a:gd name="T8" fmla="*/ 4625 w 4963"/>
                <a:gd name="T9" fmla="*/ 677 h 10339"/>
                <a:gd name="T10" fmla="*/ 4850 w 4963"/>
                <a:gd name="T11" fmla="*/ 1128 h 10339"/>
                <a:gd name="T12" fmla="*/ 4963 w 4963"/>
                <a:gd name="T13" fmla="*/ 1654 h 10339"/>
                <a:gd name="T14" fmla="*/ 4963 w 4963"/>
                <a:gd name="T15" fmla="*/ 5188 h 10339"/>
                <a:gd name="T16" fmla="*/ 4136 w 4963"/>
                <a:gd name="T17" fmla="*/ 5188 h 10339"/>
                <a:gd name="T18" fmla="*/ 4136 w 4963"/>
                <a:gd name="T19" fmla="*/ 10339 h 10339"/>
                <a:gd name="T20" fmla="*/ 3722 w 4963"/>
                <a:gd name="T21" fmla="*/ 10339 h 10339"/>
                <a:gd name="T22" fmla="*/ 3722 w 4963"/>
                <a:gd name="T23" fmla="*/ 4775 h 10339"/>
                <a:gd name="T24" fmla="*/ 4549 w 4963"/>
                <a:gd name="T25" fmla="*/ 4775 h 10339"/>
                <a:gd name="T26" fmla="*/ 4549 w 4963"/>
                <a:gd name="T27" fmla="*/ 1654 h 10339"/>
                <a:gd name="T28" fmla="*/ 4437 w 4963"/>
                <a:gd name="T29" fmla="*/ 1166 h 10339"/>
                <a:gd name="T30" fmla="*/ 4173 w 4963"/>
                <a:gd name="T31" fmla="*/ 790 h 10339"/>
                <a:gd name="T32" fmla="*/ 3760 w 4963"/>
                <a:gd name="T33" fmla="*/ 526 h 10339"/>
                <a:gd name="T34" fmla="*/ 3309 w 4963"/>
                <a:gd name="T35" fmla="*/ 414 h 10339"/>
                <a:gd name="T36" fmla="*/ 1654 w 4963"/>
                <a:gd name="T37" fmla="*/ 414 h 10339"/>
                <a:gd name="T38" fmla="*/ 1166 w 4963"/>
                <a:gd name="T39" fmla="*/ 526 h 10339"/>
                <a:gd name="T40" fmla="*/ 752 w 4963"/>
                <a:gd name="T41" fmla="*/ 790 h 10339"/>
                <a:gd name="T42" fmla="*/ 489 w 4963"/>
                <a:gd name="T43" fmla="*/ 1166 h 10339"/>
                <a:gd name="T44" fmla="*/ 414 w 4963"/>
                <a:gd name="T45" fmla="*/ 1654 h 10339"/>
                <a:gd name="T46" fmla="*/ 414 w 4963"/>
                <a:gd name="T47" fmla="*/ 4775 h 10339"/>
                <a:gd name="T48" fmla="*/ 1241 w 4963"/>
                <a:gd name="T49" fmla="*/ 4775 h 10339"/>
                <a:gd name="T50" fmla="*/ 1241 w 4963"/>
                <a:gd name="T51" fmla="*/ 10339 h 10339"/>
                <a:gd name="T52" fmla="*/ 827 w 4963"/>
                <a:gd name="T53" fmla="*/ 10339 h 10339"/>
                <a:gd name="T54" fmla="*/ 827 w 4963"/>
                <a:gd name="T55" fmla="*/ 5188 h 10339"/>
                <a:gd name="T56" fmla="*/ 0 w 4963"/>
                <a:gd name="T57" fmla="*/ 5188 h 10339"/>
                <a:gd name="T58" fmla="*/ 0 w 4963"/>
                <a:gd name="T59" fmla="*/ 1654 h 10339"/>
                <a:gd name="T60" fmla="*/ 75 w 4963"/>
                <a:gd name="T61" fmla="*/ 1128 h 10339"/>
                <a:gd name="T62" fmla="*/ 301 w 4963"/>
                <a:gd name="T63" fmla="*/ 677 h 10339"/>
                <a:gd name="T64" fmla="*/ 677 w 4963"/>
                <a:gd name="T65" fmla="*/ 338 h 10339"/>
                <a:gd name="T66" fmla="*/ 1128 w 4963"/>
                <a:gd name="T67" fmla="*/ 75 h 10339"/>
                <a:gd name="T68" fmla="*/ 1654 w 4963"/>
                <a:gd name="T69" fmla="*/ 0 h 10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63" h="10339">
                  <a:moveTo>
                    <a:pt x="1654" y="0"/>
                  </a:moveTo>
                  <a:lnTo>
                    <a:pt x="3309" y="0"/>
                  </a:lnTo>
                  <a:lnTo>
                    <a:pt x="3797" y="75"/>
                  </a:lnTo>
                  <a:lnTo>
                    <a:pt x="4249" y="338"/>
                  </a:lnTo>
                  <a:lnTo>
                    <a:pt x="4625" y="677"/>
                  </a:lnTo>
                  <a:lnTo>
                    <a:pt x="4850" y="1128"/>
                  </a:lnTo>
                  <a:lnTo>
                    <a:pt x="4963" y="1654"/>
                  </a:lnTo>
                  <a:lnTo>
                    <a:pt x="4963" y="5188"/>
                  </a:lnTo>
                  <a:lnTo>
                    <a:pt x="4136" y="5188"/>
                  </a:lnTo>
                  <a:lnTo>
                    <a:pt x="4136" y="10339"/>
                  </a:lnTo>
                  <a:lnTo>
                    <a:pt x="3722" y="10339"/>
                  </a:lnTo>
                  <a:lnTo>
                    <a:pt x="3722" y="4775"/>
                  </a:lnTo>
                  <a:lnTo>
                    <a:pt x="4549" y="4775"/>
                  </a:lnTo>
                  <a:lnTo>
                    <a:pt x="4549" y="1654"/>
                  </a:lnTo>
                  <a:lnTo>
                    <a:pt x="4437" y="1166"/>
                  </a:lnTo>
                  <a:lnTo>
                    <a:pt x="4173" y="790"/>
                  </a:lnTo>
                  <a:lnTo>
                    <a:pt x="3760" y="526"/>
                  </a:lnTo>
                  <a:lnTo>
                    <a:pt x="3309" y="414"/>
                  </a:lnTo>
                  <a:lnTo>
                    <a:pt x="1654" y="414"/>
                  </a:lnTo>
                  <a:lnTo>
                    <a:pt x="1166" y="526"/>
                  </a:lnTo>
                  <a:lnTo>
                    <a:pt x="752" y="790"/>
                  </a:lnTo>
                  <a:lnTo>
                    <a:pt x="489" y="1166"/>
                  </a:lnTo>
                  <a:lnTo>
                    <a:pt x="414" y="1654"/>
                  </a:lnTo>
                  <a:lnTo>
                    <a:pt x="414" y="4775"/>
                  </a:lnTo>
                  <a:lnTo>
                    <a:pt x="1241" y="4775"/>
                  </a:lnTo>
                  <a:lnTo>
                    <a:pt x="1241" y="10339"/>
                  </a:lnTo>
                  <a:lnTo>
                    <a:pt x="827" y="10339"/>
                  </a:lnTo>
                  <a:lnTo>
                    <a:pt x="827" y="5188"/>
                  </a:lnTo>
                  <a:lnTo>
                    <a:pt x="0" y="5188"/>
                  </a:lnTo>
                  <a:lnTo>
                    <a:pt x="0" y="1654"/>
                  </a:lnTo>
                  <a:lnTo>
                    <a:pt x="75" y="1128"/>
                  </a:lnTo>
                  <a:lnTo>
                    <a:pt x="301" y="677"/>
                  </a:lnTo>
                  <a:lnTo>
                    <a:pt x="677" y="338"/>
                  </a:lnTo>
                  <a:lnTo>
                    <a:pt x="1128" y="75"/>
                  </a:lnTo>
                  <a:lnTo>
                    <a:pt x="16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" name="Rectangle 176">
              <a:extLst>
                <a:ext uri="{FF2B5EF4-FFF2-40B4-BE49-F238E27FC236}">
                  <a16:creationId xmlns:a16="http://schemas.microsoft.com/office/drawing/2014/main" id="{72525D06-6337-4B27-AD86-7EB21F581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1150" y="3229674"/>
              <a:ext cx="28505" cy="285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" name="Rectangle 177">
              <a:extLst>
                <a:ext uri="{FF2B5EF4-FFF2-40B4-BE49-F238E27FC236}">
                  <a16:creationId xmlns:a16="http://schemas.microsoft.com/office/drawing/2014/main" id="{28818F80-EEB7-4D5C-9491-DAC436F3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1150" y="3286615"/>
              <a:ext cx="28505" cy="285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8FF4DA62-04C1-408C-9085-47654AF92DC2}"/>
              </a:ext>
            </a:extLst>
          </p:cNvPr>
          <p:cNvGrpSpPr/>
          <p:nvPr/>
        </p:nvGrpSpPr>
        <p:grpSpPr>
          <a:xfrm>
            <a:off x="8716904" y="2009785"/>
            <a:ext cx="361128" cy="365186"/>
            <a:chOff x="5807076" y="5237163"/>
            <a:chExt cx="565150" cy="571500"/>
          </a:xfrm>
        </p:grpSpPr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id="{D1764B29-6A53-4688-BBBF-9A35BA8C2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6" y="5237163"/>
              <a:ext cx="533400" cy="273050"/>
            </a:xfrm>
            <a:custGeom>
              <a:avLst/>
              <a:gdLst>
                <a:gd name="T0" fmla="*/ 336 w 336"/>
                <a:gd name="T1" fmla="*/ 128 h 172"/>
                <a:gd name="T2" fmla="*/ 336 w 336"/>
                <a:gd name="T3" fmla="*/ 128 h 172"/>
                <a:gd name="T4" fmla="*/ 330 w 336"/>
                <a:gd name="T5" fmla="*/ 108 h 172"/>
                <a:gd name="T6" fmla="*/ 322 w 336"/>
                <a:gd name="T7" fmla="*/ 88 h 172"/>
                <a:gd name="T8" fmla="*/ 312 w 336"/>
                <a:gd name="T9" fmla="*/ 70 h 172"/>
                <a:gd name="T10" fmla="*/ 300 w 336"/>
                <a:gd name="T11" fmla="*/ 54 h 172"/>
                <a:gd name="T12" fmla="*/ 284 w 336"/>
                <a:gd name="T13" fmla="*/ 40 h 172"/>
                <a:gd name="T14" fmla="*/ 266 w 336"/>
                <a:gd name="T15" fmla="*/ 28 h 172"/>
                <a:gd name="T16" fmla="*/ 248 w 336"/>
                <a:gd name="T17" fmla="*/ 16 h 172"/>
                <a:gd name="T18" fmla="*/ 228 w 336"/>
                <a:gd name="T19" fmla="*/ 8 h 172"/>
                <a:gd name="T20" fmla="*/ 228 w 336"/>
                <a:gd name="T21" fmla="*/ 8 h 172"/>
                <a:gd name="T22" fmla="*/ 212 w 336"/>
                <a:gd name="T23" fmla="*/ 4 h 172"/>
                <a:gd name="T24" fmla="*/ 198 w 336"/>
                <a:gd name="T25" fmla="*/ 2 h 172"/>
                <a:gd name="T26" fmla="*/ 182 w 336"/>
                <a:gd name="T27" fmla="*/ 0 h 172"/>
                <a:gd name="T28" fmla="*/ 168 w 336"/>
                <a:gd name="T29" fmla="*/ 0 h 172"/>
                <a:gd name="T30" fmla="*/ 154 w 336"/>
                <a:gd name="T31" fmla="*/ 2 h 172"/>
                <a:gd name="T32" fmla="*/ 140 w 336"/>
                <a:gd name="T33" fmla="*/ 4 h 172"/>
                <a:gd name="T34" fmla="*/ 126 w 336"/>
                <a:gd name="T35" fmla="*/ 8 h 172"/>
                <a:gd name="T36" fmla="*/ 112 w 336"/>
                <a:gd name="T37" fmla="*/ 14 h 172"/>
                <a:gd name="T38" fmla="*/ 98 w 336"/>
                <a:gd name="T39" fmla="*/ 20 h 172"/>
                <a:gd name="T40" fmla="*/ 86 w 336"/>
                <a:gd name="T41" fmla="*/ 28 h 172"/>
                <a:gd name="T42" fmla="*/ 74 w 336"/>
                <a:gd name="T43" fmla="*/ 36 h 172"/>
                <a:gd name="T44" fmla="*/ 64 w 336"/>
                <a:gd name="T45" fmla="*/ 46 h 172"/>
                <a:gd name="T46" fmla="*/ 54 w 336"/>
                <a:gd name="T47" fmla="*/ 58 h 172"/>
                <a:gd name="T48" fmla="*/ 44 w 336"/>
                <a:gd name="T49" fmla="*/ 70 h 172"/>
                <a:gd name="T50" fmla="*/ 36 w 336"/>
                <a:gd name="T51" fmla="*/ 82 h 172"/>
                <a:gd name="T52" fmla="*/ 28 w 336"/>
                <a:gd name="T53" fmla="*/ 96 h 172"/>
                <a:gd name="T54" fmla="*/ 0 w 336"/>
                <a:gd name="T55" fmla="*/ 88 h 172"/>
                <a:gd name="T56" fmla="*/ 24 w 336"/>
                <a:gd name="T57" fmla="*/ 172 h 172"/>
                <a:gd name="T58" fmla="*/ 94 w 336"/>
                <a:gd name="T59" fmla="*/ 118 h 172"/>
                <a:gd name="T60" fmla="*/ 66 w 336"/>
                <a:gd name="T61" fmla="*/ 108 h 172"/>
                <a:gd name="T62" fmla="*/ 66 w 336"/>
                <a:gd name="T63" fmla="*/ 108 h 172"/>
                <a:gd name="T64" fmla="*/ 78 w 336"/>
                <a:gd name="T65" fmla="*/ 90 h 172"/>
                <a:gd name="T66" fmla="*/ 92 w 336"/>
                <a:gd name="T67" fmla="*/ 74 h 172"/>
                <a:gd name="T68" fmla="*/ 110 w 336"/>
                <a:gd name="T69" fmla="*/ 60 h 172"/>
                <a:gd name="T70" fmla="*/ 128 w 336"/>
                <a:gd name="T71" fmla="*/ 50 h 172"/>
                <a:gd name="T72" fmla="*/ 150 w 336"/>
                <a:gd name="T73" fmla="*/ 44 h 172"/>
                <a:gd name="T74" fmla="*/ 170 w 336"/>
                <a:gd name="T75" fmla="*/ 40 h 172"/>
                <a:gd name="T76" fmla="*/ 194 w 336"/>
                <a:gd name="T77" fmla="*/ 40 h 172"/>
                <a:gd name="T78" fmla="*/ 216 w 336"/>
                <a:gd name="T79" fmla="*/ 4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6" h="172">
                  <a:moveTo>
                    <a:pt x="336" y="128"/>
                  </a:moveTo>
                  <a:lnTo>
                    <a:pt x="336" y="128"/>
                  </a:lnTo>
                  <a:lnTo>
                    <a:pt x="330" y="108"/>
                  </a:lnTo>
                  <a:lnTo>
                    <a:pt x="322" y="88"/>
                  </a:lnTo>
                  <a:lnTo>
                    <a:pt x="312" y="70"/>
                  </a:lnTo>
                  <a:lnTo>
                    <a:pt x="300" y="54"/>
                  </a:lnTo>
                  <a:lnTo>
                    <a:pt x="284" y="40"/>
                  </a:lnTo>
                  <a:lnTo>
                    <a:pt x="266" y="28"/>
                  </a:lnTo>
                  <a:lnTo>
                    <a:pt x="248" y="16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12" y="4"/>
                  </a:lnTo>
                  <a:lnTo>
                    <a:pt x="198" y="2"/>
                  </a:lnTo>
                  <a:lnTo>
                    <a:pt x="182" y="0"/>
                  </a:lnTo>
                  <a:lnTo>
                    <a:pt x="168" y="0"/>
                  </a:lnTo>
                  <a:lnTo>
                    <a:pt x="154" y="2"/>
                  </a:lnTo>
                  <a:lnTo>
                    <a:pt x="140" y="4"/>
                  </a:lnTo>
                  <a:lnTo>
                    <a:pt x="126" y="8"/>
                  </a:lnTo>
                  <a:lnTo>
                    <a:pt x="112" y="14"/>
                  </a:lnTo>
                  <a:lnTo>
                    <a:pt x="98" y="20"/>
                  </a:lnTo>
                  <a:lnTo>
                    <a:pt x="86" y="28"/>
                  </a:lnTo>
                  <a:lnTo>
                    <a:pt x="74" y="36"/>
                  </a:lnTo>
                  <a:lnTo>
                    <a:pt x="64" y="46"/>
                  </a:lnTo>
                  <a:lnTo>
                    <a:pt x="54" y="58"/>
                  </a:lnTo>
                  <a:lnTo>
                    <a:pt x="44" y="70"/>
                  </a:lnTo>
                  <a:lnTo>
                    <a:pt x="36" y="82"/>
                  </a:lnTo>
                  <a:lnTo>
                    <a:pt x="28" y="96"/>
                  </a:lnTo>
                  <a:lnTo>
                    <a:pt x="0" y="88"/>
                  </a:lnTo>
                  <a:lnTo>
                    <a:pt x="24" y="172"/>
                  </a:lnTo>
                  <a:lnTo>
                    <a:pt x="94" y="118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78" y="90"/>
                  </a:lnTo>
                  <a:lnTo>
                    <a:pt x="92" y="74"/>
                  </a:lnTo>
                  <a:lnTo>
                    <a:pt x="110" y="60"/>
                  </a:lnTo>
                  <a:lnTo>
                    <a:pt x="128" y="50"/>
                  </a:lnTo>
                  <a:lnTo>
                    <a:pt x="150" y="44"/>
                  </a:lnTo>
                  <a:lnTo>
                    <a:pt x="170" y="40"/>
                  </a:lnTo>
                  <a:lnTo>
                    <a:pt x="194" y="40"/>
                  </a:lnTo>
                  <a:lnTo>
                    <a:pt x="216" y="46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27" name="Freeform 58">
              <a:extLst>
                <a:ext uri="{FF2B5EF4-FFF2-40B4-BE49-F238E27FC236}">
                  <a16:creationId xmlns:a16="http://schemas.microsoft.com/office/drawing/2014/main" id="{5B009152-DC9D-4320-BB1F-AE4FD6B76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826" y="5541963"/>
              <a:ext cx="533400" cy="266700"/>
            </a:xfrm>
            <a:custGeom>
              <a:avLst/>
              <a:gdLst>
                <a:gd name="T0" fmla="*/ 0 w 336"/>
                <a:gd name="T1" fmla="*/ 50 h 168"/>
                <a:gd name="T2" fmla="*/ 0 w 336"/>
                <a:gd name="T3" fmla="*/ 50 h 168"/>
                <a:gd name="T4" fmla="*/ 8 w 336"/>
                <a:gd name="T5" fmla="*/ 68 h 168"/>
                <a:gd name="T6" fmla="*/ 16 w 336"/>
                <a:gd name="T7" fmla="*/ 86 h 168"/>
                <a:gd name="T8" fmla="*/ 26 w 336"/>
                <a:gd name="T9" fmla="*/ 102 h 168"/>
                <a:gd name="T10" fmla="*/ 40 w 336"/>
                <a:gd name="T11" fmla="*/ 118 h 168"/>
                <a:gd name="T12" fmla="*/ 54 w 336"/>
                <a:gd name="T13" fmla="*/ 130 h 168"/>
                <a:gd name="T14" fmla="*/ 70 w 336"/>
                <a:gd name="T15" fmla="*/ 142 h 168"/>
                <a:gd name="T16" fmla="*/ 88 w 336"/>
                <a:gd name="T17" fmla="*/ 152 h 168"/>
                <a:gd name="T18" fmla="*/ 108 w 336"/>
                <a:gd name="T19" fmla="*/ 160 h 168"/>
                <a:gd name="T20" fmla="*/ 108 w 336"/>
                <a:gd name="T21" fmla="*/ 160 h 168"/>
                <a:gd name="T22" fmla="*/ 124 w 336"/>
                <a:gd name="T23" fmla="*/ 164 h 168"/>
                <a:gd name="T24" fmla="*/ 138 w 336"/>
                <a:gd name="T25" fmla="*/ 166 h 168"/>
                <a:gd name="T26" fmla="*/ 152 w 336"/>
                <a:gd name="T27" fmla="*/ 168 h 168"/>
                <a:gd name="T28" fmla="*/ 168 w 336"/>
                <a:gd name="T29" fmla="*/ 168 h 168"/>
                <a:gd name="T30" fmla="*/ 182 w 336"/>
                <a:gd name="T31" fmla="*/ 166 h 168"/>
                <a:gd name="T32" fmla="*/ 196 w 336"/>
                <a:gd name="T33" fmla="*/ 162 h 168"/>
                <a:gd name="T34" fmla="*/ 210 w 336"/>
                <a:gd name="T35" fmla="*/ 158 h 168"/>
                <a:gd name="T36" fmla="*/ 224 w 336"/>
                <a:gd name="T37" fmla="*/ 152 h 168"/>
                <a:gd name="T38" fmla="*/ 236 w 336"/>
                <a:gd name="T39" fmla="*/ 146 h 168"/>
                <a:gd name="T40" fmla="*/ 250 w 336"/>
                <a:gd name="T41" fmla="*/ 138 h 168"/>
                <a:gd name="T42" fmla="*/ 272 w 336"/>
                <a:gd name="T43" fmla="*/ 120 h 168"/>
                <a:gd name="T44" fmla="*/ 282 w 336"/>
                <a:gd name="T45" fmla="*/ 110 h 168"/>
                <a:gd name="T46" fmla="*/ 292 w 336"/>
                <a:gd name="T47" fmla="*/ 100 h 168"/>
                <a:gd name="T48" fmla="*/ 300 w 336"/>
                <a:gd name="T49" fmla="*/ 88 h 168"/>
                <a:gd name="T50" fmla="*/ 306 w 336"/>
                <a:gd name="T51" fmla="*/ 74 h 168"/>
                <a:gd name="T52" fmla="*/ 336 w 336"/>
                <a:gd name="T53" fmla="*/ 84 h 168"/>
                <a:gd name="T54" fmla="*/ 312 w 336"/>
                <a:gd name="T55" fmla="*/ 0 h 168"/>
                <a:gd name="T56" fmla="*/ 244 w 336"/>
                <a:gd name="T57" fmla="*/ 54 h 168"/>
                <a:gd name="T58" fmla="*/ 270 w 336"/>
                <a:gd name="T59" fmla="*/ 62 h 168"/>
                <a:gd name="T60" fmla="*/ 270 w 336"/>
                <a:gd name="T61" fmla="*/ 62 h 168"/>
                <a:gd name="T62" fmla="*/ 256 w 336"/>
                <a:gd name="T63" fmla="*/ 80 h 168"/>
                <a:gd name="T64" fmla="*/ 242 w 336"/>
                <a:gd name="T65" fmla="*/ 96 h 168"/>
                <a:gd name="T66" fmla="*/ 224 w 336"/>
                <a:gd name="T67" fmla="*/ 110 h 168"/>
                <a:gd name="T68" fmla="*/ 206 w 336"/>
                <a:gd name="T69" fmla="*/ 120 h 168"/>
                <a:gd name="T70" fmla="*/ 186 w 336"/>
                <a:gd name="T71" fmla="*/ 126 h 168"/>
                <a:gd name="T72" fmla="*/ 164 w 336"/>
                <a:gd name="T73" fmla="*/ 128 h 168"/>
                <a:gd name="T74" fmla="*/ 142 w 336"/>
                <a:gd name="T75" fmla="*/ 128 h 168"/>
                <a:gd name="T76" fmla="*/ 120 w 336"/>
                <a:gd name="T77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6" h="168">
                  <a:moveTo>
                    <a:pt x="0" y="50"/>
                  </a:moveTo>
                  <a:lnTo>
                    <a:pt x="0" y="50"/>
                  </a:lnTo>
                  <a:lnTo>
                    <a:pt x="8" y="68"/>
                  </a:lnTo>
                  <a:lnTo>
                    <a:pt x="16" y="86"/>
                  </a:lnTo>
                  <a:lnTo>
                    <a:pt x="26" y="102"/>
                  </a:lnTo>
                  <a:lnTo>
                    <a:pt x="40" y="118"/>
                  </a:lnTo>
                  <a:lnTo>
                    <a:pt x="54" y="130"/>
                  </a:lnTo>
                  <a:lnTo>
                    <a:pt x="70" y="142"/>
                  </a:lnTo>
                  <a:lnTo>
                    <a:pt x="88" y="152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24" y="164"/>
                  </a:lnTo>
                  <a:lnTo>
                    <a:pt x="138" y="166"/>
                  </a:lnTo>
                  <a:lnTo>
                    <a:pt x="152" y="168"/>
                  </a:lnTo>
                  <a:lnTo>
                    <a:pt x="168" y="168"/>
                  </a:lnTo>
                  <a:lnTo>
                    <a:pt x="182" y="166"/>
                  </a:lnTo>
                  <a:lnTo>
                    <a:pt x="196" y="162"/>
                  </a:lnTo>
                  <a:lnTo>
                    <a:pt x="210" y="158"/>
                  </a:lnTo>
                  <a:lnTo>
                    <a:pt x="224" y="152"/>
                  </a:lnTo>
                  <a:lnTo>
                    <a:pt x="236" y="146"/>
                  </a:lnTo>
                  <a:lnTo>
                    <a:pt x="250" y="138"/>
                  </a:lnTo>
                  <a:lnTo>
                    <a:pt x="272" y="120"/>
                  </a:lnTo>
                  <a:lnTo>
                    <a:pt x="282" y="110"/>
                  </a:lnTo>
                  <a:lnTo>
                    <a:pt x="292" y="100"/>
                  </a:lnTo>
                  <a:lnTo>
                    <a:pt x="300" y="88"/>
                  </a:lnTo>
                  <a:lnTo>
                    <a:pt x="306" y="74"/>
                  </a:lnTo>
                  <a:lnTo>
                    <a:pt x="336" y="84"/>
                  </a:lnTo>
                  <a:lnTo>
                    <a:pt x="312" y="0"/>
                  </a:lnTo>
                  <a:lnTo>
                    <a:pt x="244" y="54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56" y="80"/>
                  </a:lnTo>
                  <a:lnTo>
                    <a:pt x="242" y="96"/>
                  </a:lnTo>
                  <a:lnTo>
                    <a:pt x="224" y="110"/>
                  </a:lnTo>
                  <a:lnTo>
                    <a:pt x="206" y="120"/>
                  </a:lnTo>
                  <a:lnTo>
                    <a:pt x="186" y="126"/>
                  </a:lnTo>
                  <a:lnTo>
                    <a:pt x="164" y="128"/>
                  </a:lnTo>
                  <a:lnTo>
                    <a:pt x="142" y="128"/>
                  </a:lnTo>
                  <a:lnTo>
                    <a:pt x="120" y="124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BF752750-E77D-449E-BC0F-CD436E969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1" y="5395913"/>
              <a:ext cx="177800" cy="247650"/>
            </a:xfrm>
            <a:custGeom>
              <a:avLst/>
              <a:gdLst>
                <a:gd name="T0" fmla="*/ 56 w 112"/>
                <a:gd name="T1" fmla="*/ 0 h 156"/>
                <a:gd name="T2" fmla="*/ 56 w 112"/>
                <a:gd name="T3" fmla="*/ 0 h 156"/>
                <a:gd name="T4" fmla="*/ 68 w 112"/>
                <a:gd name="T5" fmla="*/ 2 h 156"/>
                <a:gd name="T6" fmla="*/ 78 w 112"/>
                <a:gd name="T7" fmla="*/ 6 h 156"/>
                <a:gd name="T8" fmla="*/ 88 w 112"/>
                <a:gd name="T9" fmla="*/ 10 h 156"/>
                <a:gd name="T10" fmla="*/ 96 w 112"/>
                <a:gd name="T11" fmla="*/ 16 h 156"/>
                <a:gd name="T12" fmla="*/ 102 w 112"/>
                <a:gd name="T13" fmla="*/ 24 h 156"/>
                <a:gd name="T14" fmla="*/ 108 w 112"/>
                <a:gd name="T15" fmla="*/ 34 h 156"/>
                <a:gd name="T16" fmla="*/ 110 w 112"/>
                <a:gd name="T17" fmla="*/ 44 h 156"/>
                <a:gd name="T18" fmla="*/ 112 w 112"/>
                <a:gd name="T19" fmla="*/ 56 h 156"/>
                <a:gd name="T20" fmla="*/ 112 w 112"/>
                <a:gd name="T21" fmla="*/ 56 h 156"/>
                <a:gd name="T22" fmla="*/ 112 w 112"/>
                <a:gd name="T23" fmla="*/ 64 h 156"/>
                <a:gd name="T24" fmla="*/ 110 w 112"/>
                <a:gd name="T25" fmla="*/ 72 h 156"/>
                <a:gd name="T26" fmla="*/ 108 w 112"/>
                <a:gd name="T27" fmla="*/ 80 h 156"/>
                <a:gd name="T28" fmla="*/ 102 w 112"/>
                <a:gd name="T29" fmla="*/ 88 h 156"/>
                <a:gd name="T30" fmla="*/ 102 w 112"/>
                <a:gd name="T31" fmla="*/ 88 h 156"/>
                <a:gd name="T32" fmla="*/ 56 w 112"/>
                <a:gd name="T33" fmla="*/ 156 h 156"/>
                <a:gd name="T34" fmla="*/ 56 w 112"/>
                <a:gd name="T35" fmla="*/ 156 h 156"/>
                <a:gd name="T36" fmla="*/ 10 w 112"/>
                <a:gd name="T37" fmla="*/ 88 h 156"/>
                <a:gd name="T38" fmla="*/ 10 w 112"/>
                <a:gd name="T39" fmla="*/ 88 h 156"/>
                <a:gd name="T40" fmla="*/ 4 w 112"/>
                <a:gd name="T41" fmla="*/ 80 h 156"/>
                <a:gd name="T42" fmla="*/ 2 w 112"/>
                <a:gd name="T43" fmla="*/ 72 h 156"/>
                <a:gd name="T44" fmla="*/ 0 w 112"/>
                <a:gd name="T45" fmla="*/ 64 h 156"/>
                <a:gd name="T46" fmla="*/ 0 w 112"/>
                <a:gd name="T47" fmla="*/ 56 h 156"/>
                <a:gd name="T48" fmla="*/ 0 w 112"/>
                <a:gd name="T49" fmla="*/ 56 h 156"/>
                <a:gd name="T50" fmla="*/ 2 w 112"/>
                <a:gd name="T51" fmla="*/ 44 h 156"/>
                <a:gd name="T52" fmla="*/ 4 w 112"/>
                <a:gd name="T53" fmla="*/ 34 h 156"/>
                <a:gd name="T54" fmla="*/ 10 w 112"/>
                <a:gd name="T55" fmla="*/ 24 h 156"/>
                <a:gd name="T56" fmla="*/ 16 w 112"/>
                <a:gd name="T57" fmla="*/ 16 h 156"/>
                <a:gd name="T58" fmla="*/ 24 w 112"/>
                <a:gd name="T59" fmla="*/ 10 h 156"/>
                <a:gd name="T60" fmla="*/ 34 w 112"/>
                <a:gd name="T61" fmla="*/ 6 h 156"/>
                <a:gd name="T62" fmla="*/ 44 w 112"/>
                <a:gd name="T63" fmla="*/ 2 h 156"/>
                <a:gd name="T64" fmla="*/ 56 w 112"/>
                <a:gd name="T65" fmla="*/ 0 h 156"/>
                <a:gd name="T66" fmla="*/ 56 w 112"/>
                <a:gd name="T6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56">
                  <a:moveTo>
                    <a:pt x="56" y="0"/>
                  </a:moveTo>
                  <a:lnTo>
                    <a:pt x="56" y="0"/>
                  </a:lnTo>
                  <a:lnTo>
                    <a:pt x="68" y="2"/>
                  </a:lnTo>
                  <a:lnTo>
                    <a:pt x="78" y="6"/>
                  </a:lnTo>
                  <a:lnTo>
                    <a:pt x="88" y="10"/>
                  </a:lnTo>
                  <a:lnTo>
                    <a:pt x="96" y="16"/>
                  </a:lnTo>
                  <a:lnTo>
                    <a:pt x="102" y="24"/>
                  </a:lnTo>
                  <a:lnTo>
                    <a:pt x="108" y="34"/>
                  </a:lnTo>
                  <a:lnTo>
                    <a:pt x="110" y="4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64"/>
                  </a:lnTo>
                  <a:lnTo>
                    <a:pt x="110" y="72"/>
                  </a:lnTo>
                  <a:lnTo>
                    <a:pt x="108" y="80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56" y="156"/>
                  </a:lnTo>
                  <a:lnTo>
                    <a:pt x="56" y="156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4" y="80"/>
                  </a:lnTo>
                  <a:lnTo>
                    <a:pt x="2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6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905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400"/>
            </a:p>
          </p:txBody>
        </p:sp>
      </p:grpSp>
      <p:sp>
        <p:nvSpPr>
          <p:cNvPr id="134" name="Google Shape;235;gfb5b2ad3e1_1_73">
            <a:extLst>
              <a:ext uri="{FF2B5EF4-FFF2-40B4-BE49-F238E27FC236}">
                <a16:creationId xmlns:a16="http://schemas.microsoft.com/office/drawing/2014/main" id="{48F6D248-A752-4E3C-AA7C-60010D6A48A9}"/>
              </a:ext>
            </a:extLst>
          </p:cNvPr>
          <p:cNvSpPr txBox="1"/>
          <p:nvPr/>
        </p:nvSpPr>
        <p:spPr>
          <a:xfrm>
            <a:off x="53447" y="6510120"/>
            <a:ext cx="3737717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900" dirty="0"/>
              <a:t>Fonte: https://u.ae/en#/ Portal do Governo dos EAU</a:t>
            </a: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59335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069BC2C7-B668-4918-84D1-030E28764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r="1077"/>
          <a:stretch/>
        </p:blipFill>
        <p:spPr>
          <a:xfrm>
            <a:off x="-404101" y="0"/>
            <a:ext cx="12640235" cy="68580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-13856" y="0"/>
            <a:ext cx="12249989" cy="6858000"/>
          </a:xfrm>
          <a:prstGeom prst="rect">
            <a:avLst/>
          </a:prstGeom>
          <a:gradFill>
            <a:gsLst>
              <a:gs pos="24000">
                <a:srgbClr val="0E1742">
                  <a:alpha val="72000"/>
                </a:srgbClr>
              </a:gs>
              <a:gs pos="97000">
                <a:srgbClr val="002060">
                  <a:alpha val="74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-352676" y="-2"/>
            <a:ext cx="5267258" cy="6858001"/>
          </a:xfrm>
          <a:prstGeom prst="rightArrow">
            <a:avLst>
              <a:gd name="adj1" fmla="val 100000"/>
              <a:gd name="adj2" fmla="val 90755"/>
            </a:avLst>
          </a:prstGeom>
          <a:gradFill>
            <a:gsLst>
              <a:gs pos="100000">
                <a:srgbClr val="2C8066">
                  <a:alpha val="16000"/>
                </a:srgbClr>
              </a:gs>
              <a:gs pos="0">
                <a:srgbClr val="3CAE8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770060" y="2428724"/>
            <a:ext cx="570271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dirty="0">
                <a:solidFill>
                  <a:schemeClr val="bg1"/>
                </a:solidFill>
              </a:rPr>
              <a:t>“O Brasil faria mais negócios com os árabes se os conhecessem melhor”</a:t>
            </a:r>
          </a:p>
          <a:p>
            <a:br>
              <a:rPr lang="pt-BR" sz="2400" dirty="0">
                <a:solidFill>
                  <a:schemeClr val="bg1"/>
                </a:solidFill>
              </a:rPr>
            </a:br>
            <a:r>
              <a:rPr lang="pt-BR" i="1" dirty="0">
                <a:solidFill>
                  <a:schemeClr val="bg1"/>
                </a:solidFill>
              </a:rPr>
              <a:t>RUBENS HANNUN </a:t>
            </a:r>
          </a:p>
          <a:p>
            <a:r>
              <a:rPr lang="pt-BR" i="1" dirty="0">
                <a:solidFill>
                  <a:schemeClr val="bg1"/>
                </a:solidFill>
              </a:rPr>
              <a:t>Ex-presidente da Câmara de </a:t>
            </a:r>
            <a:br>
              <a:rPr lang="pt-BR" i="1" dirty="0">
                <a:solidFill>
                  <a:schemeClr val="bg1"/>
                </a:solidFill>
              </a:rPr>
            </a:br>
            <a:r>
              <a:rPr lang="pt-BR" i="1" dirty="0">
                <a:solidFill>
                  <a:schemeClr val="bg1"/>
                </a:solidFill>
              </a:rPr>
              <a:t>Comércio Árabe – Brasileira</a:t>
            </a:r>
            <a:endParaRPr lang="pt-BR" sz="2400" i="1" dirty="0">
              <a:solidFill>
                <a:schemeClr val="bg1"/>
              </a:solidFill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D92760C5-77BC-47CE-ADE6-9ECC14D66480}"/>
              </a:ext>
            </a:extLst>
          </p:cNvPr>
          <p:cNvCxnSpPr>
            <a:cxnSpLocks/>
          </p:cNvCxnSpPr>
          <p:nvPr/>
        </p:nvCxnSpPr>
        <p:spPr>
          <a:xfrm>
            <a:off x="11079609" y="-33718"/>
            <a:ext cx="0" cy="10887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Agrupar 17"/>
          <p:cNvGrpSpPr/>
          <p:nvPr/>
        </p:nvGrpSpPr>
        <p:grpSpPr>
          <a:xfrm rot="16200000">
            <a:off x="10715629" y="1157415"/>
            <a:ext cx="727960" cy="791956"/>
            <a:chOff x="1199222" y="2772065"/>
            <a:chExt cx="1011238" cy="1100137"/>
          </a:xfrm>
          <a:solidFill>
            <a:schemeClr val="bg1"/>
          </a:solidFill>
        </p:grpSpPr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308760" y="2927640"/>
              <a:ext cx="798513" cy="798513"/>
            </a:xfrm>
            <a:custGeom>
              <a:avLst/>
              <a:gdLst>
                <a:gd name="T0" fmla="*/ 2130 w 2512"/>
                <a:gd name="T1" fmla="*/ 1066 h 2513"/>
                <a:gd name="T2" fmla="*/ 1926 w 2512"/>
                <a:gd name="T3" fmla="*/ 1045 h 2513"/>
                <a:gd name="T4" fmla="*/ 1756 w 2512"/>
                <a:gd name="T5" fmla="*/ 1127 h 2513"/>
                <a:gd name="T6" fmla="*/ 1613 w 2512"/>
                <a:gd name="T7" fmla="*/ 1415 h 2513"/>
                <a:gd name="T8" fmla="*/ 1838 w 2512"/>
                <a:gd name="T9" fmla="*/ 1548 h 2513"/>
                <a:gd name="T10" fmla="*/ 2017 w 2512"/>
                <a:gd name="T11" fmla="*/ 1388 h 2513"/>
                <a:gd name="T12" fmla="*/ 2333 w 2512"/>
                <a:gd name="T13" fmla="*/ 1549 h 2513"/>
                <a:gd name="T14" fmla="*/ 2120 w 2512"/>
                <a:gd name="T15" fmla="*/ 2027 h 2513"/>
                <a:gd name="T16" fmla="*/ 1875 w 2512"/>
                <a:gd name="T17" fmla="*/ 2005 h 2513"/>
                <a:gd name="T18" fmla="*/ 1424 w 2512"/>
                <a:gd name="T19" fmla="*/ 1822 h 2513"/>
                <a:gd name="T20" fmla="*/ 1141 w 2512"/>
                <a:gd name="T21" fmla="*/ 2030 h 2513"/>
                <a:gd name="T22" fmla="*/ 890 w 2512"/>
                <a:gd name="T23" fmla="*/ 2353 h 2513"/>
                <a:gd name="T24" fmla="*/ 628 w 2512"/>
                <a:gd name="T25" fmla="*/ 2057 h 2513"/>
                <a:gd name="T26" fmla="*/ 425 w 2512"/>
                <a:gd name="T27" fmla="*/ 1902 h 2513"/>
                <a:gd name="T28" fmla="*/ 181 w 2512"/>
                <a:gd name="T29" fmla="*/ 1735 h 2513"/>
                <a:gd name="T30" fmla="*/ 280 w 2512"/>
                <a:gd name="T31" fmla="*/ 1265 h 2513"/>
                <a:gd name="T32" fmla="*/ 690 w 2512"/>
                <a:gd name="T33" fmla="*/ 1177 h 2513"/>
                <a:gd name="T34" fmla="*/ 960 w 2512"/>
                <a:gd name="T35" fmla="*/ 1152 h 2513"/>
                <a:gd name="T36" fmla="*/ 1051 w 2512"/>
                <a:gd name="T37" fmla="*/ 862 h 2513"/>
                <a:gd name="T38" fmla="*/ 1289 w 2512"/>
                <a:gd name="T39" fmla="*/ 640 h 2513"/>
                <a:gd name="T40" fmla="*/ 1211 w 2512"/>
                <a:gd name="T41" fmla="*/ 424 h 2513"/>
                <a:gd name="T42" fmla="*/ 1407 w 2512"/>
                <a:gd name="T43" fmla="*/ 546 h 2513"/>
                <a:gd name="T44" fmla="*/ 1624 w 2512"/>
                <a:gd name="T45" fmla="*/ 373 h 2513"/>
                <a:gd name="T46" fmla="*/ 1798 w 2512"/>
                <a:gd name="T47" fmla="*/ 212 h 2513"/>
                <a:gd name="T48" fmla="*/ 2323 w 2512"/>
                <a:gd name="T49" fmla="*/ 761 h 2513"/>
                <a:gd name="T50" fmla="*/ 2091 w 2512"/>
                <a:gd name="T51" fmla="*/ 1327 h 2513"/>
                <a:gd name="T52" fmla="*/ 1888 w 2512"/>
                <a:gd name="T53" fmla="*/ 1460 h 2513"/>
                <a:gd name="T54" fmla="*/ 1806 w 2512"/>
                <a:gd name="T55" fmla="*/ 1394 h 2513"/>
                <a:gd name="T56" fmla="*/ 1875 w 2512"/>
                <a:gd name="T57" fmla="*/ 1117 h 2513"/>
                <a:gd name="T58" fmla="*/ 2123 w 2512"/>
                <a:gd name="T59" fmla="*/ 1156 h 2513"/>
                <a:gd name="T60" fmla="*/ 2286 w 2512"/>
                <a:gd name="T61" fmla="*/ 949 h 2513"/>
                <a:gd name="T62" fmla="*/ 2414 w 2512"/>
                <a:gd name="T63" fmla="*/ 1470 h 2513"/>
                <a:gd name="T64" fmla="*/ 1049 w 2512"/>
                <a:gd name="T65" fmla="*/ 2168 h 2513"/>
                <a:gd name="T66" fmla="*/ 1345 w 2512"/>
                <a:gd name="T67" fmla="*/ 1934 h 2513"/>
                <a:gd name="T68" fmla="*/ 1685 w 2512"/>
                <a:gd name="T69" fmla="*/ 1965 h 2513"/>
                <a:gd name="T70" fmla="*/ 2027 w 2512"/>
                <a:gd name="T71" fmla="*/ 2082 h 2513"/>
                <a:gd name="T72" fmla="*/ 1734 w 2512"/>
                <a:gd name="T73" fmla="*/ 2332 h 2513"/>
                <a:gd name="T74" fmla="*/ 1040 w 2512"/>
                <a:gd name="T75" fmla="*/ 2413 h 2513"/>
                <a:gd name="T76" fmla="*/ 376 w 2512"/>
                <a:gd name="T77" fmla="*/ 2032 h 2513"/>
                <a:gd name="T78" fmla="*/ 491 w 2512"/>
                <a:gd name="T79" fmla="*/ 2149 h 2513"/>
                <a:gd name="T80" fmla="*/ 584 w 2512"/>
                <a:gd name="T81" fmla="*/ 533 h 2513"/>
                <a:gd name="T82" fmla="*/ 471 w 2512"/>
                <a:gd name="T83" fmla="*/ 852 h 2513"/>
                <a:gd name="T84" fmla="*/ 143 w 2512"/>
                <a:gd name="T85" fmla="*/ 979 h 2513"/>
                <a:gd name="T86" fmla="*/ 526 w 2512"/>
                <a:gd name="T87" fmla="*/ 335 h 2513"/>
                <a:gd name="T88" fmla="*/ 1447 w 2512"/>
                <a:gd name="T89" fmla="*/ 412 h 2513"/>
                <a:gd name="T90" fmla="*/ 1186 w 2512"/>
                <a:gd name="T91" fmla="*/ 347 h 2513"/>
                <a:gd name="T92" fmla="*/ 1186 w 2512"/>
                <a:gd name="T93" fmla="*/ 553 h 2513"/>
                <a:gd name="T94" fmla="*/ 1041 w 2512"/>
                <a:gd name="T95" fmla="*/ 776 h 2513"/>
                <a:gd name="T96" fmla="*/ 940 w 2512"/>
                <a:gd name="T97" fmla="*/ 1051 h 2513"/>
                <a:gd name="T98" fmla="*/ 742 w 2512"/>
                <a:gd name="T99" fmla="*/ 1076 h 2513"/>
                <a:gd name="T100" fmla="*/ 318 w 2512"/>
                <a:gd name="T101" fmla="*/ 1140 h 2513"/>
                <a:gd name="T102" fmla="*/ 92 w 2512"/>
                <a:gd name="T103" fmla="*/ 1087 h 2513"/>
                <a:gd name="T104" fmla="*/ 300 w 2512"/>
                <a:gd name="T105" fmla="*/ 931 h 2513"/>
                <a:gd name="T106" fmla="*/ 536 w 2512"/>
                <a:gd name="T107" fmla="*/ 900 h 2513"/>
                <a:gd name="T108" fmla="*/ 643 w 2512"/>
                <a:gd name="T109" fmla="*/ 587 h 2513"/>
                <a:gd name="T110" fmla="*/ 633 w 2512"/>
                <a:gd name="T111" fmla="*/ 320 h 2513"/>
                <a:gd name="T112" fmla="*/ 1431 w 2512"/>
                <a:gd name="T113" fmla="*/ 93 h 2513"/>
                <a:gd name="T114" fmla="*/ 505 w 2512"/>
                <a:gd name="T115" fmla="*/ 2263 h 2513"/>
                <a:gd name="T116" fmla="*/ 1855 w 2512"/>
                <a:gd name="T117" fmla="*/ 2361 h 2513"/>
                <a:gd name="T118" fmla="*/ 2511 w 2512"/>
                <a:gd name="T119" fmla="*/ 1192 h 2513"/>
                <a:gd name="T120" fmla="*/ 1745 w 2512"/>
                <a:gd name="T121" fmla="*/ 99 h 2513"/>
                <a:gd name="T122" fmla="*/ 412 w 2512"/>
                <a:gd name="T123" fmla="*/ 327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12" h="2513">
                  <a:moveTo>
                    <a:pt x="2362" y="855"/>
                  </a:moveTo>
                  <a:lnTo>
                    <a:pt x="2340" y="854"/>
                  </a:lnTo>
                  <a:lnTo>
                    <a:pt x="2318" y="857"/>
                  </a:lnTo>
                  <a:lnTo>
                    <a:pt x="2306" y="858"/>
                  </a:lnTo>
                  <a:lnTo>
                    <a:pt x="2295" y="860"/>
                  </a:lnTo>
                  <a:lnTo>
                    <a:pt x="2283" y="862"/>
                  </a:lnTo>
                  <a:lnTo>
                    <a:pt x="2272" y="866"/>
                  </a:lnTo>
                  <a:lnTo>
                    <a:pt x="2260" y="871"/>
                  </a:lnTo>
                  <a:lnTo>
                    <a:pt x="2250" y="876"/>
                  </a:lnTo>
                  <a:lnTo>
                    <a:pt x="2238" y="882"/>
                  </a:lnTo>
                  <a:lnTo>
                    <a:pt x="2227" y="890"/>
                  </a:lnTo>
                  <a:lnTo>
                    <a:pt x="2217" y="899"/>
                  </a:lnTo>
                  <a:lnTo>
                    <a:pt x="2206" y="909"/>
                  </a:lnTo>
                  <a:lnTo>
                    <a:pt x="2197" y="919"/>
                  </a:lnTo>
                  <a:lnTo>
                    <a:pt x="2189" y="931"/>
                  </a:lnTo>
                  <a:lnTo>
                    <a:pt x="2179" y="947"/>
                  </a:lnTo>
                  <a:lnTo>
                    <a:pt x="2169" y="964"/>
                  </a:lnTo>
                  <a:lnTo>
                    <a:pt x="2162" y="978"/>
                  </a:lnTo>
                  <a:lnTo>
                    <a:pt x="2156" y="992"/>
                  </a:lnTo>
                  <a:lnTo>
                    <a:pt x="2147" y="1016"/>
                  </a:lnTo>
                  <a:lnTo>
                    <a:pt x="2140" y="1038"/>
                  </a:lnTo>
                  <a:lnTo>
                    <a:pt x="2134" y="1057"/>
                  </a:lnTo>
                  <a:lnTo>
                    <a:pt x="2130" y="1066"/>
                  </a:lnTo>
                  <a:lnTo>
                    <a:pt x="2126" y="1070"/>
                  </a:lnTo>
                  <a:lnTo>
                    <a:pt x="2123" y="1072"/>
                  </a:lnTo>
                  <a:lnTo>
                    <a:pt x="2118" y="1073"/>
                  </a:lnTo>
                  <a:lnTo>
                    <a:pt x="2112" y="1074"/>
                  </a:lnTo>
                  <a:lnTo>
                    <a:pt x="2098" y="1079"/>
                  </a:lnTo>
                  <a:lnTo>
                    <a:pt x="2084" y="1083"/>
                  </a:lnTo>
                  <a:lnTo>
                    <a:pt x="2073" y="1088"/>
                  </a:lnTo>
                  <a:lnTo>
                    <a:pt x="2060" y="1093"/>
                  </a:lnTo>
                  <a:lnTo>
                    <a:pt x="2046" y="1099"/>
                  </a:lnTo>
                  <a:lnTo>
                    <a:pt x="2034" y="1103"/>
                  </a:lnTo>
                  <a:lnTo>
                    <a:pt x="2025" y="1106"/>
                  </a:lnTo>
                  <a:lnTo>
                    <a:pt x="2017" y="1107"/>
                  </a:lnTo>
                  <a:lnTo>
                    <a:pt x="2009" y="1106"/>
                  </a:lnTo>
                  <a:lnTo>
                    <a:pt x="2002" y="1102"/>
                  </a:lnTo>
                  <a:lnTo>
                    <a:pt x="1995" y="1096"/>
                  </a:lnTo>
                  <a:lnTo>
                    <a:pt x="1985" y="1087"/>
                  </a:lnTo>
                  <a:lnTo>
                    <a:pt x="1978" y="1079"/>
                  </a:lnTo>
                  <a:lnTo>
                    <a:pt x="1970" y="1072"/>
                  </a:lnTo>
                  <a:lnTo>
                    <a:pt x="1962" y="1065"/>
                  </a:lnTo>
                  <a:lnTo>
                    <a:pt x="1954" y="1059"/>
                  </a:lnTo>
                  <a:lnTo>
                    <a:pt x="1945" y="1054"/>
                  </a:lnTo>
                  <a:lnTo>
                    <a:pt x="1935" y="1050"/>
                  </a:lnTo>
                  <a:lnTo>
                    <a:pt x="1926" y="1045"/>
                  </a:lnTo>
                  <a:lnTo>
                    <a:pt x="1916" y="1043"/>
                  </a:lnTo>
                  <a:lnTo>
                    <a:pt x="1906" y="1040"/>
                  </a:lnTo>
                  <a:lnTo>
                    <a:pt x="1896" y="1038"/>
                  </a:lnTo>
                  <a:lnTo>
                    <a:pt x="1887" y="1037"/>
                  </a:lnTo>
                  <a:lnTo>
                    <a:pt x="1876" y="1037"/>
                  </a:lnTo>
                  <a:lnTo>
                    <a:pt x="1866" y="1038"/>
                  </a:lnTo>
                  <a:lnTo>
                    <a:pt x="1855" y="1039"/>
                  </a:lnTo>
                  <a:lnTo>
                    <a:pt x="1846" y="1042"/>
                  </a:lnTo>
                  <a:lnTo>
                    <a:pt x="1835" y="1044"/>
                  </a:lnTo>
                  <a:lnTo>
                    <a:pt x="1827" y="1047"/>
                  </a:lnTo>
                  <a:lnTo>
                    <a:pt x="1819" y="1051"/>
                  </a:lnTo>
                  <a:lnTo>
                    <a:pt x="1811" y="1056"/>
                  </a:lnTo>
                  <a:lnTo>
                    <a:pt x="1804" y="1060"/>
                  </a:lnTo>
                  <a:lnTo>
                    <a:pt x="1797" y="1065"/>
                  </a:lnTo>
                  <a:lnTo>
                    <a:pt x="1790" y="1071"/>
                  </a:lnTo>
                  <a:lnTo>
                    <a:pt x="1784" y="1076"/>
                  </a:lnTo>
                  <a:lnTo>
                    <a:pt x="1778" y="1082"/>
                  </a:lnTo>
                  <a:lnTo>
                    <a:pt x="1774" y="1089"/>
                  </a:lnTo>
                  <a:lnTo>
                    <a:pt x="1769" y="1096"/>
                  </a:lnTo>
                  <a:lnTo>
                    <a:pt x="1764" y="1103"/>
                  </a:lnTo>
                  <a:lnTo>
                    <a:pt x="1762" y="1111"/>
                  </a:lnTo>
                  <a:lnTo>
                    <a:pt x="1759" y="1118"/>
                  </a:lnTo>
                  <a:lnTo>
                    <a:pt x="1756" y="1127"/>
                  </a:lnTo>
                  <a:lnTo>
                    <a:pt x="1755" y="1135"/>
                  </a:lnTo>
                  <a:lnTo>
                    <a:pt x="1754" y="1144"/>
                  </a:lnTo>
                  <a:lnTo>
                    <a:pt x="1753" y="1161"/>
                  </a:lnTo>
                  <a:lnTo>
                    <a:pt x="1754" y="1181"/>
                  </a:lnTo>
                  <a:lnTo>
                    <a:pt x="1755" y="1201"/>
                  </a:lnTo>
                  <a:lnTo>
                    <a:pt x="1756" y="1223"/>
                  </a:lnTo>
                  <a:lnTo>
                    <a:pt x="1759" y="1251"/>
                  </a:lnTo>
                  <a:lnTo>
                    <a:pt x="1760" y="1284"/>
                  </a:lnTo>
                  <a:lnTo>
                    <a:pt x="1760" y="1299"/>
                  </a:lnTo>
                  <a:lnTo>
                    <a:pt x="1759" y="1313"/>
                  </a:lnTo>
                  <a:lnTo>
                    <a:pt x="1756" y="1324"/>
                  </a:lnTo>
                  <a:lnTo>
                    <a:pt x="1754" y="1332"/>
                  </a:lnTo>
                  <a:lnTo>
                    <a:pt x="1735" y="1337"/>
                  </a:lnTo>
                  <a:lnTo>
                    <a:pt x="1712" y="1345"/>
                  </a:lnTo>
                  <a:lnTo>
                    <a:pt x="1699" y="1350"/>
                  </a:lnTo>
                  <a:lnTo>
                    <a:pt x="1687" y="1357"/>
                  </a:lnTo>
                  <a:lnTo>
                    <a:pt x="1674" y="1363"/>
                  </a:lnTo>
                  <a:lnTo>
                    <a:pt x="1662" y="1370"/>
                  </a:lnTo>
                  <a:lnTo>
                    <a:pt x="1650" y="1378"/>
                  </a:lnTo>
                  <a:lnTo>
                    <a:pt x="1639" y="1387"/>
                  </a:lnTo>
                  <a:lnTo>
                    <a:pt x="1630" y="1395"/>
                  </a:lnTo>
                  <a:lnTo>
                    <a:pt x="1620" y="1406"/>
                  </a:lnTo>
                  <a:lnTo>
                    <a:pt x="1613" y="1415"/>
                  </a:lnTo>
                  <a:lnTo>
                    <a:pt x="1607" y="1425"/>
                  </a:lnTo>
                  <a:lnTo>
                    <a:pt x="1605" y="1437"/>
                  </a:lnTo>
                  <a:lnTo>
                    <a:pt x="1604" y="1449"/>
                  </a:lnTo>
                  <a:lnTo>
                    <a:pt x="1604" y="1453"/>
                  </a:lnTo>
                  <a:lnTo>
                    <a:pt x="1605" y="1460"/>
                  </a:lnTo>
                  <a:lnTo>
                    <a:pt x="1609" y="1470"/>
                  </a:lnTo>
                  <a:lnTo>
                    <a:pt x="1614" y="1478"/>
                  </a:lnTo>
                  <a:lnTo>
                    <a:pt x="1618" y="1482"/>
                  </a:lnTo>
                  <a:lnTo>
                    <a:pt x="1623" y="1487"/>
                  </a:lnTo>
                  <a:lnTo>
                    <a:pt x="1627" y="1491"/>
                  </a:lnTo>
                  <a:lnTo>
                    <a:pt x="1633" y="1495"/>
                  </a:lnTo>
                  <a:lnTo>
                    <a:pt x="1641" y="1498"/>
                  </a:lnTo>
                  <a:lnTo>
                    <a:pt x="1649" y="1501"/>
                  </a:lnTo>
                  <a:lnTo>
                    <a:pt x="1659" y="1503"/>
                  </a:lnTo>
                  <a:lnTo>
                    <a:pt x="1669" y="1506"/>
                  </a:lnTo>
                  <a:lnTo>
                    <a:pt x="1684" y="1508"/>
                  </a:lnTo>
                  <a:lnTo>
                    <a:pt x="1703" y="1513"/>
                  </a:lnTo>
                  <a:lnTo>
                    <a:pt x="1721" y="1517"/>
                  </a:lnTo>
                  <a:lnTo>
                    <a:pt x="1741" y="1524"/>
                  </a:lnTo>
                  <a:lnTo>
                    <a:pt x="1771" y="1534"/>
                  </a:lnTo>
                  <a:lnTo>
                    <a:pt x="1804" y="1542"/>
                  </a:lnTo>
                  <a:lnTo>
                    <a:pt x="1820" y="1545"/>
                  </a:lnTo>
                  <a:lnTo>
                    <a:pt x="1838" y="1548"/>
                  </a:lnTo>
                  <a:lnTo>
                    <a:pt x="1854" y="1549"/>
                  </a:lnTo>
                  <a:lnTo>
                    <a:pt x="1870" y="1549"/>
                  </a:lnTo>
                  <a:lnTo>
                    <a:pt x="1885" y="1548"/>
                  </a:lnTo>
                  <a:lnTo>
                    <a:pt x="1901" y="1545"/>
                  </a:lnTo>
                  <a:lnTo>
                    <a:pt x="1908" y="1543"/>
                  </a:lnTo>
                  <a:lnTo>
                    <a:pt x="1915" y="1539"/>
                  </a:lnTo>
                  <a:lnTo>
                    <a:pt x="1922" y="1537"/>
                  </a:lnTo>
                  <a:lnTo>
                    <a:pt x="1928" y="1533"/>
                  </a:lnTo>
                  <a:lnTo>
                    <a:pt x="1934" y="1529"/>
                  </a:lnTo>
                  <a:lnTo>
                    <a:pt x="1940" y="1523"/>
                  </a:lnTo>
                  <a:lnTo>
                    <a:pt x="1946" y="1517"/>
                  </a:lnTo>
                  <a:lnTo>
                    <a:pt x="1951" y="1512"/>
                  </a:lnTo>
                  <a:lnTo>
                    <a:pt x="1955" y="1505"/>
                  </a:lnTo>
                  <a:lnTo>
                    <a:pt x="1960" y="1496"/>
                  </a:lnTo>
                  <a:lnTo>
                    <a:pt x="1965" y="1487"/>
                  </a:lnTo>
                  <a:lnTo>
                    <a:pt x="1968" y="1478"/>
                  </a:lnTo>
                  <a:lnTo>
                    <a:pt x="1978" y="1446"/>
                  </a:lnTo>
                  <a:lnTo>
                    <a:pt x="1988" y="1423"/>
                  </a:lnTo>
                  <a:lnTo>
                    <a:pt x="1996" y="1407"/>
                  </a:lnTo>
                  <a:lnTo>
                    <a:pt x="2003" y="1396"/>
                  </a:lnTo>
                  <a:lnTo>
                    <a:pt x="2009" y="1391"/>
                  </a:lnTo>
                  <a:lnTo>
                    <a:pt x="2013" y="1388"/>
                  </a:lnTo>
                  <a:lnTo>
                    <a:pt x="2017" y="1388"/>
                  </a:lnTo>
                  <a:lnTo>
                    <a:pt x="2022" y="1389"/>
                  </a:lnTo>
                  <a:lnTo>
                    <a:pt x="2040" y="1395"/>
                  </a:lnTo>
                  <a:lnTo>
                    <a:pt x="2058" y="1400"/>
                  </a:lnTo>
                  <a:lnTo>
                    <a:pt x="2075" y="1405"/>
                  </a:lnTo>
                  <a:lnTo>
                    <a:pt x="2095" y="1409"/>
                  </a:lnTo>
                  <a:lnTo>
                    <a:pt x="2119" y="1413"/>
                  </a:lnTo>
                  <a:lnTo>
                    <a:pt x="2149" y="1417"/>
                  </a:lnTo>
                  <a:lnTo>
                    <a:pt x="2187" y="1422"/>
                  </a:lnTo>
                  <a:lnTo>
                    <a:pt x="2233" y="1427"/>
                  </a:lnTo>
                  <a:lnTo>
                    <a:pt x="2248" y="1429"/>
                  </a:lnTo>
                  <a:lnTo>
                    <a:pt x="2259" y="1432"/>
                  </a:lnTo>
                  <a:lnTo>
                    <a:pt x="2268" y="1437"/>
                  </a:lnTo>
                  <a:lnTo>
                    <a:pt x="2275" y="1443"/>
                  </a:lnTo>
                  <a:lnTo>
                    <a:pt x="2281" y="1450"/>
                  </a:lnTo>
                  <a:lnTo>
                    <a:pt x="2286" y="1459"/>
                  </a:lnTo>
                  <a:lnTo>
                    <a:pt x="2290" y="1470"/>
                  </a:lnTo>
                  <a:lnTo>
                    <a:pt x="2295" y="1481"/>
                  </a:lnTo>
                  <a:lnTo>
                    <a:pt x="2300" y="1494"/>
                  </a:lnTo>
                  <a:lnTo>
                    <a:pt x="2305" y="1508"/>
                  </a:lnTo>
                  <a:lnTo>
                    <a:pt x="2312" y="1522"/>
                  </a:lnTo>
                  <a:lnTo>
                    <a:pt x="2322" y="1536"/>
                  </a:lnTo>
                  <a:lnTo>
                    <a:pt x="2327" y="1543"/>
                  </a:lnTo>
                  <a:lnTo>
                    <a:pt x="2333" y="1549"/>
                  </a:lnTo>
                  <a:lnTo>
                    <a:pt x="2340" y="1555"/>
                  </a:lnTo>
                  <a:lnTo>
                    <a:pt x="2348" y="1560"/>
                  </a:lnTo>
                  <a:lnTo>
                    <a:pt x="2357" y="1565"/>
                  </a:lnTo>
                  <a:lnTo>
                    <a:pt x="2366" y="1570"/>
                  </a:lnTo>
                  <a:lnTo>
                    <a:pt x="2376" y="1574"/>
                  </a:lnTo>
                  <a:lnTo>
                    <a:pt x="2388" y="1577"/>
                  </a:lnTo>
                  <a:lnTo>
                    <a:pt x="2379" y="1609"/>
                  </a:lnTo>
                  <a:lnTo>
                    <a:pt x="2368" y="1641"/>
                  </a:lnTo>
                  <a:lnTo>
                    <a:pt x="2357" y="1673"/>
                  </a:lnTo>
                  <a:lnTo>
                    <a:pt x="2344" y="1704"/>
                  </a:lnTo>
                  <a:lnTo>
                    <a:pt x="2331" y="1735"/>
                  </a:lnTo>
                  <a:lnTo>
                    <a:pt x="2317" y="1764"/>
                  </a:lnTo>
                  <a:lnTo>
                    <a:pt x="2302" y="1794"/>
                  </a:lnTo>
                  <a:lnTo>
                    <a:pt x="2287" y="1823"/>
                  </a:lnTo>
                  <a:lnTo>
                    <a:pt x="2270" y="1852"/>
                  </a:lnTo>
                  <a:lnTo>
                    <a:pt x="2253" y="1880"/>
                  </a:lnTo>
                  <a:lnTo>
                    <a:pt x="2236" y="1908"/>
                  </a:lnTo>
                  <a:lnTo>
                    <a:pt x="2216" y="1935"/>
                  </a:lnTo>
                  <a:lnTo>
                    <a:pt x="2197" y="1962"/>
                  </a:lnTo>
                  <a:lnTo>
                    <a:pt x="2176" y="1987"/>
                  </a:lnTo>
                  <a:lnTo>
                    <a:pt x="2156" y="2013"/>
                  </a:lnTo>
                  <a:lnTo>
                    <a:pt x="2134" y="2039"/>
                  </a:lnTo>
                  <a:lnTo>
                    <a:pt x="2120" y="2027"/>
                  </a:lnTo>
                  <a:lnTo>
                    <a:pt x="2104" y="2016"/>
                  </a:lnTo>
                  <a:lnTo>
                    <a:pt x="2095" y="2012"/>
                  </a:lnTo>
                  <a:lnTo>
                    <a:pt x="2086" y="2008"/>
                  </a:lnTo>
                  <a:lnTo>
                    <a:pt x="2075" y="2005"/>
                  </a:lnTo>
                  <a:lnTo>
                    <a:pt x="2065" y="2002"/>
                  </a:lnTo>
                  <a:lnTo>
                    <a:pt x="2052" y="2000"/>
                  </a:lnTo>
                  <a:lnTo>
                    <a:pt x="2038" y="2000"/>
                  </a:lnTo>
                  <a:lnTo>
                    <a:pt x="2024" y="2001"/>
                  </a:lnTo>
                  <a:lnTo>
                    <a:pt x="2011" y="2004"/>
                  </a:lnTo>
                  <a:lnTo>
                    <a:pt x="1997" y="2007"/>
                  </a:lnTo>
                  <a:lnTo>
                    <a:pt x="1984" y="2013"/>
                  </a:lnTo>
                  <a:lnTo>
                    <a:pt x="1972" y="2020"/>
                  </a:lnTo>
                  <a:lnTo>
                    <a:pt x="1959" y="2028"/>
                  </a:lnTo>
                  <a:lnTo>
                    <a:pt x="1948" y="2035"/>
                  </a:lnTo>
                  <a:lnTo>
                    <a:pt x="1940" y="2040"/>
                  </a:lnTo>
                  <a:lnTo>
                    <a:pt x="1935" y="2041"/>
                  </a:lnTo>
                  <a:lnTo>
                    <a:pt x="1932" y="2042"/>
                  </a:lnTo>
                  <a:lnTo>
                    <a:pt x="1928" y="2042"/>
                  </a:lnTo>
                  <a:lnTo>
                    <a:pt x="1924" y="2041"/>
                  </a:lnTo>
                  <a:lnTo>
                    <a:pt x="1916" y="2037"/>
                  </a:lnTo>
                  <a:lnTo>
                    <a:pt x="1905" y="2030"/>
                  </a:lnTo>
                  <a:lnTo>
                    <a:pt x="1891" y="2019"/>
                  </a:lnTo>
                  <a:lnTo>
                    <a:pt x="1875" y="2005"/>
                  </a:lnTo>
                  <a:lnTo>
                    <a:pt x="1854" y="1985"/>
                  </a:lnTo>
                  <a:lnTo>
                    <a:pt x="1830" y="1965"/>
                  </a:lnTo>
                  <a:lnTo>
                    <a:pt x="1816" y="1955"/>
                  </a:lnTo>
                  <a:lnTo>
                    <a:pt x="1801" y="1943"/>
                  </a:lnTo>
                  <a:lnTo>
                    <a:pt x="1785" y="1933"/>
                  </a:lnTo>
                  <a:lnTo>
                    <a:pt x="1768" y="1922"/>
                  </a:lnTo>
                  <a:lnTo>
                    <a:pt x="1753" y="1913"/>
                  </a:lnTo>
                  <a:lnTo>
                    <a:pt x="1740" y="1905"/>
                  </a:lnTo>
                  <a:lnTo>
                    <a:pt x="1727" y="1898"/>
                  </a:lnTo>
                  <a:lnTo>
                    <a:pt x="1717" y="1891"/>
                  </a:lnTo>
                  <a:lnTo>
                    <a:pt x="1688" y="1872"/>
                  </a:lnTo>
                  <a:lnTo>
                    <a:pt x="1663" y="1858"/>
                  </a:lnTo>
                  <a:lnTo>
                    <a:pt x="1652" y="1852"/>
                  </a:lnTo>
                  <a:lnTo>
                    <a:pt x="1639" y="1848"/>
                  </a:lnTo>
                  <a:lnTo>
                    <a:pt x="1627" y="1843"/>
                  </a:lnTo>
                  <a:lnTo>
                    <a:pt x="1614" y="1840"/>
                  </a:lnTo>
                  <a:lnTo>
                    <a:pt x="1600" y="1836"/>
                  </a:lnTo>
                  <a:lnTo>
                    <a:pt x="1585" y="1834"/>
                  </a:lnTo>
                  <a:lnTo>
                    <a:pt x="1568" y="1831"/>
                  </a:lnTo>
                  <a:lnTo>
                    <a:pt x="1549" y="1829"/>
                  </a:lnTo>
                  <a:lnTo>
                    <a:pt x="1504" y="1826"/>
                  </a:lnTo>
                  <a:lnTo>
                    <a:pt x="1446" y="1822"/>
                  </a:lnTo>
                  <a:lnTo>
                    <a:pt x="1424" y="1822"/>
                  </a:lnTo>
                  <a:lnTo>
                    <a:pt x="1403" y="1822"/>
                  </a:lnTo>
                  <a:lnTo>
                    <a:pt x="1384" y="1824"/>
                  </a:lnTo>
                  <a:lnTo>
                    <a:pt x="1368" y="1828"/>
                  </a:lnTo>
                  <a:lnTo>
                    <a:pt x="1353" y="1833"/>
                  </a:lnTo>
                  <a:lnTo>
                    <a:pt x="1339" y="1837"/>
                  </a:lnTo>
                  <a:lnTo>
                    <a:pt x="1326" y="1844"/>
                  </a:lnTo>
                  <a:lnTo>
                    <a:pt x="1316" y="1851"/>
                  </a:lnTo>
                  <a:lnTo>
                    <a:pt x="1306" y="1858"/>
                  </a:lnTo>
                  <a:lnTo>
                    <a:pt x="1297" y="1866"/>
                  </a:lnTo>
                  <a:lnTo>
                    <a:pt x="1289" y="1876"/>
                  </a:lnTo>
                  <a:lnTo>
                    <a:pt x="1282" y="1885"/>
                  </a:lnTo>
                  <a:lnTo>
                    <a:pt x="1269" y="1904"/>
                  </a:lnTo>
                  <a:lnTo>
                    <a:pt x="1257" y="1922"/>
                  </a:lnTo>
                  <a:lnTo>
                    <a:pt x="1248" y="1938"/>
                  </a:lnTo>
                  <a:lnTo>
                    <a:pt x="1236" y="1955"/>
                  </a:lnTo>
                  <a:lnTo>
                    <a:pt x="1225" y="1971"/>
                  </a:lnTo>
                  <a:lnTo>
                    <a:pt x="1210" y="1986"/>
                  </a:lnTo>
                  <a:lnTo>
                    <a:pt x="1200" y="1994"/>
                  </a:lnTo>
                  <a:lnTo>
                    <a:pt x="1191" y="2002"/>
                  </a:lnTo>
                  <a:lnTo>
                    <a:pt x="1181" y="2009"/>
                  </a:lnTo>
                  <a:lnTo>
                    <a:pt x="1169" y="2016"/>
                  </a:lnTo>
                  <a:lnTo>
                    <a:pt x="1155" y="2023"/>
                  </a:lnTo>
                  <a:lnTo>
                    <a:pt x="1141" y="2030"/>
                  </a:lnTo>
                  <a:lnTo>
                    <a:pt x="1125" y="2037"/>
                  </a:lnTo>
                  <a:lnTo>
                    <a:pt x="1107" y="2043"/>
                  </a:lnTo>
                  <a:lnTo>
                    <a:pt x="1092" y="2049"/>
                  </a:lnTo>
                  <a:lnTo>
                    <a:pt x="1077" y="2056"/>
                  </a:lnTo>
                  <a:lnTo>
                    <a:pt x="1062" y="2063"/>
                  </a:lnTo>
                  <a:lnTo>
                    <a:pt x="1049" y="2070"/>
                  </a:lnTo>
                  <a:lnTo>
                    <a:pt x="1036" y="2078"/>
                  </a:lnTo>
                  <a:lnTo>
                    <a:pt x="1024" y="2086"/>
                  </a:lnTo>
                  <a:lnTo>
                    <a:pt x="1012" y="2096"/>
                  </a:lnTo>
                  <a:lnTo>
                    <a:pt x="1001" y="2104"/>
                  </a:lnTo>
                  <a:lnTo>
                    <a:pt x="991" y="2114"/>
                  </a:lnTo>
                  <a:lnTo>
                    <a:pt x="981" y="2123"/>
                  </a:lnTo>
                  <a:lnTo>
                    <a:pt x="972" y="2134"/>
                  </a:lnTo>
                  <a:lnTo>
                    <a:pt x="963" y="2144"/>
                  </a:lnTo>
                  <a:lnTo>
                    <a:pt x="948" y="2167"/>
                  </a:lnTo>
                  <a:lnTo>
                    <a:pt x="934" y="2189"/>
                  </a:lnTo>
                  <a:lnTo>
                    <a:pt x="924" y="2212"/>
                  </a:lnTo>
                  <a:lnTo>
                    <a:pt x="913" y="2235"/>
                  </a:lnTo>
                  <a:lnTo>
                    <a:pt x="906" y="2260"/>
                  </a:lnTo>
                  <a:lnTo>
                    <a:pt x="900" y="2283"/>
                  </a:lnTo>
                  <a:lnTo>
                    <a:pt x="896" y="2307"/>
                  </a:lnTo>
                  <a:lnTo>
                    <a:pt x="892" y="2331"/>
                  </a:lnTo>
                  <a:lnTo>
                    <a:pt x="890" y="2353"/>
                  </a:lnTo>
                  <a:lnTo>
                    <a:pt x="890" y="2375"/>
                  </a:lnTo>
                  <a:lnTo>
                    <a:pt x="849" y="2360"/>
                  </a:lnTo>
                  <a:lnTo>
                    <a:pt x="810" y="2344"/>
                  </a:lnTo>
                  <a:lnTo>
                    <a:pt x="770" y="2327"/>
                  </a:lnTo>
                  <a:lnTo>
                    <a:pt x="732" y="2310"/>
                  </a:lnTo>
                  <a:lnTo>
                    <a:pt x="694" y="2290"/>
                  </a:lnTo>
                  <a:lnTo>
                    <a:pt x="657" y="2269"/>
                  </a:lnTo>
                  <a:lnTo>
                    <a:pt x="621" y="2247"/>
                  </a:lnTo>
                  <a:lnTo>
                    <a:pt x="586" y="2224"/>
                  </a:lnTo>
                  <a:lnTo>
                    <a:pt x="600" y="2201"/>
                  </a:lnTo>
                  <a:lnTo>
                    <a:pt x="614" y="2177"/>
                  </a:lnTo>
                  <a:lnTo>
                    <a:pt x="621" y="2164"/>
                  </a:lnTo>
                  <a:lnTo>
                    <a:pt x="627" y="2150"/>
                  </a:lnTo>
                  <a:lnTo>
                    <a:pt x="633" y="2137"/>
                  </a:lnTo>
                  <a:lnTo>
                    <a:pt x="636" y="2125"/>
                  </a:lnTo>
                  <a:lnTo>
                    <a:pt x="640" y="2113"/>
                  </a:lnTo>
                  <a:lnTo>
                    <a:pt x="641" y="2103"/>
                  </a:lnTo>
                  <a:lnTo>
                    <a:pt x="641" y="2093"/>
                  </a:lnTo>
                  <a:lnTo>
                    <a:pt x="640" y="2084"/>
                  </a:lnTo>
                  <a:lnTo>
                    <a:pt x="637" y="2077"/>
                  </a:lnTo>
                  <a:lnTo>
                    <a:pt x="635" y="2069"/>
                  </a:lnTo>
                  <a:lnTo>
                    <a:pt x="632" y="2063"/>
                  </a:lnTo>
                  <a:lnTo>
                    <a:pt x="628" y="2057"/>
                  </a:lnTo>
                  <a:lnTo>
                    <a:pt x="623" y="2050"/>
                  </a:lnTo>
                  <a:lnTo>
                    <a:pt x="618" y="2044"/>
                  </a:lnTo>
                  <a:lnTo>
                    <a:pt x="611" y="2039"/>
                  </a:lnTo>
                  <a:lnTo>
                    <a:pt x="604" y="2033"/>
                  </a:lnTo>
                  <a:lnTo>
                    <a:pt x="596" y="2028"/>
                  </a:lnTo>
                  <a:lnTo>
                    <a:pt x="586" y="2023"/>
                  </a:lnTo>
                  <a:lnTo>
                    <a:pt x="577" y="2019"/>
                  </a:lnTo>
                  <a:lnTo>
                    <a:pt x="568" y="2015"/>
                  </a:lnTo>
                  <a:lnTo>
                    <a:pt x="544" y="2008"/>
                  </a:lnTo>
                  <a:lnTo>
                    <a:pt x="520" y="2004"/>
                  </a:lnTo>
                  <a:lnTo>
                    <a:pt x="492" y="1999"/>
                  </a:lnTo>
                  <a:lnTo>
                    <a:pt x="462" y="1994"/>
                  </a:lnTo>
                  <a:lnTo>
                    <a:pt x="455" y="1994"/>
                  </a:lnTo>
                  <a:lnTo>
                    <a:pt x="450" y="1993"/>
                  </a:lnTo>
                  <a:lnTo>
                    <a:pt x="447" y="1991"/>
                  </a:lnTo>
                  <a:lnTo>
                    <a:pt x="443" y="1989"/>
                  </a:lnTo>
                  <a:lnTo>
                    <a:pt x="441" y="1985"/>
                  </a:lnTo>
                  <a:lnTo>
                    <a:pt x="440" y="1979"/>
                  </a:lnTo>
                  <a:lnTo>
                    <a:pt x="439" y="1971"/>
                  </a:lnTo>
                  <a:lnTo>
                    <a:pt x="437" y="1961"/>
                  </a:lnTo>
                  <a:lnTo>
                    <a:pt x="435" y="1940"/>
                  </a:lnTo>
                  <a:lnTo>
                    <a:pt x="429" y="1915"/>
                  </a:lnTo>
                  <a:lnTo>
                    <a:pt x="425" y="1902"/>
                  </a:lnTo>
                  <a:lnTo>
                    <a:pt x="420" y="1890"/>
                  </a:lnTo>
                  <a:lnTo>
                    <a:pt x="412" y="1877"/>
                  </a:lnTo>
                  <a:lnTo>
                    <a:pt x="402" y="1864"/>
                  </a:lnTo>
                  <a:lnTo>
                    <a:pt x="394" y="1854"/>
                  </a:lnTo>
                  <a:lnTo>
                    <a:pt x="385" y="1845"/>
                  </a:lnTo>
                  <a:lnTo>
                    <a:pt x="376" y="1840"/>
                  </a:lnTo>
                  <a:lnTo>
                    <a:pt x="366" y="1835"/>
                  </a:lnTo>
                  <a:lnTo>
                    <a:pt x="357" y="1831"/>
                  </a:lnTo>
                  <a:lnTo>
                    <a:pt x="349" y="1830"/>
                  </a:lnTo>
                  <a:lnTo>
                    <a:pt x="341" y="1829"/>
                  </a:lnTo>
                  <a:lnTo>
                    <a:pt x="333" y="1829"/>
                  </a:lnTo>
                  <a:lnTo>
                    <a:pt x="321" y="1830"/>
                  </a:lnTo>
                  <a:lnTo>
                    <a:pt x="311" y="1833"/>
                  </a:lnTo>
                  <a:lnTo>
                    <a:pt x="299" y="1836"/>
                  </a:lnTo>
                  <a:lnTo>
                    <a:pt x="288" y="1841"/>
                  </a:lnTo>
                  <a:lnTo>
                    <a:pt x="278" y="1847"/>
                  </a:lnTo>
                  <a:lnTo>
                    <a:pt x="269" y="1854"/>
                  </a:lnTo>
                  <a:lnTo>
                    <a:pt x="259" y="1861"/>
                  </a:lnTo>
                  <a:lnTo>
                    <a:pt x="251" y="1868"/>
                  </a:lnTo>
                  <a:lnTo>
                    <a:pt x="233" y="1835"/>
                  </a:lnTo>
                  <a:lnTo>
                    <a:pt x="214" y="1802"/>
                  </a:lnTo>
                  <a:lnTo>
                    <a:pt x="198" y="1769"/>
                  </a:lnTo>
                  <a:lnTo>
                    <a:pt x="181" y="1735"/>
                  </a:lnTo>
                  <a:lnTo>
                    <a:pt x="166" y="1700"/>
                  </a:lnTo>
                  <a:lnTo>
                    <a:pt x="152" y="1664"/>
                  </a:lnTo>
                  <a:lnTo>
                    <a:pt x="141" y="1628"/>
                  </a:lnTo>
                  <a:lnTo>
                    <a:pt x="129" y="1592"/>
                  </a:lnTo>
                  <a:lnTo>
                    <a:pt x="119" y="1555"/>
                  </a:lnTo>
                  <a:lnTo>
                    <a:pt x="109" y="1517"/>
                  </a:lnTo>
                  <a:lnTo>
                    <a:pt x="101" y="1480"/>
                  </a:lnTo>
                  <a:lnTo>
                    <a:pt x="94" y="1442"/>
                  </a:lnTo>
                  <a:lnTo>
                    <a:pt x="90" y="1402"/>
                  </a:lnTo>
                  <a:lnTo>
                    <a:pt x="85" y="1364"/>
                  </a:lnTo>
                  <a:lnTo>
                    <a:pt x="83" y="1324"/>
                  </a:lnTo>
                  <a:lnTo>
                    <a:pt x="80" y="1285"/>
                  </a:lnTo>
                  <a:lnTo>
                    <a:pt x="101" y="1291"/>
                  </a:lnTo>
                  <a:lnTo>
                    <a:pt x="124" y="1295"/>
                  </a:lnTo>
                  <a:lnTo>
                    <a:pt x="149" y="1299"/>
                  </a:lnTo>
                  <a:lnTo>
                    <a:pt x="174" y="1300"/>
                  </a:lnTo>
                  <a:lnTo>
                    <a:pt x="190" y="1300"/>
                  </a:lnTo>
                  <a:lnTo>
                    <a:pt x="206" y="1298"/>
                  </a:lnTo>
                  <a:lnTo>
                    <a:pt x="222" y="1294"/>
                  </a:lnTo>
                  <a:lnTo>
                    <a:pt x="237" y="1289"/>
                  </a:lnTo>
                  <a:lnTo>
                    <a:pt x="252" y="1284"/>
                  </a:lnTo>
                  <a:lnTo>
                    <a:pt x="266" y="1275"/>
                  </a:lnTo>
                  <a:lnTo>
                    <a:pt x="280" y="1265"/>
                  </a:lnTo>
                  <a:lnTo>
                    <a:pt x="293" y="1252"/>
                  </a:lnTo>
                  <a:lnTo>
                    <a:pt x="308" y="1238"/>
                  </a:lnTo>
                  <a:lnTo>
                    <a:pt x="322" y="1228"/>
                  </a:lnTo>
                  <a:lnTo>
                    <a:pt x="328" y="1223"/>
                  </a:lnTo>
                  <a:lnTo>
                    <a:pt x="335" y="1220"/>
                  </a:lnTo>
                  <a:lnTo>
                    <a:pt x="341" y="1217"/>
                  </a:lnTo>
                  <a:lnTo>
                    <a:pt x="348" y="1215"/>
                  </a:lnTo>
                  <a:lnTo>
                    <a:pt x="361" y="1213"/>
                  </a:lnTo>
                  <a:lnTo>
                    <a:pt x="376" y="1211"/>
                  </a:lnTo>
                  <a:lnTo>
                    <a:pt x="391" y="1211"/>
                  </a:lnTo>
                  <a:lnTo>
                    <a:pt x="409" y="1213"/>
                  </a:lnTo>
                  <a:lnTo>
                    <a:pt x="425" y="1213"/>
                  </a:lnTo>
                  <a:lnTo>
                    <a:pt x="440" y="1214"/>
                  </a:lnTo>
                  <a:lnTo>
                    <a:pt x="457" y="1214"/>
                  </a:lnTo>
                  <a:lnTo>
                    <a:pt x="476" y="1213"/>
                  </a:lnTo>
                  <a:lnTo>
                    <a:pt x="513" y="1210"/>
                  </a:lnTo>
                  <a:lnTo>
                    <a:pt x="543" y="1206"/>
                  </a:lnTo>
                  <a:lnTo>
                    <a:pt x="570" y="1201"/>
                  </a:lnTo>
                  <a:lnTo>
                    <a:pt x="597" y="1194"/>
                  </a:lnTo>
                  <a:lnTo>
                    <a:pt x="615" y="1190"/>
                  </a:lnTo>
                  <a:lnTo>
                    <a:pt x="636" y="1186"/>
                  </a:lnTo>
                  <a:lnTo>
                    <a:pt x="662" y="1181"/>
                  </a:lnTo>
                  <a:lnTo>
                    <a:pt x="690" y="1177"/>
                  </a:lnTo>
                  <a:lnTo>
                    <a:pt x="706" y="1173"/>
                  </a:lnTo>
                  <a:lnTo>
                    <a:pt x="720" y="1171"/>
                  </a:lnTo>
                  <a:lnTo>
                    <a:pt x="733" y="1167"/>
                  </a:lnTo>
                  <a:lnTo>
                    <a:pt x="743" y="1163"/>
                  </a:lnTo>
                  <a:lnTo>
                    <a:pt x="762" y="1156"/>
                  </a:lnTo>
                  <a:lnTo>
                    <a:pt x="777" y="1149"/>
                  </a:lnTo>
                  <a:lnTo>
                    <a:pt x="779" y="1147"/>
                  </a:lnTo>
                  <a:lnTo>
                    <a:pt x="782" y="1146"/>
                  </a:lnTo>
                  <a:lnTo>
                    <a:pt x="789" y="1153"/>
                  </a:lnTo>
                  <a:lnTo>
                    <a:pt x="799" y="1164"/>
                  </a:lnTo>
                  <a:lnTo>
                    <a:pt x="808" y="1173"/>
                  </a:lnTo>
                  <a:lnTo>
                    <a:pt x="820" y="1181"/>
                  </a:lnTo>
                  <a:lnTo>
                    <a:pt x="832" y="1187"/>
                  </a:lnTo>
                  <a:lnTo>
                    <a:pt x="843" y="1192"/>
                  </a:lnTo>
                  <a:lnTo>
                    <a:pt x="856" y="1194"/>
                  </a:lnTo>
                  <a:lnTo>
                    <a:pt x="870" y="1194"/>
                  </a:lnTo>
                  <a:lnTo>
                    <a:pt x="883" y="1193"/>
                  </a:lnTo>
                  <a:lnTo>
                    <a:pt x="897" y="1189"/>
                  </a:lnTo>
                  <a:lnTo>
                    <a:pt x="910" y="1185"/>
                  </a:lnTo>
                  <a:lnTo>
                    <a:pt x="922" y="1178"/>
                  </a:lnTo>
                  <a:lnTo>
                    <a:pt x="935" y="1171"/>
                  </a:lnTo>
                  <a:lnTo>
                    <a:pt x="947" y="1161"/>
                  </a:lnTo>
                  <a:lnTo>
                    <a:pt x="960" y="1152"/>
                  </a:lnTo>
                  <a:lnTo>
                    <a:pt x="970" y="1140"/>
                  </a:lnTo>
                  <a:lnTo>
                    <a:pt x="981" y="1129"/>
                  </a:lnTo>
                  <a:lnTo>
                    <a:pt x="991" y="1116"/>
                  </a:lnTo>
                  <a:lnTo>
                    <a:pt x="1000" y="1103"/>
                  </a:lnTo>
                  <a:lnTo>
                    <a:pt x="1008" y="1090"/>
                  </a:lnTo>
                  <a:lnTo>
                    <a:pt x="1017" y="1078"/>
                  </a:lnTo>
                  <a:lnTo>
                    <a:pt x="1024" y="1064"/>
                  </a:lnTo>
                  <a:lnTo>
                    <a:pt x="1029" y="1050"/>
                  </a:lnTo>
                  <a:lnTo>
                    <a:pt x="1034" y="1037"/>
                  </a:lnTo>
                  <a:lnTo>
                    <a:pt x="1038" y="1024"/>
                  </a:lnTo>
                  <a:lnTo>
                    <a:pt x="1040" y="1011"/>
                  </a:lnTo>
                  <a:lnTo>
                    <a:pt x="1042" y="993"/>
                  </a:lnTo>
                  <a:lnTo>
                    <a:pt x="1042" y="974"/>
                  </a:lnTo>
                  <a:lnTo>
                    <a:pt x="1041" y="956"/>
                  </a:lnTo>
                  <a:lnTo>
                    <a:pt x="1040" y="938"/>
                  </a:lnTo>
                  <a:lnTo>
                    <a:pt x="1039" y="919"/>
                  </a:lnTo>
                  <a:lnTo>
                    <a:pt x="1038" y="904"/>
                  </a:lnTo>
                  <a:lnTo>
                    <a:pt x="1039" y="892"/>
                  </a:lnTo>
                  <a:lnTo>
                    <a:pt x="1041" y="880"/>
                  </a:lnTo>
                  <a:lnTo>
                    <a:pt x="1042" y="875"/>
                  </a:lnTo>
                  <a:lnTo>
                    <a:pt x="1045" y="871"/>
                  </a:lnTo>
                  <a:lnTo>
                    <a:pt x="1048" y="867"/>
                  </a:lnTo>
                  <a:lnTo>
                    <a:pt x="1051" y="862"/>
                  </a:lnTo>
                  <a:lnTo>
                    <a:pt x="1061" y="855"/>
                  </a:lnTo>
                  <a:lnTo>
                    <a:pt x="1074" y="850"/>
                  </a:lnTo>
                  <a:lnTo>
                    <a:pt x="1092" y="842"/>
                  </a:lnTo>
                  <a:lnTo>
                    <a:pt x="1111" y="835"/>
                  </a:lnTo>
                  <a:lnTo>
                    <a:pt x="1131" y="828"/>
                  </a:lnTo>
                  <a:lnTo>
                    <a:pt x="1149" y="822"/>
                  </a:lnTo>
                  <a:lnTo>
                    <a:pt x="1178" y="811"/>
                  </a:lnTo>
                  <a:lnTo>
                    <a:pt x="1206" y="801"/>
                  </a:lnTo>
                  <a:lnTo>
                    <a:pt x="1220" y="795"/>
                  </a:lnTo>
                  <a:lnTo>
                    <a:pt x="1233" y="788"/>
                  </a:lnTo>
                  <a:lnTo>
                    <a:pt x="1246" y="781"/>
                  </a:lnTo>
                  <a:lnTo>
                    <a:pt x="1257" y="773"/>
                  </a:lnTo>
                  <a:lnTo>
                    <a:pt x="1268" y="765"/>
                  </a:lnTo>
                  <a:lnTo>
                    <a:pt x="1277" y="755"/>
                  </a:lnTo>
                  <a:lnTo>
                    <a:pt x="1285" y="746"/>
                  </a:lnTo>
                  <a:lnTo>
                    <a:pt x="1291" y="736"/>
                  </a:lnTo>
                  <a:lnTo>
                    <a:pt x="1296" y="723"/>
                  </a:lnTo>
                  <a:lnTo>
                    <a:pt x="1298" y="710"/>
                  </a:lnTo>
                  <a:lnTo>
                    <a:pt x="1298" y="697"/>
                  </a:lnTo>
                  <a:lnTo>
                    <a:pt x="1296" y="682"/>
                  </a:lnTo>
                  <a:lnTo>
                    <a:pt x="1292" y="668"/>
                  </a:lnTo>
                  <a:lnTo>
                    <a:pt x="1290" y="654"/>
                  </a:lnTo>
                  <a:lnTo>
                    <a:pt x="1289" y="640"/>
                  </a:lnTo>
                  <a:lnTo>
                    <a:pt x="1288" y="626"/>
                  </a:lnTo>
                  <a:lnTo>
                    <a:pt x="1286" y="608"/>
                  </a:lnTo>
                  <a:lnTo>
                    <a:pt x="1284" y="589"/>
                  </a:lnTo>
                  <a:lnTo>
                    <a:pt x="1281" y="570"/>
                  </a:lnTo>
                  <a:lnTo>
                    <a:pt x="1275" y="552"/>
                  </a:lnTo>
                  <a:lnTo>
                    <a:pt x="1272" y="543"/>
                  </a:lnTo>
                  <a:lnTo>
                    <a:pt x="1268" y="533"/>
                  </a:lnTo>
                  <a:lnTo>
                    <a:pt x="1263" y="525"/>
                  </a:lnTo>
                  <a:lnTo>
                    <a:pt x="1259" y="516"/>
                  </a:lnTo>
                  <a:lnTo>
                    <a:pt x="1253" y="508"/>
                  </a:lnTo>
                  <a:lnTo>
                    <a:pt x="1246" y="499"/>
                  </a:lnTo>
                  <a:lnTo>
                    <a:pt x="1238" y="491"/>
                  </a:lnTo>
                  <a:lnTo>
                    <a:pt x="1229" y="484"/>
                  </a:lnTo>
                  <a:lnTo>
                    <a:pt x="1213" y="472"/>
                  </a:lnTo>
                  <a:lnTo>
                    <a:pt x="1199" y="462"/>
                  </a:lnTo>
                  <a:lnTo>
                    <a:pt x="1190" y="455"/>
                  </a:lnTo>
                  <a:lnTo>
                    <a:pt x="1182" y="449"/>
                  </a:lnTo>
                  <a:lnTo>
                    <a:pt x="1185" y="444"/>
                  </a:lnTo>
                  <a:lnTo>
                    <a:pt x="1191" y="437"/>
                  </a:lnTo>
                  <a:lnTo>
                    <a:pt x="1196" y="432"/>
                  </a:lnTo>
                  <a:lnTo>
                    <a:pt x="1200" y="429"/>
                  </a:lnTo>
                  <a:lnTo>
                    <a:pt x="1205" y="426"/>
                  </a:lnTo>
                  <a:lnTo>
                    <a:pt x="1211" y="424"/>
                  </a:lnTo>
                  <a:lnTo>
                    <a:pt x="1215" y="422"/>
                  </a:lnTo>
                  <a:lnTo>
                    <a:pt x="1221" y="420"/>
                  </a:lnTo>
                  <a:lnTo>
                    <a:pt x="1226" y="420"/>
                  </a:lnTo>
                  <a:lnTo>
                    <a:pt x="1232" y="420"/>
                  </a:lnTo>
                  <a:lnTo>
                    <a:pt x="1245" y="423"/>
                  </a:lnTo>
                  <a:lnTo>
                    <a:pt x="1259" y="427"/>
                  </a:lnTo>
                  <a:lnTo>
                    <a:pt x="1275" y="433"/>
                  </a:lnTo>
                  <a:lnTo>
                    <a:pt x="1292" y="441"/>
                  </a:lnTo>
                  <a:lnTo>
                    <a:pt x="1300" y="445"/>
                  </a:lnTo>
                  <a:lnTo>
                    <a:pt x="1309" y="456"/>
                  </a:lnTo>
                  <a:lnTo>
                    <a:pt x="1318" y="472"/>
                  </a:lnTo>
                  <a:lnTo>
                    <a:pt x="1326" y="484"/>
                  </a:lnTo>
                  <a:lnTo>
                    <a:pt x="1334" y="497"/>
                  </a:lnTo>
                  <a:lnTo>
                    <a:pt x="1343" y="510"/>
                  </a:lnTo>
                  <a:lnTo>
                    <a:pt x="1354" y="520"/>
                  </a:lnTo>
                  <a:lnTo>
                    <a:pt x="1360" y="526"/>
                  </a:lnTo>
                  <a:lnTo>
                    <a:pt x="1366" y="531"/>
                  </a:lnTo>
                  <a:lnTo>
                    <a:pt x="1371" y="534"/>
                  </a:lnTo>
                  <a:lnTo>
                    <a:pt x="1378" y="539"/>
                  </a:lnTo>
                  <a:lnTo>
                    <a:pt x="1384" y="541"/>
                  </a:lnTo>
                  <a:lnTo>
                    <a:pt x="1392" y="544"/>
                  </a:lnTo>
                  <a:lnTo>
                    <a:pt x="1399" y="545"/>
                  </a:lnTo>
                  <a:lnTo>
                    <a:pt x="1407" y="546"/>
                  </a:lnTo>
                  <a:lnTo>
                    <a:pt x="1409" y="546"/>
                  </a:lnTo>
                  <a:lnTo>
                    <a:pt x="1409" y="546"/>
                  </a:lnTo>
                  <a:lnTo>
                    <a:pt x="1417" y="545"/>
                  </a:lnTo>
                  <a:lnTo>
                    <a:pt x="1424" y="544"/>
                  </a:lnTo>
                  <a:lnTo>
                    <a:pt x="1432" y="541"/>
                  </a:lnTo>
                  <a:lnTo>
                    <a:pt x="1438" y="539"/>
                  </a:lnTo>
                  <a:lnTo>
                    <a:pt x="1450" y="532"/>
                  </a:lnTo>
                  <a:lnTo>
                    <a:pt x="1461" y="523"/>
                  </a:lnTo>
                  <a:lnTo>
                    <a:pt x="1470" y="513"/>
                  </a:lnTo>
                  <a:lnTo>
                    <a:pt x="1478" y="504"/>
                  </a:lnTo>
                  <a:lnTo>
                    <a:pt x="1484" y="496"/>
                  </a:lnTo>
                  <a:lnTo>
                    <a:pt x="1488" y="490"/>
                  </a:lnTo>
                  <a:lnTo>
                    <a:pt x="1497" y="477"/>
                  </a:lnTo>
                  <a:lnTo>
                    <a:pt x="1507" y="466"/>
                  </a:lnTo>
                  <a:lnTo>
                    <a:pt x="1517" y="455"/>
                  </a:lnTo>
                  <a:lnTo>
                    <a:pt x="1527" y="447"/>
                  </a:lnTo>
                  <a:lnTo>
                    <a:pt x="1549" y="431"/>
                  </a:lnTo>
                  <a:lnTo>
                    <a:pt x="1570" y="417"/>
                  </a:lnTo>
                  <a:lnTo>
                    <a:pt x="1585" y="406"/>
                  </a:lnTo>
                  <a:lnTo>
                    <a:pt x="1602" y="395"/>
                  </a:lnTo>
                  <a:lnTo>
                    <a:pt x="1610" y="388"/>
                  </a:lnTo>
                  <a:lnTo>
                    <a:pt x="1617" y="381"/>
                  </a:lnTo>
                  <a:lnTo>
                    <a:pt x="1624" y="373"/>
                  </a:lnTo>
                  <a:lnTo>
                    <a:pt x="1630" y="365"/>
                  </a:lnTo>
                  <a:lnTo>
                    <a:pt x="1634" y="355"/>
                  </a:lnTo>
                  <a:lnTo>
                    <a:pt x="1638" y="346"/>
                  </a:lnTo>
                  <a:lnTo>
                    <a:pt x="1640" y="334"/>
                  </a:lnTo>
                  <a:lnTo>
                    <a:pt x="1641" y="323"/>
                  </a:lnTo>
                  <a:lnTo>
                    <a:pt x="1640" y="310"/>
                  </a:lnTo>
                  <a:lnTo>
                    <a:pt x="1638" y="297"/>
                  </a:lnTo>
                  <a:lnTo>
                    <a:pt x="1633" y="282"/>
                  </a:lnTo>
                  <a:lnTo>
                    <a:pt x="1626" y="267"/>
                  </a:lnTo>
                  <a:lnTo>
                    <a:pt x="1618" y="249"/>
                  </a:lnTo>
                  <a:lnTo>
                    <a:pt x="1613" y="231"/>
                  </a:lnTo>
                  <a:lnTo>
                    <a:pt x="1610" y="213"/>
                  </a:lnTo>
                  <a:lnTo>
                    <a:pt x="1607" y="196"/>
                  </a:lnTo>
                  <a:lnTo>
                    <a:pt x="1606" y="180"/>
                  </a:lnTo>
                  <a:lnTo>
                    <a:pt x="1606" y="163"/>
                  </a:lnTo>
                  <a:lnTo>
                    <a:pt x="1607" y="148"/>
                  </a:lnTo>
                  <a:lnTo>
                    <a:pt x="1610" y="134"/>
                  </a:lnTo>
                  <a:lnTo>
                    <a:pt x="1642" y="145"/>
                  </a:lnTo>
                  <a:lnTo>
                    <a:pt x="1674" y="156"/>
                  </a:lnTo>
                  <a:lnTo>
                    <a:pt x="1705" y="169"/>
                  </a:lnTo>
                  <a:lnTo>
                    <a:pt x="1737" y="183"/>
                  </a:lnTo>
                  <a:lnTo>
                    <a:pt x="1768" y="197"/>
                  </a:lnTo>
                  <a:lnTo>
                    <a:pt x="1798" y="212"/>
                  </a:lnTo>
                  <a:lnTo>
                    <a:pt x="1827" y="228"/>
                  </a:lnTo>
                  <a:lnTo>
                    <a:pt x="1856" y="245"/>
                  </a:lnTo>
                  <a:lnTo>
                    <a:pt x="1885" y="263"/>
                  </a:lnTo>
                  <a:lnTo>
                    <a:pt x="1913" y="281"/>
                  </a:lnTo>
                  <a:lnTo>
                    <a:pt x="1941" y="301"/>
                  </a:lnTo>
                  <a:lnTo>
                    <a:pt x="1968" y="320"/>
                  </a:lnTo>
                  <a:lnTo>
                    <a:pt x="1995" y="341"/>
                  </a:lnTo>
                  <a:lnTo>
                    <a:pt x="2020" y="362"/>
                  </a:lnTo>
                  <a:lnTo>
                    <a:pt x="2045" y="384"/>
                  </a:lnTo>
                  <a:lnTo>
                    <a:pt x="2069" y="408"/>
                  </a:lnTo>
                  <a:lnTo>
                    <a:pt x="2094" y="431"/>
                  </a:lnTo>
                  <a:lnTo>
                    <a:pt x="2117" y="455"/>
                  </a:lnTo>
                  <a:lnTo>
                    <a:pt x="2139" y="480"/>
                  </a:lnTo>
                  <a:lnTo>
                    <a:pt x="2161" y="505"/>
                  </a:lnTo>
                  <a:lnTo>
                    <a:pt x="2182" y="532"/>
                  </a:lnTo>
                  <a:lnTo>
                    <a:pt x="2203" y="559"/>
                  </a:lnTo>
                  <a:lnTo>
                    <a:pt x="2222" y="586"/>
                  </a:lnTo>
                  <a:lnTo>
                    <a:pt x="2241" y="613"/>
                  </a:lnTo>
                  <a:lnTo>
                    <a:pt x="2259" y="643"/>
                  </a:lnTo>
                  <a:lnTo>
                    <a:pt x="2276" y="670"/>
                  </a:lnTo>
                  <a:lnTo>
                    <a:pt x="2293" y="701"/>
                  </a:lnTo>
                  <a:lnTo>
                    <a:pt x="2308" y="731"/>
                  </a:lnTo>
                  <a:lnTo>
                    <a:pt x="2323" y="761"/>
                  </a:lnTo>
                  <a:lnTo>
                    <a:pt x="2337" y="791"/>
                  </a:lnTo>
                  <a:lnTo>
                    <a:pt x="2350" y="823"/>
                  </a:lnTo>
                  <a:lnTo>
                    <a:pt x="2362" y="855"/>
                  </a:lnTo>
                  <a:close/>
                  <a:moveTo>
                    <a:pt x="2369" y="1455"/>
                  </a:moveTo>
                  <a:lnTo>
                    <a:pt x="2365" y="1439"/>
                  </a:lnTo>
                  <a:lnTo>
                    <a:pt x="2357" y="1423"/>
                  </a:lnTo>
                  <a:lnTo>
                    <a:pt x="2353" y="1415"/>
                  </a:lnTo>
                  <a:lnTo>
                    <a:pt x="2348" y="1406"/>
                  </a:lnTo>
                  <a:lnTo>
                    <a:pt x="2343" y="1399"/>
                  </a:lnTo>
                  <a:lnTo>
                    <a:pt x="2336" y="1391"/>
                  </a:lnTo>
                  <a:lnTo>
                    <a:pt x="2329" y="1382"/>
                  </a:lnTo>
                  <a:lnTo>
                    <a:pt x="2319" y="1375"/>
                  </a:lnTo>
                  <a:lnTo>
                    <a:pt x="2310" y="1368"/>
                  </a:lnTo>
                  <a:lnTo>
                    <a:pt x="2300" y="1363"/>
                  </a:lnTo>
                  <a:lnTo>
                    <a:pt x="2287" y="1358"/>
                  </a:lnTo>
                  <a:lnTo>
                    <a:pt x="2274" y="1353"/>
                  </a:lnTo>
                  <a:lnTo>
                    <a:pt x="2259" y="1350"/>
                  </a:lnTo>
                  <a:lnTo>
                    <a:pt x="2243" y="1348"/>
                  </a:lnTo>
                  <a:lnTo>
                    <a:pt x="2196" y="1342"/>
                  </a:lnTo>
                  <a:lnTo>
                    <a:pt x="2160" y="1337"/>
                  </a:lnTo>
                  <a:lnTo>
                    <a:pt x="2132" y="1334"/>
                  </a:lnTo>
                  <a:lnTo>
                    <a:pt x="2110" y="1330"/>
                  </a:lnTo>
                  <a:lnTo>
                    <a:pt x="2091" y="1327"/>
                  </a:lnTo>
                  <a:lnTo>
                    <a:pt x="2076" y="1322"/>
                  </a:lnTo>
                  <a:lnTo>
                    <a:pt x="2061" y="1317"/>
                  </a:lnTo>
                  <a:lnTo>
                    <a:pt x="2045" y="1313"/>
                  </a:lnTo>
                  <a:lnTo>
                    <a:pt x="2035" y="1310"/>
                  </a:lnTo>
                  <a:lnTo>
                    <a:pt x="2027" y="1308"/>
                  </a:lnTo>
                  <a:lnTo>
                    <a:pt x="2019" y="1307"/>
                  </a:lnTo>
                  <a:lnTo>
                    <a:pt x="2011" y="1307"/>
                  </a:lnTo>
                  <a:lnTo>
                    <a:pt x="2004" y="1307"/>
                  </a:lnTo>
                  <a:lnTo>
                    <a:pt x="1997" y="1308"/>
                  </a:lnTo>
                  <a:lnTo>
                    <a:pt x="1990" y="1309"/>
                  </a:lnTo>
                  <a:lnTo>
                    <a:pt x="1983" y="1311"/>
                  </a:lnTo>
                  <a:lnTo>
                    <a:pt x="1972" y="1317"/>
                  </a:lnTo>
                  <a:lnTo>
                    <a:pt x="1960" y="1325"/>
                  </a:lnTo>
                  <a:lnTo>
                    <a:pt x="1949" y="1335"/>
                  </a:lnTo>
                  <a:lnTo>
                    <a:pt x="1941" y="1345"/>
                  </a:lnTo>
                  <a:lnTo>
                    <a:pt x="1932" y="1357"/>
                  </a:lnTo>
                  <a:lnTo>
                    <a:pt x="1925" y="1371"/>
                  </a:lnTo>
                  <a:lnTo>
                    <a:pt x="1918" y="1384"/>
                  </a:lnTo>
                  <a:lnTo>
                    <a:pt x="1912" y="1398"/>
                  </a:lnTo>
                  <a:lnTo>
                    <a:pt x="1901" y="1425"/>
                  </a:lnTo>
                  <a:lnTo>
                    <a:pt x="1891" y="1453"/>
                  </a:lnTo>
                  <a:lnTo>
                    <a:pt x="1890" y="1457"/>
                  </a:lnTo>
                  <a:lnTo>
                    <a:pt x="1888" y="1460"/>
                  </a:lnTo>
                  <a:lnTo>
                    <a:pt x="1884" y="1464"/>
                  </a:lnTo>
                  <a:lnTo>
                    <a:pt x="1881" y="1466"/>
                  </a:lnTo>
                  <a:lnTo>
                    <a:pt x="1877" y="1467"/>
                  </a:lnTo>
                  <a:lnTo>
                    <a:pt x="1871" y="1469"/>
                  </a:lnTo>
                  <a:lnTo>
                    <a:pt x="1866" y="1470"/>
                  </a:lnTo>
                  <a:lnTo>
                    <a:pt x="1859" y="1470"/>
                  </a:lnTo>
                  <a:lnTo>
                    <a:pt x="1842" y="1467"/>
                  </a:lnTo>
                  <a:lnTo>
                    <a:pt x="1821" y="1464"/>
                  </a:lnTo>
                  <a:lnTo>
                    <a:pt x="1796" y="1457"/>
                  </a:lnTo>
                  <a:lnTo>
                    <a:pt x="1766" y="1448"/>
                  </a:lnTo>
                  <a:lnTo>
                    <a:pt x="1752" y="1443"/>
                  </a:lnTo>
                  <a:lnTo>
                    <a:pt x="1739" y="1439"/>
                  </a:lnTo>
                  <a:lnTo>
                    <a:pt x="1726" y="1436"/>
                  </a:lnTo>
                  <a:lnTo>
                    <a:pt x="1713" y="1432"/>
                  </a:lnTo>
                  <a:lnTo>
                    <a:pt x="1727" y="1425"/>
                  </a:lnTo>
                  <a:lnTo>
                    <a:pt x="1741" y="1420"/>
                  </a:lnTo>
                  <a:lnTo>
                    <a:pt x="1756" y="1414"/>
                  </a:lnTo>
                  <a:lnTo>
                    <a:pt x="1769" y="1412"/>
                  </a:lnTo>
                  <a:lnTo>
                    <a:pt x="1776" y="1409"/>
                  </a:lnTo>
                  <a:lnTo>
                    <a:pt x="1783" y="1408"/>
                  </a:lnTo>
                  <a:lnTo>
                    <a:pt x="1790" y="1405"/>
                  </a:lnTo>
                  <a:lnTo>
                    <a:pt x="1796" y="1402"/>
                  </a:lnTo>
                  <a:lnTo>
                    <a:pt x="1806" y="1394"/>
                  </a:lnTo>
                  <a:lnTo>
                    <a:pt x="1814" y="1386"/>
                  </a:lnTo>
                  <a:lnTo>
                    <a:pt x="1821" y="1375"/>
                  </a:lnTo>
                  <a:lnTo>
                    <a:pt x="1827" y="1364"/>
                  </a:lnTo>
                  <a:lnTo>
                    <a:pt x="1832" y="1351"/>
                  </a:lnTo>
                  <a:lnTo>
                    <a:pt x="1835" y="1337"/>
                  </a:lnTo>
                  <a:lnTo>
                    <a:pt x="1838" y="1323"/>
                  </a:lnTo>
                  <a:lnTo>
                    <a:pt x="1839" y="1308"/>
                  </a:lnTo>
                  <a:lnTo>
                    <a:pt x="1840" y="1293"/>
                  </a:lnTo>
                  <a:lnTo>
                    <a:pt x="1840" y="1278"/>
                  </a:lnTo>
                  <a:lnTo>
                    <a:pt x="1839" y="1246"/>
                  </a:lnTo>
                  <a:lnTo>
                    <a:pt x="1837" y="1217"/>
                  </a:lnTo>
                  <a:lnTo>
                    <a:pt x="1835" y="1197"/>
                  </a:lnTo>
                  <a:lnTo>
                    <a:pt x="1834" y="1180"/>
                  </a:lnTo>
                  <a:lnTo>
                    <a:pt x="1833" y="1164"/>
                  </a:lnTo>
                  <a:lnTo>
                    <a:pt x="1834" y="1150"/>
                  </a:lnTo>
                  <a:lnTo>
                    <a:pt x="1835" y="1143"/>
                  </a:lnTo>
                  <a:lnTo>
                    <a:pt x="1838" y="1137"/>
                  </a:lnTo>
                  <a:lnTo>
                    <a:pt x="1841" y="1132"/>
                  </a:lnTo>
                  <a:lnTo>
                    <a:pt x="1846" y="1128"/>
                  </a:lnTo>
                  <a:lnTo>
                    <a:pt x="1854" y="1123"/>
                  </a:lnTo>
                  <a:lnTo>
                    <a:pt x="1861" y="1120"/>
                  </a:lnTo>
                  <a:lnTo>
                    <a:pt x="1868" y="1118"/>
                  </a:lnTo>
                  <a:lnTo>
                    <a:pt x="1875" y="1117"/>
                  </a:lnTo>
                  <a:lnTo>
                    <a:pt x="1883" y="1117"/>
                  </a:lnTo>
                  <a:lnTo>
                    <a:pt x="1892" y="1118"/>
                  </a:lnTo>
                  <a:lnTo>
                    <a:pt x="1901" y="1122"/>
                  </a:lnTo>
                  <a:lnTo>
                    <a:pt x="1910" y="1125"/>
                  </a:lnTo>
                  <a:lnTo>
                    <a:pt x="1918" y="1132"/>
                  </a:lnTo>
                  <a:lnTo>
                    <a:pt x="1926" y="1139"/>
                  </a:lnTo>
                  <a:lnTo>
                    <a:pt x="1938" y="1152"/>
                  </a:lnTo>
                  <a:lnTo>
                    <a:pt x="1948" y="1161"/>
                  </a:lnTo>
                  <a:lnTo>
                    <a:pt x="1960" y="1170"/>
                  </a:lnTo>
                  <a:lnTo>
                    <a:pt x="1972" y="1177"/>
                  </a:lnTo>
                  <a:lnTo>
                    <a:pt x="1983" y="1181"/>
                  </a:lnTo>
                  <a:lnTo>
                    <a:pt x="1994" y="1185"/>
                  </a:lnTo>
                  <a:lnTo>
                    <a:pt x="2004" y="1186"/>
                  </a:lnTo>
                  <a:lnTo>
                    <a:pt x="2016" y="1187"/>
                  </a:lnTo>
                  <a:lnTo>
                    <a:pt x="2026" y="1186"/>
                  </a:lnTo>
                  <a:lnTo>
                    <a:pt x="2035" y="1185"/>
                  </a:lnTo>
                  <a:lnTo>
                    <a:pt x="2046" y="1184"/>
                  </a:lnTo>
                  <a:lnTo>
                    <a:pt x="2055" y="1180"/>
                  </a:lnTo>
                  <a:lnTo>
                    <a:pt x="2074" y="1174"/>
                  </a:lnTo>
                  <a:lnTo>
                    <a:pt x="2091" y="1167"/>
                  </a:lnTo>
                  <a:lnTo>
                    <a:pt x="2102" y="1163"/>
                  </a:lnTo>
                  <a:lnTo>
                    <a:pt x="2112" y="1159"/>
                  </a:lnTo>
                  <a:lnTo>
                    <a:pt x="2123" y="1156"/>
                  </a:lnTo>
                  <a:lnTo>
                    <a:pt x="2133" y="1152"/>
                  </a:lnTo>
                  <a:lnTo>
                    <a:pt x="2144" y="1149"/>
                  </a:lnTo>
                  <a:lnTo>
                    <a:pt x="2154" y="1145"/>
                  </a:lnTo>
                  <a:lnTo>
                    <a:pt x="2162" y="1140"/>
                  </a:lnTo>
                  <a:lnTo>
                    <a:pt x="2170" y="1136"/>
                  </a:lnTo>
                  <a:lnTo>
                    <a:pt x="2177" y="1131"/>
                  </a:lnTo>
                  <a:lnTo>
                    <a:pt x="2183" y="1125"/>
                  </a:lnTo>
                  <a:lnTo>
                    <a:pt x="2189" y="1120"/>
                  </a:lnTo>
                  <a:lnTo>
                    <a:pt x="2194" y="1114"/>
                  </a:lnTo>
                  <a:lnTo>
                    <a:pt x="2202" y="1101"/>
                  </a:lnTo>
                  <a:lnTo>
                    <a:pt x="2208" y="1088"/>
                  </a:lnTo>
                  <a:lnTo>
                    <a:pt x="2212" y="1074"/>
                  </a:lnTo>
                  <a:lnTo>
                    <a:pt x="2217" y="1061"/>
                  </a:lnTo>
                  <a:lnTo>
                    <a:pt x="2223" y="1043"/>
                  </a:lnTo>
                  <a:lnTo>
                    <a:pt x="2230" y="1023"/>
                  </a:lnTo>
                  <a:lnTo>
                    <a:pt x="2234" y="1013"/>
                  </a:lnTo>
                  <a:lnTo>
                    <a:pt x="2240" y="1001"/>
                  </a:lnTo>
                  <a:lnTo>
                    <a:pt x="2247" y="989"/>
                  </a:lnTo>
                  <a:lnTo>
                    <a:pt x="2255" y="976"/>
                  </a:lnTo>
                  <a:lnTo>
                    <a:pt x="2262" y="967"/>
                  </a:lnTo>
                  <a:lnTo>
                    <a:pt x="2269" y="960"/>
                  </a:lnTo>
                  <a:lnTo>
                    <a:pt x="2277" y="953"/>
                  </a:lnTo>
                  <a:lnTo>
                    <a:pt x="2286" y="949"/>
                  </a:lnTo>
                  <a:lnTo>
                    <a:pt x="2294" y="944"/>
                  </a:lnTo>
                  <a:lnTo>
                    <a:pt x="2303" y="940"/>
                  </a:lnTo>
                  <a:lnTo>
                    <a:pt x="2312" y="938"/>
                  </a:lnTo>
                  <a:lnTo>
                    <a:pt x="2322" y="937"/>
                  </a:lnTo>
                  <a:lnTo>
                    <a:pt x="2340" y="935"/>
                  </a:lnTo>
                  <a:lnTo>
                    <a:pt x="2359" y="936"/>
                  </a:lnTo>
                  <a:lnTo>
                    <a:pt x="2375" y="937"/>
                  </a:lnTo>
                  <a:lnTo>
                    <a:pt x="2389" y="939"/>
                  </a:lnTo>
                  <a:lnTo>
                    <a:pt x="2398" y="978"/>
                  </a:lnTo>
                  <a:lnTo>
                    <a:pt x="2408" y="1016"/>
                  </a:lnTo>
                  <a:lnTo>
                    <a:pt x="2415" y="1056"/>
                  </a:lnTo>
                  <a:lnTo>
                    <a:pt x="2422" y="1095"/>
                  </a:lnTo>
                  <a:lnTo>
                    <a:pt x="2426" y="1135"/>
                  </a:lnTo>
                  <a:lnTo>
                    <a:pt x="2430" y="1175"/>
                  </a:lnTo>
                  <a:lnTo>
                    <a:pt x="2432" y="1216"/>
                  </a:lnTo>
                  <a:lnTo>
                    <a:pt x="2432" y="1257"/>
                  </a:lnTo>
                  <a:lnTo>
                    <a:pt x="2432" y="1288"/>
                  </a:lnTo>
                  <a:lnTo>
                    <a:pt x="2431" y="1318"/>
                  </a:lnTo>
                  <a:lnTo>
                    <a:pt x="2429" y="1350"/>
                  </a:lnTo>
                  <a:lnTo>
                    <a:pt x="2426" y="1380"/>
                  </a:lnTo>
                  <a:lnTo>
                    <a:pt x="2423" y="1410"/>
                  </a:lnTo>
                  <a:lnTo>
                    <a:pt x="2418" y="1441"/>
                  </a:lnTo>
                  <a:lnTo>
                    <a:pt x="2414" y="1470"/>
                  </a:lnTo>
                  <a:lnTo>
                    <a:pt x="2408" y="1500"/>
                  </a:lnTo>
                  <a:lnTo>
                    <a:pt x="2400" y="1498"/>
                  </a:lnTo>
                  <a:lnTo>
                    <a:pt x="2393" y="1494"/>
                  </a:lnTo>
                  <a:lnTo>
                    <a:pt x="2388" y="1491"/>
                  </a:lnTo>
                  <a:lnTo>
                    <a:pt x="2383" y="1485"/>
                  </a:lnTo>
                  <a:lnTo>
                    <a:pt x="2376" y="1472"/>
                  </a:lnTo>
                  <a:lnTo>
                    <a:pt x="2369" y="1455"/>
                  </a:lnTo>
                  <a:close/>
                  <a:moveTo>
                    <a:pt x="970" y="2398"/>
                  </a:moveTo>
                  <a:lnTo>
                    <a:pt x="970" y="2385"/>
                  </a:lnTo>
                  <a:lnTo>
                    <a:pt x="970" y="2370"/>
                  </a:lnTo>
                  <a:lnTo>
                    <a:pt x="970" y="2353"/>
                  </a:lnTo>
                  <a:lnTo>
                    <a:pt x="972" y="2335"/>
                  </a:lnTo>
                  <a:lnTo>
                    <a:pt x="975" y="2317"/>
                  </a:lnTo>
                  <a:lnTo>
                    <a:pt x="978" y="2296"/>
                  </a:lnTo>
                  <a:lnTo>
                    <a:pt x="984" y="2276"/>
                  </a:lnTo>
                  <a:lnTo>
                    <a:pt x="991" y="2255"/>
                  </a:lnTo>
                  <a:lnTo>
                    <a:pt x="1000" y="2235"/>
                  </a:lnTo>
                  <a:lnTo>
                    <a:pt x="1012" y="2214"/>
                  </a:lnTo>
                  <a:lnTo>
                    <a:pt x="1018" y="2205"/>
                  </a:lnTo>
                  <a:lnTo>
                    <a:pt x="1025" y="2196"/>
                  </a:lnTo>
                  <a:lnTo>
                    <a:pt x="1033" y="2186"/>
                  </a:lnTo>
                  <a:lnTo>
                    <a:pt x="1041" y="2177"/>
                  </a:lnTo>
                  <a:lnTo>
                    <a:pt x="1049" y="2168"/>
                  </a:lnTo>
                  <a:lnTo>
                    <a:pt x="1060" y="2160"/>
                  </a:lnTo>
                  <a:lnTo>
                    <a:pt x="1070" y="2151"/>
                  </a:lnTo>
                  <a:lnTo>
                    <a:pt x="1081" y="2144"/>
                  </a:lnTo>
                  <a:lnTo>
                    <a:pt x="1092" y="2137"/>
                  </a:lnTo>
                  <a:lnTo>
                    <a:pt x="1105" y="2130"/>
                  </a:lnTo>
                  <a:lnTo>
                    <a:pt x="1119" y="2125"/>
                  </a:lnTo>
                  <a:lnTo>
                    <a:pt x="1133" y="2120"/>
                  </a:lnTo>
                  <a:lnTo>
                    <a:pt x="1156" y="2111"/>
                  </a:lnTo>
                  <a:lnTo>
                    <a:pt x="1177" y="2103"/>
                  </a:lnTo>
                  <a:lnTo>
                    <a:pt x="1196" y="2093"/>
                  </a:lnTo>
                  <a:lnTo>
                    <a:pt x="1213" y="2084"/>
                  </a:lnTo>
                  <a:lnTo>
                    <a:pt x="1228" y="2073"/>
                  </a:lnTo>
                  <a:lnTo>
                    <a:pt x="1242" y="2064"/>
                  </a:lnTo>
                  <a:lnTo>
                    <a:pt x="1255" y="2054"/>
                  </a:lnTo>
                  <a:lnTo>
                    <a:pt x="1267" y="2043"/>
                  </a:lnTo>
                  <a:lnTo>
                    <a:pt x="1277" y="2033"/>
                  </a:lnTo>
                  <a:lnTo>
                    <a:pt x="1286" y="2022"/>
                  </a:lnTo>
                  <a:lnTo>
                    <a:pt x="1295" y="2012"/>
                  </a:lnTo>
                  <a:lnTo>
                    <a:pt x="1302" y="2001"/>
                  </a:lnTo>
                  <a:lnTo>
                    <a:pt x="1316" y="1982"/>
                  </a:lnTo>
                  <a:lnTo>
                    <a:pt x="1326" y="1963"/>
                  </a:lnTo>
                  <a:lnTo>
                    <a:pt x="1335" y="1948"/>
                  </a:lnTo>
                  <a:lnTo>
                    <a:pt x="1345" y="1934"/>
                  </a:lnTo>
                  <a:lnTo>
                    <a:pt x="1349" y="1928"/>
                  </a:lnTo>
                  <a:lnTo>
                    <a:pt x="1354" y="1923"/>
                  </a:lnTo>
                  <a:lnTo>
                    <a:pt x="1360" y="1919"/>
                  </a:lnTo>
                  <a:lnTo>
                    <a:pt x="1364" y="1914"/>
                  </a:lnTo>
                  <a:lnTo>
                    <a:pt x="1371" y="1911"/>
                  </a:lnTo>
                  <a:lnTo>
                    <a:pt x="1378" y="1908"/>
                  </a:lnTo>
                  <a:lnTo>
                    <a:pt x="1386" y="1906"/>
                  </a:lnTo>
                  <a:lnTo>
                    <a:pt x="1395" y="1904"/>
                  </a:lnTo>
                  <a:lnTo>
                    <a:pt x="1405" y="1902"/>
                  </a:lnTo>
                  <a:lnTo>
                    <a:pt x="1416" y="1902"/>
                  </a:lnTo>
                  <a:lnTo>
                    <a:pt x="1428" y="1901"/>
                  </a:lnTo>
                  <a:lnTo>
                    <a:pt x="1442" y="1902"/>
                  </a:lnTo>
                  <a:lnTo>
                    <a:pt x="1493" y="1905"/>
                  </a:lnTo>
                  <a:lnTo>
                    <a:pt x="1534" y="1908"/>
                  </a:lnTo>
                  <a:lnTo>
                    <a:pt x="1566" y="1912"/>
                  </a:lnTo>
                  <a:lnTo>
                    <a:pt x="1590" y="1916"/>
                  </a:lnTo>
                  <a:lnTo>
                    <a:pt x="1600" y="1920"/>
                  </a:lnTo>
                  <a:lnTo>
                    <a:pt x="1611" y="1923"/>
                  </a:lnTo>
                  <a:lnTo>
                    <a:pt x="1620" y="1927"/>
                  </a:lnTo>
                  <a:lnTo>
                    <a:pt x="1630" y="1932"/>
                  </a:lnTo>
                  <a:lnTo>
                    <a:pt x="1649" y="1943"/>
                  </a:lnTo>
                  <a:lnTo>
                    <a:pt x="1674" y="1958"/>
                  </a:lnTo>
                  <a:lnTo>
                    <a:pt x="1685" y="1965"/>
                  </a:lnTo>
                  <a:lnTo>
                    <a:pt x="1697" y="1973"/>
                  </a:lnTo>
                  <a:lnTo>
                    <a:pt x="1711" y="1982"/>
                  </a:lnTo>
                  <a:lnTo>
                    <a:pt x="1726" y="1991"/>
                  </a:lnTo>
                  <a:lnTo>
                    <a:pt x="1755" y="2009"/>
                  </a:lnTo>
                  <a:lnTo>
                    <a:pt x="1780" y="2028"/>
                  </a:lnTo>
                  <a:lnTo>
                    <a:pt x="1802" y="2047"/>
                  </a:lnTo>
                  <a:lnTo>
                    <a:pt x="1821" y="2064"/>
                  </a:lnTo>
                  <a:lnTo>
                    <a:pt x="1840" y="2080"/>
                  </a:lnTo>
                  <a:lnTo>
                    <a:pt x="1859" y="2096"/>
                  </a:lnTo>
                  <a:lnTo>
                    <a:pt x="1869" y="2103"/>
                  </a:lnTo>
                  <a:lnTo>
                    <a:pt x="1878" y="2108"/>
                  </a:lnTo>
                  <a:lnTo>
                    <a:pt x="1889" y="2113"/>
                  </a:lnTo>
                  <a:lnTo>
                    <a:pt x="1899" y="2118"/>
                  </a:lnTo>
                  <a:lnTo>
                    <a:pt x="1911" y="2120"/>
                  </a:lnTo>
                  <a:lnTo>
                    <a:pt x="1923" y="2122"/>
                  </a:lnTo>
                  <a:lnTo>
                    <a:pt x="1935" y="2122"/>
                  </a:lnTo>
                  <a:lnTo>
                    <a:pt x="1947" y="2120"/>
                  </a:lnTo>
                  <a:lnTo>
                    <a:pt x="1961" y="2116"/>
                  </a:lnTo>
                  <a:lnTo>
                    <a:pt x="1975" y="2111"/>
                  </a:lnTo>
                  <a:lnTo>
                    <a:pt x="1990" y="2104"/>
                  </a:lnTo>
                  <a:lnTo>
                    <a:pt x="2005" y="2093"/>
                  </a:lnTo>
                  <a:lnTo>
                    <a:pt x="2017" y="2086"/>
                  </a:lnTo>
                  <a:lnTo>
                    <a:pt x="2027" y="2082"/>
                  </a:lnTo>
                  <a:lnTo>
                    <a:pt x="2033" y="2080"/>
                  </a:lnTo>
                  <a:lnTo>
                    <a:pt x="2038" y="2080"/>
                  </a:lnTo>
                  <a:lnTo>
                    <a:pt x="2044" y="2080"/>
                  </a:lnTo>
                  <a:lnTo>
                    <a:pt x="2049" y="2080"/>
                  </a:lnTo>
                  <a:lnTo>
                    <a:pt x="2058" y="2083"/>
                  </a:lnTo>
                  <a:lnTo>
                    <a:pt x="2065" y="2086"/>
                  </a:lnTo>
                  <a:lnTo>
                    <a:pt x="2073" y="2091"/>
                  </a:lnTo>
                  <a:lnTo>
                    <a:pt x="2079" y="2097"/>
                  </a:lnTo>
                  <a:lnTo>
                    <a:pt x="2059" y="2115"/>
                  </a:lnTo>
                  <a:lnTo>
                    <a:pt x="2038" y="2134"/>
                  </a:lnTo>
                  <a:lnTo>
                    <a:pt x="2017" y="2153"/>
                  </a:lnTo>
                  <a:lnTo>
                    <a:pt x="1996" y="2171"/>
                  </a:lnTo>
                  <a:lnTo>
                    <a:pt x="1974" y="2187"/>
                  </a:lnTo>
                  <a:lnTo>
                    <a:pt x="1952" y="2205"/>
                  </a:lnTo>
                  <a:lnTo>
                    <a:pt x="1928" y="2221"/>
                  </a:lnTo>
                  <a:lnTo>
                    <a:pt x="1906" y="2236"/>
                  </a:lnTo>
                  <a:lnTo>
                    <a:pt x="1882" y="2253"/>
                  </a:lnTo>
                  <a:lnTo>
                    <a:pt x="1859" y="2267"/>
                  </a:lnTo>
                  <a:lnTo>
                    <a:pt x="1834" y="2281"/>
                  </a:lnTo>
                  <a:lnTo>
                    <a:pt x="1810" y="2294"/>
                  </a:lnTo>
                  <a:lnTo>
                    <a:pt x="1784" y="2307"/>
                  </a:lnTo>
                  <a:lnTo>
                    <a:pt x="1760" y="2320"/>
                  </a:lnTo>
                  <a:lnTo>
                    <a:pt x="1734" y="2332"/>
                  </a:lnTo>
                  <a:lnTo>
                    <a:pt x="1707" y="2343"/>
                  </a:lnTo>
                  <a:lnTo>
                    <a:pt x="1682" y="2354"/>
                  </a:lnTo>
                  <a:lnTo>
                    <a:pt x="1655" y="2363"/>
                  </a:lnTo>
                  <a:lnTo>
                    <a:pt x="1628" y="2372"/>
                  </a:lnTo>
                  <a:lnTo>
                    <a:pt x="1602" y="2382"/>
                  </a:lnTo>
                  <a:lnTo>
                    <a:pt x="1574" y="2390"/>
                  </a:lnTo>
                  <a:lnTo>
                    <a:pt x="1546" y="2397"/>
                  </a:lnTo>
                  <a:lnTo>
                    <a:pt x="1518" y="2404"/>
                  </a:lnTo>
                  <a:lnTo>
                    <a:pt x="1490" y="2410"/>
                  </a:lnTo>
                  <a:lnTo>
                    <a:pt x="1461" y="2415"/>
                  </a:lnTo>
                  <a:lnTo>
                    <a:pt x="1433" y="2420"/>
                  </a:lnTo>
                  <a:lnTo>
                    <a:pt x="1404" y="2424"/>
                  </a:lnTo>
                  <a:lnTo>
                    <a:pt x="1375" y="2427"/>
                  </a:lnTo>
                  <a:lnTo>
                    <a:pt x="1346" y="2429"/>
                  </a:lnTo>
                  <a:lnTo>
                    <a:pt x="1316" y="2432"/>
                  </a:lnTo>
                  <a:lnTo>
                    <a:pt x="1286" y="2433"/>
                  </a:lnTo>
                  <a:lnTo>
                    <a:pt x="1256" y="2433"/>
                  </a:lnTo>
                  <a:lnTo>
                    <a:pt x="1219" y="2433"/>
                  </a:lnTo>
                  <a:lnTo>
                    <a:pt x="1183" y="2431"/>
                  </a:lnTo>
                  <a:lnTo>
                    <a:pt x="1147" y="2428"/>
                  </a:lnTo>
                  <a:lnTo>
                    <a:pt x="1111" y="2424"/>
                  </a:lnTo>
                  <a:lnTo>
                    <a:pt x="1075" y="2419"/>
                  </a:lnTo>
                  <a:lnTo>
                    <a:pt x="1040" y="2413"/>
                  </a:lnTo>
                  <a:lnTo>
                    <a:pt x="1005" y="2406"/>
                  </a:lnTo>
                  <a:lnTo>
                    <a:pt x="970" y="2398"/>
                  </a:lnTo>
                  <a:close/>
                  <a:moveTo>
                    <a:pt x="297" y="1936"/>
                  </a:moveTo>
                  <a:lnTo>
                    <a:pt x="308" y="1925"/>
                  </a:lnTo>
                  <a:lnTo>
                    <a:pt x="320" y="1915"/>
                  </a:lnTo>
                  <a:lnTo>
                    <a:pt x="325" y="1913"/>
                  </a:lnTo>
                  <a:lnTo>
                    <a:pt x="329" y="1911"/>
                  </a:lnTo>
                  <a:lnTo>
                    <a:pt x="333" y="1909"/>
                  </a:lnTo>
                  <a:lnTo>
                    <a:pt x="336" y="1909"/>
                  </a:lnTo>
                  <a:lnTo>
                    <a:pt x="337" y="1909"/>
                  </a:lnTo>
                  <a:lnTo>
                    <a:pt x="340" y="1913"/>
                  </a:lnTo>
                  <a:lnTo>
                    <a:pt x="344" y="1920"/>
                  </a:lnTo>
                  <a:lnTo>
                    <a:pt x="348" y="1926"/>
                  </a:lnTo>
                  <a:lnTo>
                    <a:pt x="351" y="1933"/>
                  </a:lnTo>
                  <a:lnTo>
                    <a:pt x="354" y="1940"/>
                  </a:lnTo>
                  <a:lnTo>
                    <a:pt x="356" y="1955"/>
                  </a:lnTo>
                  <a:lnTo>
                    <a:pt x="358" y="1970"/>
                  </a:lnTo>
                  <a:lnTo>
                    <a:pt x="359" y="1984"/>
                  </a:lnTo>
                  <a:lnTo>
                    <a:pt x="363" y="2000"/>
                  </a:lnTo>
                  <a:lnTo>
                    <a:pt x="365" y="2008"/>
                  </a:lnTo>
                  <a:lnTo>
                    <a:pt x="368" y="2016"/>
                  </a:lnTo>
                  <a:lnTo>
                    <a:pt x="371" y="2025"/>
                  </a:lnTo>
                  <a:lnTo>
                    <a:pt x="376" y="2032"/>
                  </a:lnTo>
                  <a:lnTo>
                    <a:pt x="380" y="2040"/>
                  </a:lnTo>
                  <a:lnTo>
                    <a:pt x="387" y="2047"/>
                  </a:lnTo>
                  <a:lnTo>
                    <a:pt x="394" y="2053"/>
                  </a:lnTo>
                  <a:lnTo>
                    <a:pt x="404" y="2059"/>
                  </a:lnTo>
                  <a:lnTo>
                    <a:pt x="413" y="2064"/>
                  </a:lnTo>
                  <a:lnTo>
                    <a:pt x="425" y="2069"/>
                  </a:lnTo>
                  <a:lnTo>
                    <a:pt x="437" y="2072"/>
                  </a:lnTo>
                  <a:lnTo>
                    <a:pt x="452" y="2075"/>
                  </a:lnTo>
                  <a:lnTo>
                    <a:pt x="480" y="2078"/>
                  </a:lnTo>
                  <a:lnTo>
                    <a:pt x="502" y="2082"/>
                  </a:lnTo>
                  <a:lnTo>
                    <a:pt x="521" y="2085"/>
                  </a:lnTo>
                  <a:lnTo>
                    <a:pt x="535" y="2089"/>
                  </a:lnTo>
                  <a:lnTo>
                    <a:pt x="546" y="2092"/>
                  </a:lnTo>
                  <a:lnTo>
                    <a:pt x="553" y="2096"/>
                  </a:lnTo>
                  <a:lnTo>
                    <a:pt x="557" y="2098"/>
                  </a:lnTo>
                  <a:lnTo>
                    <a:pt x="561" y="2100"/>
                  </a:lnTo>
                  <a:lnTo>
                    <a:pt x="561" y="2100"/>
                  </a:lnTo>
                  <a:lnTo>
                    <a:pt x="559" y="2101"/>
                  </a:lnTo>
                  <a:lnTo>
                    <a:pt x="554" y="2119"/>
                  </a:lnTo>
                  <a:lnTo>
                    <a:pt x="544" y="2139"/>
                  </a:lnTo>
                  <a:lnTo>
                    <a:pt x="534" y="2157"/>
                  </a:lnTo>
                  <a:lnTo>
                    <a:pt x="522" y="2175"/>
                  </a:lnTo>
                  <a:lnTo>
                    <a:pt x="491" y="2149"/>
                  </a:lnTo>
                  <a:lnTo>
                    <a:pt x="459" y="2121"/>
                  </a:lnTo>
                  <a:lnTo>
                    <a:pt x="430" y="2093"/>
                  </a:lnTo>
                  <a:lnTo>
                    <a:pt x="401" y="2063"/>
                  </a:lnTo>
                  <a:lnTo>
                    <a:pt x="373" y="2033"/>
                  </a:lnTo>
                  <a:lnTo>
                    <a:pt x="347" y="2001"/>
                  </a:lnTo>
                  <a:lnTo>
                    <a:pt x="321" y="1969"/>
                  </a:lnTo>
                  <a:lnTo>
                    <a:pt x="297" y="1936"/>
                  </a:lnTo>
                  <a:close/>
                  <a:moveTo>
                    <a:pt x="526" y="335"/>
                  </a:moveTo>
                  <a:lnTo>
                    <a:pt x="549" y="354"/>
                  </a:lnTo>
                  <a:lnTo>
                    <a:pt x="571" y="373"/>
                  </a:lnTo>
                  <a:lnTo>
                    <a:pt x="591" y="391"/>
                  </a:lnTo>
                  <a:lnTo>
                    <a:pt x="608" y="409"/>
                  </a:lnTo>
                  <a:lnTo>
                    <a:pt x="622" y="425"/>
                  </a:lnTo>
                  <a:lnTo>
                    <a:pt x="634" y="440"/>
                  </a:lnTo>
                  <a:lnTo>
                    <a:pt x="639" y="447"/>
                  </a:lnTo>
                  <a:lnTo>
                    <a:pt x="641" y="453"/>
                  </a:lnTo>
                  <a:lnTo>
                    <a:pt x="643" y="458"/>
                  </a:lnTo>
                  <a:lnTo>
                    <a:pt x="644" y="462"/>
                  </a:lnTo>
                  <a:lnTo>
                    <a:pt x="636" y="473"/>
                  </a:lnTo>
                  <a:lnTo>
                    <a:pt x="627" y="483"/>
                  </a:lnTo>
                  <a:lnTo>
                    <a:pt x="616" y="495"/>
                  </a:lnTo>
                  <a:lnTo>
                    <a:pt x="606" y="506"/>
                  </a:lnTo>
                  <a:lnTo>
                    <a:pt x="584" y="533"/>
                  </a:lnTo>
                  <a:lnTo>
                    <a:pt x="562" y="559"/>
                  </a:lnTo>
                  <a:lnTo>
                    <a:pt x="553" y="572"/>
                  </a:lnTo>
                  <a:lnTo>
                    <a:pt x="542" y="586"/>
                  </a:lnTo>
                  <a:lnTo>
                    <a:pt x="534" y="598"/>
                  </a:lnTo>
                  <a:lnTo>
                    <a:pt x="526" y="611"/>
                  </a:lnTo>
                  <a:lnTo>
                    <a:pt x="520" y="624"/>
                  </a:lnTo>
                  <a:lnTo>
                    <a:pt x="514" y="637"/>
                  </a:lnTo>
                  <a:lnTo>
                    <a:pt x="511" y="650"/>
                  </a:lnTo>
                  <a:lnTo>
                    <a:pt x="507" y="661"/>
                  </a:lnTo>
                  <a:lnTo>
                    <a:pt x="507" y="674"/>
                  </a:lnTo>
                  <a:lnTo>
                    <a:pt x="508" y="686"/>
                  </a:lnTo>
                  <a:lnTo>
                    <a:pt x="511" y="697"/>
                  </a:lnTo>
                  <a:lnTo>
                    <a:pt x="516" y="709"/>
                  </a:lnTo>
                  <a:lnTo>
                    <a:pt x="518" y="718"/>
                  </a:lnTo>
                  <a:lnTo>
                    <a:pt x="518" y="733"/>
                  </a:lnTo>
                  <a:lnTo>
                    <a:pt x="515" y="751"/>
                  </a:lnTo>
                  <a:lnTo>
                    <a:pt x="511" y="772"/>
                  </a:lnTo>
                  <a:lnTo>
                    <a:pt x="505" y="793"/>
                  </a:lnTo>
                  <a:lnTo>
                    <a:pt x="496" y="814"/>
                  </a:lnTo>
                  <a:lnTo>
                    <a:pt x="491" y="824"/>
                  </a:lnTo>
                  <a:lnTo>
                    <a:pt x="485" y="835"/>
                  </a:lnTo>
                  <a:lnTo>
                    <a:pt x="478" y="844"/>
                  </a:lnTo>
                  <a:lnTo>
                    <a:pt x="471" y="852"/>
                  </a:lnTo>
                  <a:lnTo>
                    <a:pt x="464" y="859"/>
                  </a:lnTo>
                  <a:lnTo>
                    <a:pt x="458" y="864"/>
                  </a:lnTo>
                  <a:lnTo>
                    <a:pt x="452" y="867"/>
                  </a:lnTo>
                  <a:lnTo>
                    <a:pt x="447" y="868"/>
                  </a:lnTo>
                  <a:lnTo>
                    <a:pt x="439" y="869"/>
                  </a:lnTo>
                  <a:lnTo>
                    <a:pt x="433" y="868"/>
                  </a:lnTo>
                  <a:lnTo>
                    <a:pt x="407" y="860"/>
                  </a:lnTo>
                  <a:lnTo>
                    <a:pt x="382" y="855"/>
                  </a:lnTo>
                  <a:lnTo>
                    <a:pt x="357" y="852"/>
                  </a:lnTo>
                  <a:lnTo>
                    <a:pt x="334" y="850"/>
                  </a:lnTo>
                  <a:lnTo>
                    <a:pt x="312" y="850"/>
                  </a:lnTo>
                  <a:lnTo>
                    <a:pt x="291" y="852"/>
                  </a:lnTo>
                  <a:lnTo>
                    <a:pt x="271" y="855"/>
                  </a:lnTo>
                  <a:lnTo>
                    <a:pt x="252" y="861"/>
                  </a:lnTo>
                  <a:lnTo>
                    <a:pt x="235" y="868"/>
                  </a:lnTo>
                  <a:lnTo>
                    <a:pt x="219" y="876"/>
                  </a:lnTo>
                  <a:lnTo>
                    <a:pt x="204" y="887"/>
                  </a:lnTo>
                  <a:lnTo>
                    <a:pt x="190" y="900"/>
                  </a:lnTo>
                  <a:lnTo>
                    <a:pt x="177" y="914"/>
                  </a:lnTo>
                  <a:lnTo>
                    <a:pt x="166" y="930"/>
                  </a:lnTo>
                  <a:lnTo>
                    <a:pt x="157" y="947"/>
                  </a:lnTo>
                  <a:lnTo>
                    <a:pt x="149" y="966"/>
                  </a:lnTo>
                  <a:lnTo>
                    <a:pt x="143" y="979"/>
                  </a:lnTo>
                  <a:lnTo>
                    <a:pt x="136" y="990"/>
                  </a:lnTo>
                  <a:lnTo>
                    <a:pt x="131" y="994"/>
                  </a:lnTo>
                  <a:lnTo>
                    <a:pt x="128" y="999"/>
                  </a:lnTo>
                  <a:lnTo>
                    <a:pt x="123" y="1001"/>
                  </a:lnTo>
                  <a:lnTo>
                    <a:pt x="119" y="1003"/>
                  </a:lnTo>
                  <a:lnTo>
                    <a:pt x="113" y="1006"/>
                  </a:lnTo>
                  <a:lnTo>
                    <a:pt x="107" y="1007"/>
                  </a:lnTo>
                  <a:lnTo>
                    <a:pt x="119" y="957"/>
                  </a:lnTo>
                  <a:lnTo>
                    <a:pt x="133" y="907"/>
                  </a:lnTo>
                  <a:lnTo>
                    <a:pt x="149" y="859"/>
                  </a:lnTo>
                  <a:lnTo>
                    <a:pt x="168" y="811"/>
                  </a:lnTo>
                  <a:lnTo>
                    <a:pt x="188" y="765"/>
                  </a:lnTo>
                  <a:lnTo>
                    <a:pt x="211" y="719"/>
                  </a:lnTo>
                  <a:lnTo>
                    <a:pt x="234" y="675"/>
                  </a:lnTo>
                  <a:lnTo>
                    <a:pt x="261" y="632"/>
                  </a:lnTo>
                  <a:lnTo>
                    <a:pt x="287" y="590"/>
                  </a:lnTo>
                  <a:lnTo>
                    <a:pt x="318" y="550"/>
                  </a:lnTo>
                  <a:lnTo>
                    <a:pt x="348" y="510"/>
                  </a:lnTo>
                  <a:lnTo>
                    <a:pt x="380" y="472"/>
                  </a:lnTo>
                  <a:lnTo>
                    <a:pt x="415" y="436"/>
                  </a:lnTo>
                  <a:lnTo>
                    <a:pt x="450" y="401"/>
                  </a:lnTo>
                  <a:lnTo>
                    <a:pt x="487" y="367"/>
                  </a:lnTo>
                  <a:lnTo>
                    <a:pt x="526" y="335"/>
                  </a:lnTo>
                  <a:close/>
                  <a:moveTo>
                    <a:pt x="1532" y="113"/>
                  </a:moveTo>
                  <a:lnTo>
                    <a:pt x="1528" y="131"/>
                  </a:lnTo>
                  <a:lnTo>
                    <a:pt x="1527" y="152"/>
                  </a:lnTo>
                  <a:lnTo>
                    <a:pt x="1526" y="175"/>
                  </a:lnTo>
                  <a:lnTo>
                    <a:pt x="1527" y="198"/>
                  </a:lnTo>
                  <a:lnTo>
                    <a:pt x="1530" y="224"/>
                  </a:lnTo>
                  <a:lnTo>
                    <a:pt x="1535" y="251"/>
                  </a:lnTo>
                  <a:lnTo>
                    <a:pt x="1539" y="263"/>
                  </a:lnTo>
                  <a:lnTo>
                    <a:pt x="1543" y="276"/>
                  </a:lnTo>
                  <a:lnTo>
                    <a:pt x="1548" y="289"/>
                  </a:lnTo>
                  <a:lnTo>
                    <a:pt x="1555" y="303"/>
                  </a:lnTo>
                  <a:lnTo>
                    <a:pt x="1559" y="310"/>
                  </a:lnTo>
                  <a:lnTo>
                    <a:pt x="1561" y="316"/>
                  </a:lnTo>
                  <a:lnTo>
                    <a:pt x="1561" y="320"/>
                  </a:lnTo>
                  <a:lnTo>
                    <a:pt x="1560" y="325"/>
                  </a:lnTo>
                  <a:lnTo>
                    <a:pt x="1555" y="330"/>
                  </a:lnTo>
                  <a:lnTo>
                    <a:pt x="1549" y="334"/>
                  </a:lnTo>
                  <a:lnTo>
                    <a:pt x="1540" y="341"/>
                  </a:lnTo>
                  <a:lnTo>
                    <a:pt x="1527" y="349"/>
                  </a:lnTo>
                  <a:lnTo>
                    <a:pt x="1502" y="366"/>
                  </a:lnTo>
                  <a:lnTo>
                    <a:pt x="1475" y="387"/>
                  </a:lnTo>
                  <a:lnTo>
                    <a:pt x="1461" y="398"/>
                  </a:lnTo>
                  <a:lnTo>
                    <a:pt x="1447" y="412"/>
                  </a:lnTo>
                  <a:lnTo>
                    <a:pt x="1434" y="429"/>
                  </a:lnTo>
                  <a:lnTo>
                    <a:pt x="1421" y="446"/>
                  </a:lnTo>
                  <a:lnTo>
                    <a:pt x="1414" y="456"/>
                  </a:lnTo>
                  <a:lnTo>
                    <a:pt x="1409" y="462"/>
                  </a:lnTo>
                  <a:lnTo>
                    <a:pt x="1397" y="447"/>
                  </a:lnTo>
                  <a:lnTo>
                    <a:pt x="1386" y="430"/>
                  </a:lnTo>
                  <a:lnTo>
                    <a:pt x="1376" y="412"/>
                  </a:lnTo>
                  <a:lnTo>
                    <a:pt x="1364" y="396"/>
                  </a:lnTo>
                  <a:lnTo>
                    <a:pt x="1357" y="389"/>
                  </a:lnTo>
                  <a:lnTo>
                    <a:pt x="1350" y="383"/>
                  </a:lnTo>
                  <a:lnTo>
                    <a:pt x="1343" y="377"/>
                  </a:lnTo>
                  <a:lnTo>
                    <a:pt x="1335" y="373"/>
                  </a:lnTo>
                  <a:lnTo>
                    <a:pt x="1327" y="369"/>
                  </a:lnTo>
                  <a:lnTo>
                    <a:pt x="1310" y="361"/>
                  </a:lnTo>
                  <a:lnTo>
                    <a:pt x="1290" y="353"/>
                  </a:lnTo>
                  <a:lnTo>
                    <a:pt x="1278" y="349"/>
                  </a:lnTo>
                  <a:lnTo>
                    <a:pt x="1267" y="346"/>
                  </a:lnTo>
                  <a:lnTo>
                    <a:pt x="1254" y="344"/>
                  </a:lnTo>
                  <a:lnTo>
                    <a:pt x="1241" y="341"/>
                  </a:lnTo>
                  <a:lnTo>
                    <a:pt x="1228" y="341"/>
                  </a:lnTo>
                  <a:lnTo>
                    <a:pt x="1214" y="341"/>
                  </a:lnTo>
                  <a:lnTo>
                    <a:pt x="1200" y="344"/>
                  </a:lnTo>
                  <a:lnTo>
                    <a:pt x="1186" y="347"/>
                  </a:lnTo>
                  <a:lnTo>
                    <a:pt x="1172" y="353"/>
                  </a:lnTo>
                  <a:lnTo>
                    <a:pt x="1160" y="360"/>
                  </a:lnTo>
                  <a:lnTo>
                    <a:pt x="1146" y="370"/>
                  </a:lnTo>
                  <a:lnTo>
                    <a:pt x="1133" y="382"/>
                  </a:lnTo>
                  <a:lnTo>
                    <a:pt x="1126" y="390"/>
                  </a:lnTo>
                  <a:lnTo>
                    <a:pt x="1120" y="398"/>
                  </a:lnTo>
                  <a:lnTo>
                    <a:pt x="1113" y="406"/>
                  </a:lnTo>
                  <a:lnTo>
                    <a:pt x="1107" y="416"/>
                  </a:lnTo>
                  <a:lnTo>
                    <a:pt x="1104" y="426"/>
                  </a:lnTo>
                  <a:lnTo>
                    <a:pt x="1100" y="437"/>
                  </a:lnTo>
                  <a:lnTo>
                    <a:pt x="1098" y="447"/>
                  </a:lnTo>
                  <a:lnTo>
                    <a:pt x="1098" y="459"/>
                  </a:lnTo>
                  <a:lnTo>
                    <a:pt x="1100" y="470"/>
                  </a:lnTo>
                  <a:lnTo>
                    <a:pt x="1105" y="481"/>
                  </a:lnTo>
                  <a:lnTo>
                    <a:pt x="1111" y="490"/>
                  </a:lnTo>
                  <a:lnTo>
                    <a:pt x="1118" y="498"/>
                  </a:lnTo>
                  <a:lnTo>
                    <a:pt x="1126" y="506"/>
                  </a:lnTo>
                  <a:lnTo>
                    <a:pt x="1134" y="513"/>
                  </a:lnTo>
                  <a:lnTo>
                    <a:pt x="1143" y="520"/>
                  </a:lnTo>
                  <a:lnTo>
                    <a:pt x="1153" y="527"/>
                  </a:lnTo>
                  <a:lnTo>
                    <a:pt x="1165" y="537"/>
                  </a:lnTo>
                  <a:lnTo>
                    <a:pt x="1179" y="546"/>
                  </a:lnTo>
                  <a:lnTo>
                    <a:pt x="1186" y="553"/>
                  </a:lnTo>
                  <a:lnTo>
                    <a:pt x="1192" y="561"/>
                  </a:lnTo>
                  <a:lnTo>
                    <a:pt x="1197" y="570"/>
                  </a:lnTo>
                  <a:lnTo>
                    <a:pt x="1200" y="580"/>
                  </a:lnTo>
                  <a:lnTo>
                    <a:pt x="1203" y="591"/>
                  </a:lnTo>
                  <a:lnTo>
                    <a:pt x="1205" y="604"/>
                  </a:lnTo>
                  <a:lnTo>
                    <a:pt x="1206" y="618"/>
                  </a:lnTo>
                  <a:lnTo>
                    <a:pt x="1207" y="633"/>
                  </a:lnTo>
                  <a:lnTo>
                    <a:pt x="1210" y="650"/>
                  </a:lnTo>
                  <a:lnTo>
                    <a:pt x="1211" y="666"/>
                  </a:lnTo>
                  <a:lnTo>
                    <a:pt x="1213" y="683"/>
                  </a:lnTo>
                  <a:lnTo>
                    <a:pt x="1218" y="700"/>
                  </a:lnTo>
                  <a:lnTo>
                    <a:pt x="1218" y="702"/>
                  </a:lnTo>
                  <a:lnTo>
                    <a:pt x="1218" y="702"/>
                  </a:lnTo>
                  <a:lnTo>
                    <a:pt x="1213" y="708"/>
                  </a:lnTo>
                  <a:lnTo>
                    <a:pt x="1205" y="714"/>
                  </a:lnTo>
                  <a:lnTo>
                    <a:pt x="1193" y="719"/>
                  </a:lnTo>
                  <a:lnTo>
                    <a:pt x="1181" y="725"/>
                  </a:lnTo>
                  <a:lnTo>
                    <a:pt x="1152" y="736"/>
                  </a:lnTo>
                  <a:lnTo>
                    <a:pt x="1124" y="745"/>
                  </a:lnTo>
                  <a:lnTo>
                    <a:pt x="1104" y="752"/>
                  </a:lnTo>
                  <a:lnTo>
                    <a:pt x="1083" y="760"/>
                  </a:lnTo>
                  <a:lnTo>
                    <a:pt x="1062" y="767"/>
                  </a:lnTo>
                  <a:lnTo>
                    <a:pt x="1041" y="776"/>
                  </a:lnTo>
                  <a:lnTo>
                    <a:pt x="1026" y="784"/>
                  </a:lnTo>
                  <a:lnTo>
                    <a:pt x="1011" y="793"/>
                  </a:lnTo>
                  <a:lnTo>
                    <a:pt x="999" y="802"/>
                  </a:lnTo>
                  <a:lnTo>
                    <a:pt x="989" y="812"/>
                  </a:lnTo>
                  <a:lnTo>
                    <a:pt x="981" y="823"/>
                  </a:lnTo>
                  <a:lnTo>
                    <a:pt x="974" y="833"/>
                  </a:lnTo>
                  <a:lnTo>
                    <a:pt x="969" y="845"/>
                  </a:lnTo>
                  <a:lnTo>
                    <a:pt x="964" y="855"/>
                  </a:lnTo>
                  <a:lnTo>
                    <a:pt x="961" y="867"/>
                  </a:lnTo>
                  <a:lnTo>
                    <a:pt x="960" y="879"/>
                  </a:lnTo>
                  <a:lnTo>
                    <a:pt x="958" y="890"/>
                  </a:lnTo>
                  <a:lnTo>
                    <a:pt x="957" y="902"/>
                  </a:lnTo>
                  <a:lnTo>
                    <a:pt x="958" y="924"/>
                  </a:lnTo>
                  <a:lnTo>
                    <a:pt x="960" y="945"/>
                  </a:lnTo>
                  <a:lnTo>
                    <a:pt x="961" y="960"/>
                  </a:lnTo>
                  <a:lnTo>
                    <a:pt x="962" y="974"/>
                  </a:lnTo>
                  <a:lnTo>
                    <a:pt x="962" y="987"/>
                  </a:lnTo>
                  <a:lnTo>
                    <a:pt x="961" y="1001"/>
                  </a:lnTo>
                  <a:lnTo>
                    <a:pt x="960" y="1008"/>
                  </a:lnTo>
                  <a:lnTo>
                    <a:pt x="957" y="1016"/>
                  </a:lnTo>
                  <a:lnTo>
                    <a:pt x="954" y="1025"/>
                  </a:lnTo>
                  <a:lnTo>
                    <a:pt x="949" y="1033"/>
                  </a:lnTo>
                  <a:lnTo>
                    <a:pt x="940" y="1051"/>
                  </a:lnTo>
                  <a:lnTo>
                    <a:pt x="928" y="1068"/>
                  </a:lnTo>
                  <a:lnTo>
                    <a:pt x="914" y="1083"/>
                  </a:lnTo>
                  <a:lnTo>
                    <a:pt x="900" y="1096"/>
                  </a:lnTo>
                  <a:lnTo>
                    <a:pt x="893" y="1102"/>
                  </a:lnTo>
                  <a:lnTo>
                    <a:pt x="886" y="1107"/>
                  </a:lnTo>
                  <a:lnTo>
                    <a:pt x="879" y="1110"/>
                  </a:lnTo>
                  <a:lnTo>
                    <a:pt x="874" y="1113"/>
                  </a:lnTo>
                  <a:lnTo>
                    <a:pt x="868" y="1114"/>
                  </a:lnTo>
                  <a:lnTo>
                    <a:pt x="863" y="1114"/>
                  </a:lnTo>
                  <a:lnTo>
                    <a:pt x="861" y="1113"/>
                  </a:lnTo>
                  <a:lnTo>
                    <a:pt x="857" y="1109"/>
                  </a:lnTo>
                  <a:lnTo>
                    <a:pt x="842" y="1094"/>
                  </a:lnTo>
                  <a:lnTo>
                    <a:pt x="828" y="1081"/>
                  </a:lnTo>
                  <a:lnTo>
                    <a:pt x="821" y="1076"/>
                  </a:lnTo>
                  <a:lnTo>
                    <a:pt x="814" y="1073"/>
                  </a:lnTo>
                  <a:lnTo>
                    <a:pt x="807" y="1070"/>
                  </a:lnTo>
                  <a:lnTo>
                    <a:pt x="801" y="1067"/>
                  </a:lnTo>
                  <a:lnTo>
                    <a:pt x="794" y="1066"/>
                  </a:lnTo>
                  <a:lnTo>
                    <a:pt x="787" y="1065"/>
                  </a:lnTo>
                  <a:lnTo>
                    <a:pt x="780" y="1065"/>
                  </a:lnTo>
                  <a:lnTo>
                    <a:pt x="773" y="1066"/>
                  </a:lnTo>
                  <a:lnTo>
                    <a:pt x="758" y="1070"/>
                  </a:lnTo>
                  <a:lnTo>
                    <a:pt x="742" y="1076"/>
                  </a:lnTo>
                  <a:lnTo>
                    <a:pt x="730" y="1082"/>
                  </a:lnTo>
                  <a:lnTo>
                    <a:pt x="718" y="1087"/>
                  </a:lnTo>
                  <a:lnTo>
                    <a:pt x="700" y="1093"/>
                  </a:lnTo>
                  <a:lnTo>
                    <a:pt x="678" y="1097"/>
                  </a:lnTo>
                  <a:lnTo>
                    <a:pt x="647" y="1102"/>
                  </a:lnTo>
                  <a:lnTo>
                    <a:pt x="621" y="1107"/>
                  </a:lnTo>
                  <a:lnTo>
                    <a:pt x="599" y="1111"/>
                  </a:lnTo>
                  <a:lnTo>
                    <a:pt x="578" y="1116"/>
                  </a:lnTo>
                  <a:lnTo>
                    <a:pt x="555" y="1122"/>
                  </a:lnTo>
                  <a:lnTo>
                    <a:pt x="530" y="1127"/>
                  </a:lnTo>
                  <a:lnTo>
                    <a:pt x="504" y="1130"/>
                  </a:lnTo>
                  <a:lnTo>
                    <a:pt x="471" y="1133"/>
                  </a:lnTo>
                  <a:lnTo>
                    <a:pt x="456" y="1133"/>
                  </a:lnTo>
                  <a:lnTo>
                    <a:pt x="441" y="1133"/>
                  </a:lnTo>
                  <a:lnTo>
                    <a:pt x="427" y="1133"/>
                  </a:lnTo>
                  <a:lnTo>
                    <a:pt x="414" y="1132"/>
                  </a:lnTo>
                  <a:lnTo>
                    <a:pt x="393" y="1131"/>
                  </a:lnTo>
                  <a:lnTo>
                    <a:pt x="372" y="1131"/>
                  </a:lnTo>
                  <a:lnTo>
                    <a:pt x="362" y="1132"/>
                  </a:lnTo>
                  <a:lnTo>
                    <a:pt x="350" y="1133"/>
                  </a:lnTo>
                  <a:lnTo>
                    <a:pt x="340" y="1135"/>
                  </a:lnTo>
                  <a:lnTo>
                    <a:pt x="329" y="1137"/>
                  </a:lnTo>
                  <a:lnTo>
                    <a:pt x="318" y="1140"/>
                  </a:lnTo>
                  <a:lnTo>
                    <a:pt x="306" y="1145"/>
                  </a:lnTo>
                  <a:lnTo>
                    <a:pt x="295" y="1151"/>
                  </a:lnTo>
                  <a:lnTo>
                    <a:pt x="284" y="1157"/>
                  </a:lnTo>
                  <a:lnTo>
                    <a:pt x="272" y="1165"/>
                  </a:lnTo>
                  <a:lnTo>
                    <a:pt x="259" y="1174"/>
                  </a:lnTo>
                  <a:lnTo>
                    <a:pt x="248" y="1186"/>
                  </a:lnTo>
                  <a:lnTo>
                    <a:pt x="235" y="1197"/>
                  </a:lnTo>
                  <a:lnTo>
                    <a:pt x="228" y="1204"/>
                  </a:lnTo>
                  <a:lnTo>
                    <a:pt x="220" y="1210"/>
                  </a:lnTo>
                  <a:lnTo>
                    <a:pt x="211" y="1214"/>
                  </a:lnTo>
                  <a:lnTo>
                    <a:pt x="201" y="1217"/>
                  </a:lnTo>
                  <a:lnTo>
                    <a:pt x="191" y="1220"/>
                  </a:lnTo>
                  <a:lnTo>
                    <a:pt x="180" y="1220"/>
                  </a:lnTo>
                  <a:lnTo>
                    <a:pt x="170" y="1221"/>
                  </a:lnTo>
                  <a:lnTo>
                    <a:pt x="158" y="1220"/>
                  </a:lnTo>
                  <a:lnTo>
                    <a:pt x="137" y="1216"/>
                  </a:lnTo>
                  <a:lnTo>
                    <a:pt x="116" y="1211"/>
                  </a:lnTo>
                  <a:lnTo>
                    <a:pt x="98" y="1206"/>
                  </a:lnTo>
                  <a:lnTo>
                    <a:pt x="81" y="1200"/>
                  </a:lnTo>
                  <a:lnTo>
                    <a:pt x="83" y="1171"/>
                  </a:lnTo>
                  <a:lnTo>
                    <a:pt x="85" y="1143"/>
                  </a:lnTo>
                  <a:lnTo>
                    <a:pt x="88" y="1115"/>
                  </a:lnTo>
                  <a:lnTo>
                    <a:pt x="92" y="1087"/>
                  </a:lnTo>
                  <a:lnTo>
                    <a:pt x="97" y="1087"/>
                  </a:lnTo>
                  <a:lnTo>
                    <a:pt x="100" y="1087"/>
                  </a:lnTo>
                  <a:lnTo>
                    <a:pt x="112" y="1087"/>
                  </a:lnTo>
                  <a:lnTo>
                    <a:pt x="124" y="1085"/>
                  </a:lnTo>
                  <a:lnTo>
                    <a:pt x="137" y="1082"/>
                  </a:lnTo>
                  <a:lnTo>
                    <a:pt x="150" y="1078"/>
                  </a:lnTo>
                  <a:lnTo>
                    <a:pt x="159" y="1073"/>
                  </a:lnTo>
                  <a:lnTo>
                    <a:pt x="169" y="1067"/>
                  </a:lnTo>
                  <a:lnTo>
                    <a:pt x="178" y="1060"/>
                  </a:lnTo>
                  <a:lnTo>
                    <a:pt x="188" y="1051"/>
                  </a:lnTo>
                  <a:lnTo>
                    <a:pt x="198" y="1040"/>
                  </a:lnTo>
                  <a:lnTo>
                    <a:pt x="207" y="1028"/>
                  </a:lnTo>
                  <a:lnTo>
                    <a:pt x="216" y="1011"/>
                  </a:lnTo>
                  <a:lnTo>
                    <a:pt x="223" y="994"/>
                  </a:lnTo>
                  <a:lnTo>
                    <a:pt x="228" y="982"/>
                  </a:lnTo>
                  <a:lnTo>
                    <a:pt x="234" y="972"/>
                  </a:lnTo>
                  <a:lnTo>
                    <a:pt x="241" y="962"/>
                  </a:lnTo>
                  <a:lnTo>
                    <a:pt x="249" y="954"/>
                  </a:lnTo>
                  <a:lnTo>
                    <a:pt x="257" y="947"/>
                  </a:lnTo>
                  <a:lnTo>
                    <a:pt x="266" y="942"/>
                  </a:lnTo>
                  <a:lnTo>
                    <a:pt x="277" y="937"/>
                  </a:lnTo>
                  <a:lnTo>
                    <a:pt x="287" y="933"/>
                  </a:lnTo>
                  <a:lnTo>
                    <a:pt x="300" y="931"/>
                  </a:lnTo>
                  <a:lnTo>
                    <a:pt x="313" y="930"/>
                  </a:lnTo>
                  <a:lnTo>
                    <a:pt x="327" y="930"/>
                  </a:lnTo>
                  <a:lnTo>
                    <a:pt x="341" y="930"/>
                  </a:lnTo>
                  <a:lnTo>
                    <a:pt x="357" y="932"/>
                  </a:lnTo>
                  <a:lnTo>
                    <a:pt x="373" y="935"/>
                  </a:lnTo>
                  <a:lnTo>
                    <a:pt x="391" y="939"/>
                  </a:lnTo>
                  <a:lnTo>
                    <a:pt x="409" y="944"/>
                  </a:lnTo>
                  <a:lnTo>
                    <a:pt x="418" y="946"/>
                  </a:lnTo>
                  <a:lnTo>
                    <a:pt x="427" y="949"/>
                  </a:lnTo>
                  <a:lnTo>
                    <a:pt x="435" y="950"/>
                  </a:lnTo>
                  <a:lnTo>
                    <a:pt x="443" y="950"/>
                  </a:lnTo>
                  <a:lnTo>
                    <a:pt x="452" y="949"/>
                  </a:lnTo>
                  <a:lnTo>
                    <a:pt x="461" y="947"/>
                  </a:lnTo>
                  <a:lnTo>
                    <a:pt x="469" y="946"/>
                  </a:lnTo>
                  <a:lnTo>
                    <a:pt x="477" y="944"/>
                  </a:lnTo>
                  <a:lnTo>
                    <a:pt x="485" y="940"/>
                  </a:lnTo>
                  <a:lnTo>
                    <a:pt x="492" y="937"/>
                  </a:lnTo>
                  <a:lnTo>
                    <a:pt x="500" y="932"/>
                  </a:lnTo>
                  <a:lnTo>
                    <a:pt x="508" y="926"/>
                  </a:lnTo>
                  <a:lnTo>
                    <a:pt x="515" y="921"/>
                  </a:lnTo>
                  <a:lnTo>
                    <a:pt x="522" y="915"/>
                  </a:lnTo>
                  <a:lnTo>
                    <a:pt x="529" y="907"/>
                  </a:lnTo>
                  <a:lnTo>
                    <a:pt x="536" y="900"/>
                  </a:lnTo>
                  <a:lnTo>
                    <a:pt x="546" y="887"/>
                  </a:lnTo>
                  <a:lnTo>
                    <a:pt x="555" y="874"/>
                  </a:lnTo>
                  <a:lnTo>
                    <a:pt x="563" y="859"/>
                  </a:lnTo>
                  <a:lnTo>
                    <a:pt x="570" y="845"/>
                  </a:lnTo>
                  <a:lnTo>
                    <a:pt x="577" y="829"/>
                  </a:lnTo>
                  <a:lnTo>
                    <a:pt x="582" y="814"/>
                  </a:lnTo>
                  <a:lnTo>
                    <a:pt x="587" y="797"/>
                  </a:lnTo>
                  <a:lnTo>
                    <a:pt x="591" y="781"/>
                  </a:lnTo>
                  <a:lnTo>
                    <a:pt x="594" y="765"/>
                  </a:lnTo>
                  <a:lnTo>
                    <a:pt x="597" y="750"/>
                  </a:lnTo>
                  <a:lnTo>
                    <a:pt x="598" y="734"/>
                  </a:lnTo>
                  <a:lnTo>
                    <a:pt x="598" y="721"/>
                  </a:lnTo>
                  <a:lnTo>
                    <a:pt x="597" y="707"/>
                  </a:lnTo>
                  <a:lnTo>
                    <a:pt x="594" y="695"/>
                  </a:lnTo>
                  <a:lnTo>
                    <a:pt x="592" y="683"/>
                  </a:lnTo>
                  <a:lnTo>
                    <a:pt x="587" y="674"/>
                  </a:lnTo>
                  <a:lnTo>
                    <a:pt x="587" y="669"/>
                  </a:lnTo>
                  <a:lnTo>
                    <a:pt x="589" y="664"/>
                  </a:lnTo>
                  <a:lnTo>
                    <a:pt x="592" y="658"/>
                  </a:lnTo>
                  <a:lnTo>
                    <a:pt x="596" y="651"/>
                  </a:lnTo>
                  <a:lnTo>
                    <a:pt x="605" y="637"/>
                  </a:lnTo>
                  <a:lnTo>
                    <a:pt x="616" y="620"/>
                  </a:lnTo>
                  <a:lnTo>
                    <a:pt x="643" y="587"/>
                  </a:lnTo>
                  <a:lnTo>
                    <a:pt x="666" y="559"/>
                  </a:lnTo>
                  <a:lnTo>
                    <a:pt x="678" y="546"/>
                  </a:lnTo>
                  <a:lnTo>
                    <a:pt x="689" y="533"/>
                  </a:lnTo>
                  <a:lnTo>
                    <a:pt x="699" y="522"/>
                  </a:lnTo>
                  <a:lnTo>
                    <a:pt x="708" y="510"/>
                  </a:lnTo>
                  <a:lnTo>
                    <a:pt x="713" y="503"/>
                  </a:lnTo>
                  <a:lnTo>
                    <a:pt x="717" y="496"/>
                  </a:lnTo>
                  <a:lnTo>
                    <a:pt x="720" y="489"/>
                  </a:lnTo>
                  <a:lnTo>
                    <a:pt x="722" y="482"/>
                  </a:lnTo>
                  <a:lnTo>
                    <a:pt x="723" y="474"/>
                  </a:lnTo>
                  <a:lnTo>
                    <a:pt x="723" y="467"/>
                  </a:lnTo>
                  <a:lnTo>
                    <a:pt x="723" y="459"/>
                  </a:lnTo>
                  <a:lnTo>
                    <a:pt x="723" y="451"/>
                  </a:lnTo>
                  <a:lnTo>
                    <a:pt x="720" y="439"/>
                  </a:lnTo>
                  <a:lnTo>
                    <a:pt x="717" y="429"/>
                  </a:lnTo>
                  <a:lnTo>
                    <a:pt x="712" y="417"/>
                  </a:lnTo>
                  <a:lnTo>
                    <a:pt x="706" y="406"/>
                  </a:lnTo>
                  <a:lnTo>
                    <a:pt x="699" y="395"/>
                  </a:lnTo>
                  <a:lnTo>
                    <a:pt x="691" y="383"/>
                  </a:lnTo>
                  <a:lnTo>
                    <a:pt x="683" y="373"/>
                  </a:lnTo>
                  <a:lnTo>
                    <a:pt x="673" y="361"/>
                  </a:lnTo>
                  <a:lnTo>
                    <a:pt x="654" y="340"/>
                  </a:lnTo>
                  <a:lnTo>
                    <a:pt x="633" y="320"/>
                  </a:lnTo>
                  <a:lnTo>
                    <a:pt x="613" y="302"/>
                  </a:lnTo>
                  <a:lnTo>
                    <a:pt x="593" y="285"/>
                  </a:lnTo>
                  <a:lnTo>
                    <a:pt x="629" y="262"/>
                  </a:lnTo>
                  <a:lnTo>
                    <a:pt x="665" y="240"/>
                  </a:lnTo>
                  <a:lnTo>
                    <a:pt x="704" y="219"/>
                  </a:lnTo>
                  <a:lnTo>
                    <a:pt x="742" y="199"/>
                  </a:lnTo>
                  <a:lnTo>
                    <a:pt x="780" y="181"/>
                  </a:lnTo>
                  <a:lnTo>
                    <a:pt x="821" y="163"/>
                  </a:lnTo>
                  <a:lnTo>
                    <a:pt x="862" y="148"/>
                  </a:lnTo>
                  <a:lnTo>
                    <a:pt x="903" y="134"/>
                  </a:lnTo>
                  <a:lnTo>
                    <a:pt x="946" y="121"/>
                  </a:lnTo>
                  <a:lnTo>
                    <a:pt x="988" y="111"/>
                  </a:lnTo>
                  <a:lnTo>
                    <a:pt x="1032" y="102"/>
                  </a:lnTo>
                  <a:lnTo>
                    <a:pt x="1076" y="93"/>
                  </a:lnTo>
                  <a:lnTo>
                    <a:pt x="1120" y="88"/>
                  </a:lnTo>
                  <a:lnTo>
                    <a:pt x="1164" y="84"/>
                  </a:lnTo>
                  <a:lnTo>
                    <a:pt x="1211" y="81"/>
                  </a:lnTo>
                  <a:lnTo>
                    <a:pt x="1256" y="81"/>
                  </a:lnTo>
                  <a:lnTo>
                    <a:pt x="1291" y="81"/>
                  </a:lnTo>
                  <a:lnTo>
                    <a:pt x="1327" y="82"/>
                  </a:lnTo>
                  <a:lnTo>
                    <a:pt x="1362" y="85"/>
                  </a:lnTo>
                  <a:lnTo>
                    <a:pt x="1396" y="89"/>
                  </a:lnTo>
                  <a:lnTo>
                    <a:pt x="1431" y="93"/>
                  </a:lnTo>
                  <a:lnTo>
                    <a:pt x="1464" y="99"/>
                  </a:lnTo>
                  <a:lnTo>
                    <a:pt x="1498" y="105"/>
                  </a:lnTo>
                  <a:lnTo>
                    <a:pt x="1532" y="113"/>
                  </a:lnTo>
                  <a:close/>
                  <a:moveTo>
                    <a:pt x="0" y="1257"/>
                  </a:moveTo>
                  <a:lnTo>
                    <a:pt x="1" y="1321"/>
                  </a:lnTo>
                  <a:lnTo>
                    <a:pt x="6" y="1385"/>
                  </a:lnTo>
                  <a:lnTo>
                    <a:pt x="14" y="1448"/>
                  </a:lnTo>
                  <a:lnTo>
                    <a:pt x="26" y="1509"/>
                  </a:lnTo>
                  <a:lnTo>
                    <a:pt x="40" y="1571"/>
                  </a:lnTo>
                  <a:lnTo>
                    <a:pt x="56" y="1630"/>
                  </a:lnTo>
                  <a:lnTo>
                    <a:pt x="76" y="1688"/>
                  </a:lnTo>
                  <a:lnTo>
                    <a:pt x="99" y="1745"/>
                  </a:lnTo>
                  <a:lnTo>
                    <a:pt x="123" y="1801"/>
                  </a:lnTo>
                  <a:lnTo>
                    <a:pt x="151" y="1855"/>
                  </a:lnTo>
                  <a:lnTo>
                    <a:pt x="181" y="1908"/>
                  </a:lnTo>
                  <a:lnTo>
                    <a:pt x="215" y="1958"/>
                  </a:lnTo>
                  <a:lnTo>
                    <a:pt x="250" y="2008"/>
                  </a:lnTo>
                  <a:lnTo>
                    <a:pt x="287" y="2056"/>
                  </a:lnTo>
                  <a:lnTo>
                    <a:pt x="327" y="2101"/>
                  </a:lnTo>
                  <a:lnTo>
                    <a:pt x="369" y="2144"/>
                  </a:lnTo>
                  <a:lnTo>
                    <a:pt x="412" y="2186"/>
                  </a:lnTo>
                  <a:lnTo>
                    <a:pt x="457" y="2226"/>
                  </a:lnTo>
                  <a:lnTo>
                    <a:pt x="505" y="2263"/>
                  </a:lnTo>
                  <a:lnTo>
                    <a:pt x="554" y="2298"/>
                  </a:lnTo>
                  <a:lnTo>
                    <a:pt x="605" y="2331"/>
                  </a:lnTo>
                  <a:lnTo>
                    <a:pt x="658" y="2361"/>
                  </a:lnTo>
                  <a:lnTo>
                    <a:pt x="712" y="2389"/>
                  </a:lnTo>
                  <a:lnTo>
                    <a:pt x="768" y="2414"/>
                  </a:lnTo>
                  <a:lnTo>
                    <a:pt x="825" y="2436"/>
                  </a:lnTo>
                  <a:lnTo>
                    <a:pt x="883" y="2456"/>
                  </a:lnTo>
                  <a:lnTo>
                    <a:pt x="942" y="2474"/>
                  </a:lnTo>
                  <a:lnTo>
                    <a:pt x="1004" y="2488"/>
                  </a:lnTo>
                  <a:lnTo>
                    <a:pt x="1065" y="2499"/>
                  </a:lnTo>
                  <a:lnTo>
                    <a:pt x="1128" y="2506"/>
                  </a:lnTo>
                  <a:lnTo>
                    <a:pt x="1192" y="2512"/>
                  </a:lnTo>
                  <a:lnTo>
                    <a:pt x="1256" y="2513"/>
                  </a:lnTo>
                  <a:lnTo>
                    <a:pt x="1321" y="2512"/>
                  </a:lnTo>
                  <a:lnTo>
                    <a:pt x="1384" y="2506"/>
                  </a:lnTo>
                  <a:lnTo>
                    <a:pt x="1447" y="2499"/>
                  </a:lnTo>
                  <a:lnTo>
                    <a:pt x="1509" y="2488"/>
                  </a:lnTo>
                  <a:lnTo>
                    <a:pt x="1570" y="2474"/>
                  </a:lnTo>
                  <a:lnTo>
                    <a:pt x="1630" y="2456"/>
                  </a:lnTo>
                  <a:lnTo>
                    <a:pt x="1688" y="2436"/>
                  </a:lnTo>
                  <a:lnTo>
                    <a:pt x="1745" y="2414"/>
                  </a:lnTo>
                  <a:lnTo>
                    <a:pt x="1801" y="2389"/>
                  </a:lnTo>
                  <a:lnTo>
                    <a:pt x="1855" y="2361"/>
                  </a:lnTo>
                  <a:lnTo>
                    <a:pt x="1908" y="2331"/>
                  </a:lnTo>
                  <a:lnTo>
                    <a:pt x="1959" y="2298"/>
                  </a:lnTo>
                  <a:lnTo>
                    <a:pt x="2008" y="2263"/>
                  </a:lnTo>
                  <a:lnTo>
                    <a:pt x="2055" y="2226"/>
                  </a:lnTo>
                  <a:lnTo>
                    <a:pt x="2101" y="2186"/>
                  </a:lnTo>
                  <a:lnTo>
                    <a:pt x="2145" y="2144"/>
                  </a:lnTo>
                  <a:lnTo>
                    <a:pt x="2186" y="2101"/>
                  </a:lnTo>
                  <a:lnTo>
                    <a:pt x="2225" y="2056"/>
                  </a:lnTo>
                  <a:lnTo>
                    <a:pt x="2262" y="2008"/>
                  </a:lnTo>
                  <a:lnTo>
                    <a:pt x="2298" y="1958"/>
                  </a:lnTo>
                  <a:lnTo>
                    <a:pt x="2331" y="1908"/>
                  </a:lnTo>
                  <a:lnTo>
                    <a:pt x="2361" y="1855"/>
                  </a:lnTo>
                  <a:lnTo>
                    <a:pt x="2389" y="1801"/>
                  </a:lnTo>
                  <a:lnTo>
                    <a:pt x="2414" y="1745"/>
                  </a:lnTo>
                  <a:lnTo>
                    <a:pt x="2437" y="1688"/>
                  </a:lnTo>
                  <a:lnTo>
                    <a:pt x="2457" y="1630"/>
                  </a:lnTo>
                  <a:lnTo>
                    <a:pt x="2473" y="1571"/>
                  </a:lnTo>
                  <a:lnTo>
                    <a:pt x="2487" y="1509"/>
                  </a:lnTo>
                  <a:lnTo>
                    <a:pt x="2498" y="1448"/>
                  </a:lnTo>
                  <a:lnTo>
                    <a:pt x="2507" y="1385"/>
                  </a:lnTo>
                  <a:lnTo>
                    <a:pt x="2511" y="1321"/>
                  </a:lnTo>
                  <a:lnTo>
                    <a:pt x="2512" y="1257"/>
                  </a:lnTo>
                  <a:lnTo>
                    <a:pt x="2511" y="1192"/>
                  </a:lnTo>
                  <a:lnTo>
                    <a:pt x="2507" y="1129"/>
                  </a:lnTo>
                  <a:lnTo>
                    <a:pt x="2498" y="1066"/>
                  </a:lnTo>
                  <a:lnTo>
                    <a:pt x="2487" y="1003"/>
                  </a:lnTo>
                  <a:lnTo>
                    <a:pt x="2473" y="943"/>
                  </a:lnTo>
                  <a:lnTo>
                    <a:pt x="2457" y="883"/>
                  </a:lnTo>
                  <a:lnTo>
                    <a:pt x="2437" y="825"/>
                  </a:lnTo>
                  <a:lnTo>
                    <a:pt x="2414" y="768"/>
                  </a:lnTo>
                  <a:lnTo>
                    <a:pt x="2389" y="712"/>
                  </a:lnTo>
                  <a:lnTo>
                    <a:pt x="2361" y="658"/>
                  </a:lnTo>
                  <a:lnTo>
                    <a:pt x="2331" y="605"/>
                  </a:lnTo>
                  <a:lnTo>
                    <a:pt x="2298" y="554"/>
                  </a:lnTo>
                  <a:lnTo>
                    <a:pt x="2262" y="505"/>
                  </a:lnTo>
                  <a:lnTo>
                    <a:pt x="2225" y="458"/>
                  </a:lnTo>
                  <a:lnTo>
                    <a:pt x="2186" y="412"/>
                  </a:lnTo>
                  <a:lnTo>
                    <a:pt x="2145" y="368"/>
                  </a:lnTo>
                  <a:lnTo>
                    <a:pt x="2101" y="327"/>
                  </a:lnTo>
                  <a:lnTo>
                    <a:pt x="2055" y="288"/>
                  </a:lnTo>
                  <a:lnTo>
                    <a:pt x="2008" y="251"/>
                  </a:lnTo>
                  <a:lnTo>
                    <a:pt x="1959" y="214"/>
                  </a:lnTo>
                  <a:lnTo>
                    <a:pt x="1908" y="182"/>
                  </a:lnTo>
                  <a:lnTo>
                    <a:pt x="1855" y="152"/>
                  </a:lnTo>
                  <a:lnTo>
                    <a:pt x="1801" y="124"/>
                  </a:lnTo>
                  <a:lnTo>
                    <a:pt x="1745" y="99"/>
                  </a:lnTo>
                  <a:lnTo>
                    <a:pt x="1688" y="76"/>
                  </a:lnTo>
                  <a:lnTo>
                    <a:pt x="1630" y="56"/>
                  </a:lnTo>
                  <a:lnTo>
                    <a:pt x="1570" y="40"/>
                  </a:lnTo>
                  <a:lnTo>
                    <a:pt x="1509" y="26"/>
                  </a:lnTo>
                  <a:lnTo>
                    <a:pt x="1447" y="14"/>
                  </a:lnTo>
                  <a:lnTo>
                    <a:pt x="1384" y="6"/>
                  </a:lnTo>
                  <a:lnTo>
                    <a:pt x="1321" y="2"/>
                  </a:lnTo>
                  <a:lnTo>
                    <a:pt x="1256" y="0"/>
                  </a:lnTo>
                  <a:lnTo>
                    <a:pt x="1192" y="2"/>
                  </a:lnTo>
                  <a:lnTo>
                    <a:pt x="1128" y="6"/>
                  </a:lnTo>
                  <a:lnTo>
                    <a:pt x="1065" y="14"/>
                  </a:lnTo>
                  <a:lnTo>
                    <a:pt x="1004" y="26"/>
                  </a:lnTo>
                  <a:lnTo>
                    <a:pt x="942" y="40"/>
                  </a:lnTo>
                  <a:lnTo>
                    <a:pt x="883" y="56"/>
                  </a:lnTo>
                  <a:lnTo>
                    <a:pt x="825" y="76"/>
                  </a:lnTo>
                  <a:lnTo>
                    <a:pt x="768" y="99"/>
                  </a:lnTo>
                  <a:lnTo>
                    <a:pt x="712" y="124"/>
                  </a:lnTo>
                  <a:lnTo>
                    <a:pt x="658" y="152"/>
                  </a:lnTo>
                  <a:lnTo>
                    <a:pt x="605" y="182"/>
                  </a:lnTo>
                  <a:lnTo>
                    <a:pt x="554" y="214"/>
                  </a:lnTo>
                  <a:lnTo>
                    <a:pt x="505" y="251"/>
                  </a:lnTo>
                  <a:lnTo>
                    <a:pt x="457" y="288"/>
                  </a:lnTo>
                  <a:lnTo>
                    <a:pt x="412" y="327"/>
                  </a:lnTo>
                  <a:lnTo>
                    <a:pt x="369" y="368"/>
                  </a:lnTo>
                  <a:lnTo>
                    <a:pt x="327" y="412"/>
                  </a:lnTo>
                  <a:lnTo>
                    <a:pt x="287" y="458"/>
                  </a:lnTo>
                  <a:lnTo>
                    <a:pt x="250" y="505"/>
                  </a:lnTo>
                  <a:lnTo>
                    <a:pt x="215" y="554"/>
                  </a:lnTo>
                  <a:lnTo>
                    <a:pt x="181" y="605"/>
                  </a:lnTo>
                  <a:lnTo>
                    <a:pt x="151" y="658"/>
                  </a:lnTo>
                  <a:lnTo>
                    <a:pt x="123" y="712"/>
                  </a:lnTo>
                  <a:lnTo>
                    <a:pt x="99" y="768"/>
                  </a:lnTo>
                  <a:lnTo>
                    <a:pt x="76" y="825"/>
                  </a:lnTo>
                  <a:lnTo>
                    <a:pt x="56" y="883"/>
                  </a:lnTo>
                  <a:lnTo>
                    <a:pt x="40" y="943"/>
                  </a:lnTo>
                  <a:lnTo>
                    <a:pt x="26" y="1003"/>
                  </a:lnTo>
                  <a:lnTo>
                    <a:pt x="14" y="1066"/>
                  </a:lnTo>
                  <a:lnTo>
                    <a:pt x="6" y="1129"/>
                  </a:lnTo>
                  <a:lnTo>
                    <a:pt x="1" y="1192"/>
                  </a:lnTo>
                  <a:lnTo>
                    <a:pt x="0" y="1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199222" y="2772065"/>
              <a:ext cx="546100" cy="1028700"/>
            </a:xfrm>
            <a:custGeom>
              <a:avLst/>
              <a:gdLst>
                <a:gd name="T0" fmla="*/ 88 w 1722"/>
                <a:gd name="T1" fmla="*/ 1603 h 3238"/>
                <a:gd name="T2" fmla="*/ 124 w 1722"/>
                <a:gd name="T3" fmla="*/ 1392 h 3238"/>
                <a:gd name="T4" fmla="*/ 188 w 1722"/>
                <a:gd name="T5" fmla="*/ 1193 h 3238"/>
                <a:gd name="T6" fmla="*/ 277 w 1722"/>
                <a:gd name="T7" fmla="*/ 1007 h 3238"/>
                <a:gd name="T8" fmla="*/ 391 w 1722"/>
                <a:gd name="T9" fmla="*/ 836 h 3238"/>
                <a:gd name="T10" fmla="*/ 527 w 1722"/>
                <a:gd name="T11" fmla="*/ 682 h 3238"/>
                <a:gd name="T12" fmla="*/ 683 w 1722"/>
                <a:gd name="T13" fmla="*/ 547 h 3238"/>
                <a:gd name="T14" fmla="*/ 856 w 1722"/>
                <a:gd name="T15" fmla="*/ 433 h 3238"/>
                <a:gd name="T16" fmla="*/ 1045 w 1722"/>
                <a:gd name="T17" fmla="*/ 344 h 3238"/>
                <a:gd name="T18" fmla="*/ 1247 w 1722"/>
                <a:gd name="T19" fmla="*/ 279 h 3238"/>
                <a:gd name="T20" fmla="*/ 1460 w 1722"/>
                <a:gd name="T21" fmla="*/ 241 h 3238"/>
                <a:gd name="T22" fmla="*/ 1722 w 1722"/>
                <a:gd name="T23" fmla="*/ 194 h 3238"/>
                <a:gd name="T24" fmla="*/ 1487 w 1722"/>
                <a:gd name="T25" fmla="*/ 159 h 3238"/>
                <a:gd name="T26" fmla="*/ 1259 w 1722"/>
                <a:gd name="T27" fmla="*/ 194 h 3238"/>
                <a:gd name="T28" fmla="*/ 1041 w 1722"/>
                <a:gd name="T29" fmla="*/ 260 h 3238"/>
                <a:gd name="T30" fmla="*/ 838 w 1722"/>
                <a:gd name="T31" fmla="*/ 353 h 3238"/>
                <a:gd name="T32" fmla="*/ 652 w 1722"/>
                <a:gd name="T33" fmla="*/ 472 h 3238"/>
                <a:gd name="T34" fmla="*/ 483 w 1722"/>
                <a:gd name="T35" fmla="*/ 614 h 3238"/>
                <a:gd name="T36" fmla="*/ 337 w 1722"/>
                <a:gd name="T37" fmla="*/ 777 h 3238"/>
                <a:gd name="T38" fmla="*/ 213 w 1722"/>
                <a:gd name="T39" fmla="*/ 958 h 3238"/>
                <a:gd name="T40" fmla="*/ 116 w 1722"/>
                <a:gd name="T41" fmla="*/ 1157 h 3238"/>
                <a:gd name="T42" fmla="*/ 47 w 1722"/>
                <a:gd name="T43" fmla="*/ 1369 h 3238"/>
                <a:gd name="T44" fmla="*/ 9 w 1722"/>
                <a:gd name="T45" fmla="*/ 1592 h 3238"/>
                <a:gd name="T46" fmla="*/ 2 w 1722"/>
                <a:gd name="T47" fmla="*/ 1808 h 3238"/>
                <a:gd name="T48" fmla="*/ 19 w 1722"/>
                <a:gd name="T49" fmla="*/ 1991 h 3238"/>
                <a:gd name="T50" fmla="*/ 56 w 1722"/>
                <a:gd name="T51" fmla="*/ 2168 h 3238"/>
                <a:gd name="T52" fmla="*/ 112 w 1722"/>
                <a:gd name="T53" fmla="*/ 2338 h 3238"/>
                <a:gd name="T54" fmla="*/ 185 w 1722"/>
                <a:gd name="T55" fmla="*/ 2498 h 3238"/>
                <a:gd name="T56" fmla="*/ 277 w 1722"/>
                <a:gd name="T57" fmla="*/ 2651 h 3238"/>
                <a:gd name="T58" fmla="*/ 384 w 1722"/>
                <a:gd name="T59" fmla="*/ 2790 h 3238"/>
                <a:gd name="T60" fmla="*/ 508 w 1722"/>
                <a:gd name="T61" fmla="*/ 2918 h 3238"/>
                <a:gd name="T62" fmla="*/ 645 w 1722"/>
                <a:gd name="T63" fmla="*/ 3032 h 3238"/>
                <a:gd name="T64" fmla="*/ 795 w 1722"/>
                <a:gd name="T65" fmla="*/ 3132 h 3238"/>
                <a:gd name="T66" fmla="*/ 959 w 1722"/>
                <a:gd name="T67" fmla="*/ 3215 h 3238"/>
                <a:gd name="T68" fmla="*/ 991 w 1722"/>
                <a:gd name="T69" fmla="*/ 3142 h 3238"/>
                <a:gd name="T70" fmla="*/ 836 w 1722"/>
                <a:gd name="T71" fmla="*/ 3062 h 3238"/>
                <a:gd name="T72" fmla="*/ 692 w 1722"/>
                <a:gd name="T73" fmla="*/ 2968 h 3238"/>
                <a:gd name="T74" fmla="*/ 562 w 1722"/>
                <a:gd name="T75" fmla="*/ 2860 h 3238"/>
                <a:gd name="T76" fmla="*/ 446 w 1722"/>
                <a:gd name="T77" fmla="*/ 2738 h 3238"/>
                <a:gd name="T78" fmla="*/ 344 w 1722"/>
                <a:gd name="T79" fmla="*/ 2605 h 3238"/>
                <a:gd name="T80" fmla="*/ 256 w 1722"/>
                <a:gd name="T81" fmla="*/ 2461 h 3238"/>
                <a:gd name="T82" fmla="*/ 187 w 1722"/>
                <a:gd name="T83" fmla="*/ 2308 h 3238"/>
                <a:gd name="T84" fmla="*/ 133 w 1722"/>
                <a:gd name="T85" fmla="*/ 2147 h 3238"/>
                <a:gd name="T86" fmla="*/ 98 w 1722"/>
                <a:gd name="T87" fmla="*/ 1979 h 3238"/>
                <a:gd name="T88" fmla="*/ 82 w 1722"/>
                <a:gd name="T89" fmla="*/ 1805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2" h="3238">
                  <a:moveTo>
                    <a:pt x="81" y="1747"/>
                  </a:moveTo>
                  <a:lnTo>
                    <a:pt x="83" y="1674"/>
                  </a:lnTo>
                  <a:lnTo>
                    <a:pt x="88" y="1603"/>
                  </a:lnTo>
                  <a:lnTo>
                    <a:pt x="96" y="1532"/>
                  </a:lnTo>
                  <a:lnTo>
                    <a:pt x="109" y="1461"/>
                  </a:lnTo>
                  <a:lnTo>
                    <a:pt x="124" y="1392"/>
                  </a:lnTo>
                  <a:lnTo>
                    <a:pt x="141" y="1325"/>
                  </a:lnTo>
                  <a:lnTo>
                    <a:pt x="163" y="1258"/>
                  </a:lnTo>
                  <a:lnTo>
                    <a:pt x="188" y="1193"/>
                  </a:lnTo>
                  <a:lnTo>
                    <a:pt x="214" y="1130"/>
                  </a:lnTo>
                  <a:lnTo>
                    <a:pt x="245" y="1067"/>
                  </a:lnTo>
                  <a:lnTo>
                    <a:pt x="277" y="1007"/>
                  </a:lnTo>
                  <a:lnTo>
                    <a:pt x="313" y="949"/>
                  </a:lnTo>
                  <a:lnTo>
                    <a:pt x="352" y="892"/>
                  </a:lnTo>
                  <a:lnTo>
                    <a:pt x="391" y="836"/>
                  </a:lnTo>
                  <a:lnTo>
                    <a:pt x="434" y="782"/>
                  </a:lnTo>
                  <a:lnTo>
                    <a:pt x="480" y="731"/>
                  </a:lnTo>
                  <a:lnTo>
                    <a:pt x="527" y="682"/>
                  </a:lnTo>
                  <a:lnTo>
                    <a:pt x="577" y="635"/>
                  </a:lnTo>
                  <a:lnTo>
                    <a:pt x="630" y="590"/>
                  </a:lnTo>
                  <a:lnTo>
                    <a:pt x="683" y="547"/>
                  </a:lnTo>
                  <a:lnTo>
                    <a:pt x="739" y="507"/>
                  </a:lnTo>
                  <a:lnTo>
                    <a:pt x="797" y="469"/>
                  </a:lnTo>
                  <a:lnTo>
                    <a:pt x="856" y="433"/>
                  </a:lnTo>
                  <a:lnTo>
                    <a:pt x="918" y="401"/>
                  </a:lnTo>
                  <a:lnTo>
                    <a:pt x="981" y="371"/>
                  </a:lnTo>
                  <a:lnTo>
                    <a:pt x="1045" y="344"/>
                  </a:lnTo>
                  <a:lnTo>
                    <a:pt x="1111" y="319"/>
                  </a:lnTo>
                  <a:lnTo>
                    <a:pt x="1179" y="297"/>
                  </a:lnTo>
                  <a:lnTo>
                    <a:pt x="1247" y="279"/>
                  </a:lnTo>
                  <a:lnTo>
                    <a:pt x="1317" y="264"/>
                  </a:lnTo>
                  <a:lnTo>
                    <a:pt x="1388" y="251"/>
                  </a:lnTo>
                  <a:lnTo>
                    <a:pt x="1460" y="241"/>
                  </a:lnTo>
                  <a:lnTo>
                    <a:pt x="1319" y="317"/>
                  </a:lnTo>
                  <a:lnTo>
                    <a:pt x="1358" y="388"/>
                  </a:lnTo>
                  <a:lnTo>
                    <a:pt x="1722" y="194"/>
                  </a:lnTo>
                  <a:lnTo>
                    <a:pt x="1358" y="0"/>
                  </a:lnTo>
                  <a:lnTo>
                    <a:pt x="1319" y="70"/>
                  </a:lnTo>
                  <a:lnTo>
                    <a:pt x="1487" y="159"/>
                  </a:lnTo>
                  <a:lnTo>
                    <a:pt x="1410" y="167"/>
                  </a:lnTo>
                  <a:lnTo>
                    <a:pt x="1333" y="179"/>
                  </a:lnTo>
                  <a:lnTo>
                    <a:pt x="1259" y="194"/>
                  </a:lnTo>
                  <a:lnTo>
                    <a:pt x="1184" y="212"/>
                  </a:lnTo>
                  <a:lnTo>
                    <a:pt x="1112" y="235"/>
                  </a:lnTo>
                  <a:lnTo>
                    <a:pt x="1041" y="260"/>
                  </a:lnTo>
                  <a:lnTo>
                    <a:pt x="972" y="288"/>
                  </a:lnTo>
                  <a:lnTo>
                    <a:pt x="904" y="318"/>
                  </a:lnTo>
                  <a:lnTo>
                    <a:pt x="838" y="353"/>
                  </a:lnTo>
                  <a:lnTo>
                    <a:pt x="774" y="389"/>
                  </a:lnTo>
                  <a:lnTo>
                    <a:pt x="712" y="429"/>
                  </a:lnTo>
                  <a:lnTo>
                    <a:pt x="652" y="472"/>
                  </a:lnTo>
                  <a:lnTo>
                    <a:pt x="594" y="516"/>
                  </a:lnTo>
                  <a:lnTo>
                    <a:pt x="538" y="564"/>
                  </a:lnTo>
                  <a:lnTo>
                    <a:pt x="483" y="614"/>
                  </a:lnTo>
                  <a:lnTo>
                    <a:pt x="432" y="666"/>
                  </a:lnTo>
                  <a:lnTo>
                    <a:pt x="383" y="720"/>
                  </a:lnTo>
                  <a:lnTo>
                    <a:pt x="337" y="777"/>
                  </a:lnTo>
                  <a:lnTo>
                    <a:pt x="294" y="835"/>
                  </a:lnTo>
                  <a:lnTo>
                    <a:pt x="252" y="896"/>
                  </a:lnTo>
                  <a:lnTo>
                    <a:pt x="213" y="958"/>
                  </a:lnTo>
                  <a:lnTo>
                    <a:pt x="178" y="1023"/>
                  </a:lnTo>
                  <a:lnTo>
                    <a:pt x="146" y="1088"/>
                  </a:lnTo>
                  <a:lnTo>
                    <a:pt x="116" y="1157"/>
                  </a:lnTo>
                  <a:lnTo>
                    <a:pt x="90" y="1226"/>
                  </a:lnTo>
                  <a:lnTo>
                    <a:pt x="67" y="1297"/>
                  </a:lnTo>
                  <a:lnTo>
                    <a:pt x="47" y="1369"/>
                  </a:lnTo>
                  <a:lnTo>
                    <a:pt x="31" y="1442"/>
                  </a:lnTo>
                  <a:lnTo>
                    <a:pt x="18" y="1516"/>
                  </a:lnTo>
                  <a:lnTo>
                    <a:pt x="9" y="1592"/>
                  </a:lnTo>
                  <a:lnTo>
                    <a:pt x="3" y="1669"/>
                  </a:lnTo>
                  <a:lnTo>
                    <a:pt x="0" y="1747"/>
                  </a:lnTo>
                  <a:lnTo>
                    <a:pt x="2" y="1808"/>
                  </a:lnTo>
                  <a:lnTo>
                    <a:pt x="5" y="1870"/>
                  </a:lnTo>
                  <a:lnTo>
                    <a:pt x="11" y="1931"/>
                  </a:lnTo>
                  <a:lnTo>
                    <a:pt x="19" y="1991"/>
                  </a:lnTo>
                  <a:lnTo>
                    <a:pt x="29" y="2050"/>
                  </a:lnTo>
                  <a:lnTo>
                    <a:pt x="41" y="2110"/>
                  </a:lnTo>
                  <a:lnTo>
                    <a:pt x="56" y="2168"/>
                  </a:lnTo>
                  <a:lnTo>
                    <a:pt x="73" y="2225"/>
                  </a:lnTo>
                  <a:lnTo>
                    <a:pt x="91" y="2282"/>
                  </a:lnTo>
                  <a:lnTo>
                    <a:pt x="112" y="2338"/>
                  </a:lnTo>
                  <a:lnTo>
                    <a:pt x="134" y="2392"/>
                  </a:lnTo>
                  <a:lnTo>
                    <a:pt x="160" y="2446"/>
                  </a:lnTo>
                  <a:lnTo>
                    <a:pt x="185" y="2498"/>
                  </a:lnTo>
                  <a:lnTo>
                    <a:pt x="214" y="2551"/>
                  </a:lnTo>
                  <a:lnTo>
                    <a:pt x="245" y="2601"/>
                  </a:lnTo>
                  <a:lnTo>
                    <a:pt x="277" y="2651"/>
                  </a:lnTo>
                  <a:lnTo>
                    <a:pt x="311" y="2698"/>
                  </a:lnTo>
                  <a:lnTo>
                    <a:pt x="347" y="2745"/>
                  </a:lnTo>
                  <a:lnTo>
                    <a:pt x="384" y="2790"/>
                  </a:lnTo>
                  <a:lnTo>
                    <a:pt x="424" y="2834"/>
                  </a:lnTo>
                  <a:lnTo>
                    <a:pt x="464" y="2878"/>
                  </a:lnTo>
                  <a:lnTo>
                    <a:pt x="508" y="2918"/>
                  </a:lnTo>
                  <a:lnTo>
                    <a:pt x="552" y="2958"/>
                  </a:lnTo>
                  <a:lnTo>
                    <a:pt x="597" y="2996"/>
                  </a:lnTo>
                  <a:lnTo>
                    <a:pt x="645" y="3032"/>
                  </a:lnTo>
                  <a:lnTo>
                    <a:pt x="694" y="3067"/>
                  </a:lnTo>
                  <a:lnTo>
                    <a:pt x="744" y="3101"/>
                  </a:lnTo>
                  <a:lnTo>
                    <a:pt x="795" y="3132"/>
                  </a:lnTo>
                  <a:lnTo>
                    <a:pt x="848" y="3161"/>
                  </a:lnTo>
                  <a:lnTo>
                    <a:pt x="903" y="3189"/>
                  </a:lnTo>
                  <a:lnTo>
                    <a:pt x="959" y="3215"/>
                  </a:lnTo>
                  <a:lnTo>
                    <a:pt x="1016" y="3238"/>
                  </a:lnTo>
                  <a:lnTo>
                    <a:pt x="1046" y="3164"/>
                  </a:lnTo>
                  <a:lnTo>
                    <a:pt x="991" y="3142"/>
                  </a:lnTo>
                  <a:lnTo>
                    <a:pt x="938" y="3117"/>
                  </a:lnTo>
                  <a:lnTo>
                    <a:pt x="887" y="3090"/>
                  </a:lnTo>
                  <a:lnTo>
                    <a:pt x="836" y="3062"/>
                  </a:lnTo>
                  <a:lnTo>
                    <a:pt x="787" y="3033"/>
                  </a:lnTo>
                  <a:lnTo>
                    <a:pt x="739" y="3001"/>
                  </a:lnTo>
                  <a:lnTo>
                    <a:pt x="692" y="2968"/>
                  </a:lnTo>
                  <a:lnTo>
                    <a:pt x="647" y="2933"/>
                  </a:lnTo>
                  <a:lnTo>
                    <a:pt x="604" y="2897"/>
                  </a:lnTo>
                  <a:lnTo>
                    <a:pt x="562" y="2860"/>
                  </a:lnTo>
                  <a:lnTo>
                    <a:pt x="521" y="2821"/>
                  </a:lnTo>
                  <a:lnTo>
                    <a:pt x="483" y="2780"/>
                  </a:lnTo>
                  <a:lnTo>
                    <a:pt x="446" y="2738"/>
                  </a:lnTo>
                  <a:lnTo>
                    <a:pt x="410" y="2695"/>
                  </a:lnTo>
                  <a:lnTo>
                    <a:pt x="376" y="2651"/>
                  </a:lnTo>
                  <a:lnTo>
                    <a:pt x="344" y="2605"/>
                  </a:lnTo>
                  <a:lnTo>
                    <a:pt x="312" y="2558"/>
                  </a:lnTo>
                  <a:lnTo>
                    <a:pt x="284" y="2510"/>
                  </a:lnTo>
                  <a:lnTo>
                    <a:pt x="256" y="2461"/>
                  </a:lnTo>
                  <a:lnTo>
                    <a:pt x="232" y="2411"/>
                  </a:lnTo>
                  <a:lnTo>
                    <a:pt x="207" y="2360"/>
                  </a:lnTo>
                  <a:lnTo>
                    <a:pt x="187" y="2308"/>
                  </a:lnTo>
                  <a:lnTo>
                    <a:pt x="167" y="2255"/>
                  </a:lnTo>
                  <a:lnTo>
                    <a:pt x="149" y="2202"/>
                  </a:lnTo>
                  <a:lnTo>
                    <a:pt x="133" y="2147"/>
                  </a:lnTo>
                  <a:lnTo>
                    <a:pt x="119" y="2091"/>
                  </a:lnTo>
                  <a:lnTo>
                    <a:pt x="107" y="2035"/>
                  </a:lnTo>
                  <a:lnTo>
                    <a:pt x="98" y="1979"/>
                  </a:lnTo>
                  <a:lnTo>
                    <a:pt x="90" y="1921"/>
                  </a:lnTo>
                  <a:lnTo>
                    <a:pt x="85" y="1864"/>
                  </a:lnTo>
                  <a:lnTo>
                    <a:pt x="82" y="1805"/>
                  </a:lnTo>
                  <a:lnTo>
                    <a:pt x="81" y="1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664360" y="2843502"/>
              <a:ext cx="546100" cy="1028700"/>
            </a:xfrm>
            <a:custGeom>
              <a:avLst/>
              <a:gdLst>
                <a:gd name="T0" fmla="*/ 730 w 1720"/>
                <a:gd name="T1" fmla="*/ 97 h 3239"/>
                <a:gd name="T2" fmla="*/ 885 w 1720"/>
                <a:gd name="T3" fmla="*/ 176 h 3239"/>
                <a:gd name="T4" fmla="*/ 1029 w 1720"/>
                <a:gd name="T5" fmla="*/ 270 h 3239"/>
                <a:gd name="T6" fmla="*/ 1160 w 1720"/>
                <a:gd name="T7" fmla="*/ 378 h 3239"/>
                <a:gd name="T8" fmla="*/ 1276 w 1720"/>
                <a:gd name="T9" fmla="*/ 501 h 3239"/>
                <a:gd name="T10" fmla="*/ 1378 w 1720"/>
                <a:gd name="T11" fmla="*/ 633 h 3239"/>
                <a:gd name="T12" fmla="*/ 1464 w 1720"/>
                <a:gd name="T13" fmla="*/ 777 h 3239"/>
                <a:gd name="T14" fmla="*/ 1535 w 1720"/>
                <a:gd name="T15" fmla="*/ 930 h 3239"/>
                <a:gd name="T16" fmla="*/ 1588 w 1720"/>
                <a:gd name="T17" fmla="*/ 1092 h 3239"/>
                <a:gd name="T18" fmla="*/ 1623 w 1720"/>
                <a:gd name="T19" fmla="*/ 1259 h 3239"/>
                <a:gd name="T20" fmla="*/ 1640 w 1720"/>
                <a:gd name="T21" fmla="*/ 1432 h 3239"/>
                <a:gd name="T22" fmla="*/ 1633 w 1720"/>
                <a:gd name="T23" fmla="*/ 1636 h 3239"/>
                <a:gd name="T24" fmla="*/ 1598 w 1720"/>
                <a:gd name="T25" fmla="*/ 1847 h 3239"/>
                <a:gd name="T26" fmla="*/ 1534 w 1720"/>
                <a:gd name="T27" fmla="*/ 2045 h 3239"/>
                <a:gd name="T28" fmla="*/ 1443 w 1720"/>
                <a:gd name="T29" fmla="*/ 2230 h 3239"/>
                <a:gd name="T30" fmla="*/ 1329 w 1720"/>
                <a:gd name="T31" fmla="*/ 2403 h 3239"/>
                <a:gd name="T32" fmla="*/ 1193 w 1720"/>
                <a:gd name="T33" fmla="*/ 2556 h 3239"/>
                <a:gd name="T34" fmla="*/ 1037 w 1720"/>
                <a:gd name="T35" fmla="*/ 2691 h 3239"/>
                <a:gd name="T36" fmla="*/ 864 w 1720"/>
                <a:gd name="T37" fmla="*/ 2805 h 3239"/>
                <a:gd name="T38" fmla="*/ 676 w 1720"/>
                <a:gd name="T39" fmla="*/ 2895 h 3239"/>
                <a:gd name="T40" fmla="*/ 475 w 1720"/>
                <a:gd name="T41" fmla="*/ 2960 h 3239"/>
                <a:gd name="T42" fmla="*/ 262 w 1720"/>
                <a:gd name="T43" fmla="*/ 2996 h 3239"/>
                <a:gd name="T44" fmla="*/ 0 w 1720"/>
                <a:gd name="T45" fmla="*/ 3045 h 3239"/>
                <a:gd name="T46" fmla="*/ 234 w 1720"/>
                <a:gd name="T47" fmla="*/ 3078 h 3239"/>
                <a:gd name="T48" fmla="*/ 463 w 1720"/>
                <a:gd name="T49" fmla="*/ 3044 h 3239"/>
                <a:gd name="T50" fmla="*/ 680 w 1720"/>
                <a:gd name="T51" fmla="*/ 2978 h 3239"/>
                <a:gd name="T52" fmla="*/ 883 w 1720"/>
                <a:gd name="T53" fmla="*/ 2885 h 3239"/>
                <a:gd name="T54" fmla="*/ 1070 w 1720"/>
                <a:gd name="T55" fmla="*/ 2767 h 3239"/>
                <a:gd name="T56" fmla="*/ 1238 w 1720"/>
                <a:gd name="T57" fmla="*/ 2625 h 3239"/>
                <a:gd name="T58" fmla="*/ 1384 w 1720"/>
                <a:gd name="T59" fmla="*/ 2462 h 3239"/>
                <a:gd name="T60" fmla="*/ 1507 w 1720"/>
                <a:gd name="T61" fmla="*/ 2280 h 3239"/>
                <a:gd name="T62" fmla="*/ 1605 w 1720"/>
                <a:gd name="T63" fmla="*/ 2082 h 3239"/>
                <a:gd name="T64" fmla="*/ 1675 w 1720"/>
                <a:gd name="T65" fmla="*/ 1870 h 3239"/>
                <a:gd name="T66" fmla="*/ 1713 w 1720"/>
                <a:gd name="T67" fmla="*/ 1646 h 3239"/>
                <a:gd name="T68" fmla="*/ 1719 w 1720"/>
                <a:gd name="T69" fmla="*/ 1430 h 3239"/>
                <a:gd name="T70" fmla="*/ 1703 w 1720"/>
                <a:gd name="T71" fmla="*/ 1247 h 3239"/>
                <a:gd name="T72" fmla="*/ 1666 w 1720"/>
                <a:gd name="T73" fmla="*/ 1071 h 3239"/>
                <a:gd name="T74" fmla="*/ 1610 w 1720"/>
                <a:gd name="T75" fmla="*/ 901 h 3239"/>
                <a:gd name="T76" fmla="*/ 1535 w 1720"/>
                <a:gd name="T77" fmla="*/ 740 h 3239"/>
                <a:gd name="T78" fmla="*/ 1445 w 1720"/>
                <a:gd name="T79" fmla="*/ 588 h 3239"/>
                <a:gd name="T80" fmla="*/ 1336 w 1720"/>
                <a:gd name="T81" fmla="*/ 448 h 3239"/>
                <a:gd name="T82" fmla="*/ 1214 w 1720"/>
                <a:gd name="T83" fmla="*/ 320 h 3239"/>
                <a:gd name="T84" fmla="*/ 1077 w 1720"/>
                <a:gd name="T85" fmla="*/ 206 h 3239"/>
                <a:gd name="T86" fmla="*/ 926 w 1720"/>
                <a:gd name="T87" fmla="*/ 106 h 3239"/>
                <a:gd name="T88" fmla="*/ 762 w 1720"/>
                <a:gd name="T89" fmla="*/ 24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0" h="3239">
                  <a:moveTo>
                    <a:pt x="705" y="0"/>
                  </a:moveTo>
                  <a:lnTo>
                    <a:pt x="676" y="75"/>
                  </a:lnTo>
                  <a:lnTo>
                    <a:pt x="730" y="97"/>
                  </a:lnTo>
                  <a:lnTo>
                    <a:pt x="783" y="121"/>
                  </a:lnTo>
                  <a:lnTo>
                    <a:pt x="835" y="148"/>
                  </a:lnTo>
                  <a:lnTo>
                    <a:pt x="885" y="176"/>
                  </a:lnTo>
                  <a:lnTo>
                    <a:pt x="935" y="205"/>
                  </a:lnTo>
                  <a:lnTo>
                    <a:pt x="983" y="237"/>
                  </a:lnTo>
                  <a:lnTo>
                    <a:pt x="1029" y="270"/>
                  </a:lnTo>
                  <a:lnTo>
                    <a:pt x="1074" y="305"/>
                  </a:lnTo>
                  <a:lnTo>
                    <a:pt x="1118" y="341"/>
                  </a:lnTo>
                  <a:lnTo>
                    <a:pt x="1160" y="378"/>
                  </a:lnTo>
                  <a:lnTo>
                    <a:pt x="1199" y="418"/>
                  </a:lnTo>
                  <a:lnTo>
                    <a:pt x="1239" y="459"/>
                  </a:lnTo>
                  <a:lnTo>
                    <a:pt x="1276" y="501"/>
                  </a:lnTo>
                  <a:lnTo>
                    <a:pt x="1312" y="544"/>
                  </a:lnTo>
                  <a:lnTo>
                    <a:pt x="1346" y="588"/>
                  </a:lnTo>
                  <a:lnTo>
                    <a:pt x="1378" y="633"/>
                  </a:lnTo>
                  <a:lnTo>
                    <a:pt x="1408" y="680"/>
                  </a:lnTo>
                  <a:lnTo>
                    <a:pt x="1438" y="729"/>
                  </a:lnTo>
                  <a:lnTo>
                    <a:pt x="1464" y="777"/>
                  </a:lnTo>
                  <a:lnTo>
                    <a:pt x="1490" y="827"/>
                  </a:lnTo>
                  <a:lnTo>
                    <a:pt x="1513" y="879"/>
                  </a:lnTo>
                  <a:lnTo>
                    <a:pt x="1535" y="930"/>
                  </a:lnTo>
                  <a:lnTo>
                    <a:pt x="1554" y="983"/>
                  </a:lnTo>
                  <a:lnTo>
                    <a:pt x="1572" y="1037"/>
                  </a:lnTo>
                  <a:lnTo>
                    <a:pt x="1588" y="1092"/>
                  </a:lnTo>
                  <a:lnTo>
                    <a:pt x="1602" y="1146"/>
                  </a:lnTo>
                  <a:lnTo>
                    <a:pt x="1613" y="1203"/>
                  </a:lnTo>
                  <a:lnTo>
                    <a:pt x="1623" y="1259"/>
                  </a:lnTo>
                  <a:lnTo>
                    <a:pt x="1631" y="1317"/>
                  </a:lnTo>
                  <a:lnTo>
                    <a:pt x="1636" y="1374"/>
                  </a:lnTo>
                  <a:lnTo>
                    <a:pt x="1640" y="1432"/>
                  </a:lnTo>
                  <a:lnTo>
                    <a:pt x="1640" y="1492"/>
                  </a:lnTo>
                  <a:lnTo>
                    <a:pt x="1639" y="1565"/>
                  </a:lnTo>
                  <a:lnTo>
                    <a:pt x="1633" y="1636"/>
                  </a:lnTo>
                  <a:lnTo>
                    <a:pt x="1625" y="1707"/>
                  </a:lnTo>
                  <a:lnTo>
                    <a:pt x="1613" y="1777"/>
                  </a:lnTo>
                  <a:lnTo>
                    <a:pt x="1598" y="1847"/>
                  </a:lnTo>
                  <a:lnTo>
                    <a:pt x="1579" y="1914"/>
                  </a:lnTo>
                  <a:lnTo>
                    <a:pt x="1559" y="1980"/>
                  </a:lnTo>
                  <a:lnTo>
                    <a:pt x="1534" y="2045"/>
                  </a:lnTo>
                  <a:lnTo>
                    <a:pt x="1506" y="2108"/>
                  </a:lnTo>
                  <a:lnTo>
                    <a:pt x="1476" y="2171"/>
                  </a:lnTo>
                  <a:lnTo>
                    <a:pt x="1443" y="2230"/>
                  </a:lnTo>
                  <a:lnTo>
                    <a:pt x="1408" y="2290"/>
                  </a:lnTo>
                  <a:lnTo>
                    <a:pt x="1370" y="2347"/>
                  </a:lnTo>
                  <a:lnTo>
                    <a:pt x="1329" y="2403"/>
                  </a:lnTo>
                  <a:lnTo>
                    <a:pt x="1286" y="2455"/>
                  </a:lnTo>
                  <a:lnTo>
                    <a:pt x="1241" y="2507"/>
                  </a:lnTo>
                  <a:lnTo>
                    <a:pt x="1193" y="2556"/>
                  </a:lnTo>
                  <a:lnTo>
                    <a:pt x="1143" y="2604"/>
                  </a:lnTo>
                  <a:lnTo>
                    <a:pt x="1092" y="2648"/>
                  </a:lnTo>
                  <a:lnTo>
                    <a:pt x="1037" y="2691"/>
                  </a:lnTo>
                  <a:lnTo>
                    <a:pt x="982" y="2732"/>
                  </a:lnTo>
                  <a:lnTo>
                    <a:pt x="923" y="2769"/>
                  </a:lnTo>
                  <a:lnTo>
                    <a:pt x="864" y="2805"/>
                  </a:lnTo>
                  <a:lnTo>
                    <a:pt x="804" y="2838"/>
                  </a:lnTo>
                  <a:lnTo>
                    <a:pt x="741" y="2868"/>
                  </a:lnTo>
                  <a:lnTo>
                    <a:pt x="676" y="2895"/>
                  </a:lnTo>
                  <a:lnTo>
                    <a:pt x="609" y="2919"/>
                  </a:lnTo>
                  <a:lnTo>
                    <a:pt x="543" y="2941"/>
                  </a:lnTo>
                  <a:lnTo>
                    <a:pt x="475" y="2960"/>
                  </a:lnTo>
                  <a:lnTo>
                    <a:pt x="405" y="2975"/>
                  </a:lnTo>
                  <a:lnTo>
                    <a:pt x="333" y="2988"/>
                  </a:lnTo>
                  <a:lnTo>
                    <a:pt x="262" y="2996"/>
                  </a:lnTo>
                  <a:lnTo>
                    <a:pt x="401" y="2921"/>
                  </a:lnTo>
                  <a:lnTo>
                    <a:pt x="364" y="2850"/>
                  </a:lnTo>
                  <a:lnTo>
                    <a:pt x="0" y="3045"/>
                  </a:lnTo>
                  <a:lnTo>
                    <a:pt x="364" y="3239"/>
                  </a:lnTo>
                  <a:lnTo>
                    <a:pt x="401" y="3168"/>
                  </a:lnTo>
                  <a:lnTo>
                    <a:pt x="234" y="3078"/>
                  </a:lnTo>
                  <a:lnTo>
                    <a:pt x="312" y="3070"/>
                  </a:lnTo>
                  <a:lnTo>
                    <a:pt x="387" y="3059"/>
                  </a:lnTo>
                  <a:lnTo>
                    <a:pt x="463" y="3044"/>
                  </a:lnTo>
                  <a:lnTo>
                    <a:pt x="536" y="3026"/>
                  </a:lnTo>
                  <a:lnTo>
                    <a:pt x="609" y="3004"/>
                  </a:lnTo>
                  <a:lnTo>
                    <a:pt x="680" y="2978"/>
                  </a:lnTo>
                  <a:lnTo>
                    <a:pt x="749" y="2951"/>
                  </a:lnTo>
                  <a:lnTo>
                    <a:pt x="816" y="2919"/>
                  </a:lnTo>
                  <a:lnTo>
                    <a:pt x="883" y="2885"/>
                  </a:lnTo>
                  <a:lnTo>
                    <a:pt x="947" y="2849"/>
                  </a:lnTo>
                  <a:lnTo>
                    <a:pt x="1010" y="2809"/>
                  </a:lnTo>
                  <a:lnTo>
                    <a:pt x="1070" y="2767"/>
                  </a:lnTo>
                  <a:lnTo>
                    <a:pt x="1128" y="2722"/>
                  </a:lnTo>
                  <a:lnTo>
                    <a:pt x="1184" y="2675"/>
                  </a:lnTo>
                  <a:lnTo>
                    <a:pt x="1238" y="2625"/>
                  </a:lnTo>
                  <a:lnTo>
                    <a:pt x="1289" y="2572"/>
                  </a:lnTo>
                  <a:lnTo>
                    <a:pt x="1338" y="2518"/>
                  </a:lnTo>
                  <a:lnTo>
                    <a:pt x="1384" y="2462"/>
                  </a:lnTo>
                  <a:lnTo>
                    <a:pt x="1428" y="2403"/>
                  </a:lnTo>
                  <a:lnTo>
                    <a:pt x="1469" y="2342"/>
                  </a:lnTo>
                  <a:lnTo>
                    <a:pt x="1507" y="2280"/>
                  </a:lnTo>
                  <a:lnTo>
                    <a:pt x="1543" y="2215"/>
                  </a:lnTo>
                  <a:lnTo>
                    <a:pt x="1576" y="2150"/>
                  </a:lnTo>
                  <a:lnTo>
                    <a:pt x="1605" y="2082"/>
                  </a:lnTo>
                  <a:lnTo>
                    <a:pt x="1632" y="2013"/>
                  </a:lnTo>
                  <a:lnTo>
                    <a:pt x="1655" y="1942"/>
                  </a:lnTo>
                  <a:lnTo>
                    <a:pt x="1675" y="1870"/>
                  </a:lnTo>
                  <a:lnTo>
                    <a:pt x="1691" y="1797"/>
                  </a:lnTo>
                  <a:lnTo>
                    <a:pt x="1704" y="1722"/>
                  </a:lnTo>
                  <a:lnTo>
                    <a:pt x="1713" y="1646"/>
                  </a:lnTo>
                  <a:lnTo>
                    <a:pt x="1719" y="1570"/>
                  </a:lnTo>
                  <a:lnTo>
                    <a:pt x="1720" y="1492"/>
                  </a:lnTo>
                  <a:lnTo>
                    <a:pt x="1719" y="1430"/>
                  </a:lnTo>
                  <a:lnTo>
                    <a:pt x="1716" y="1368"/>
                  </a:lnTo>
                  <a:lnTo>
                    <a:pt x="1710" y="1308"/>
                  </a:lnTo>
                  <a:lnTo>
                    <a:pt x="1703" y="1247"/>
                  </a:lnTo>
                  <a:lnTo>
                    <a:pt x="1692" y="1188"/>
                  </a:lnTo>
                  <a:lnTo>
                    <a:pt x="1680" y="1129"/>
                  </a:lnTo>
                  <a:lnTo>
                    <a:pt x="1666" y="1071"/>
                  </a:lnTo>
                  <a:lnTo>
                    <a:pt x="1648" y="1014"/>
                  </a:lnTo>
                  <a:lnTo>
                    <a:pt x="1629" y="957"/>
                  </a:lnTo>
                  <a:lnTo>
                    <a:pt x="1610" y="901"/>
                  </a:lnTo>
                  <a:lnTo>
                    <a:pt x="1586" y="846"/>
                  </a:lnTo>
                  <a:lnTo>
                    <a:pt x="1562" y="793"/>
                  </a:lnTo>
                  <a:lnTo>
                    <a:pt x="1535" y="740"/>
                  </a:lnTo>
                  <a:lnTo>
                    <a:pt x="1507" y="688"/>
                  </a:lnTo>
                  <a:lnTo>
                    <a:pt x="1476" y="638"/>
                  </a:lnTo>
                  <a:lnTo>
                    <a:pt x="1445" y="588"/>
                  </a:lnTo>
                  <a:lnTo>
                    <a:pt x="1410" y="540"/>
                  </a:lnTo>
                  <a:lnTo>
                    <a:pt x="1375" y="494"/>
                  </a:lnTo>
                  <a:lnTo>
                    <a:pt x="1336" y="448"/>
                  </a:lnTo>
                  <a:lnTo>
                    <a:pt x="1298" y="404"/>
                  </a:lnTo>
                  <a:lnTo>
                    <a:pt x="1256" y="361"/>
                  </a:lnTo>
                  <a:lnTo>
                    <a:pt x="1214" y="320"/>
                  </a:lnTo>
                  <a:lnTo>
                    <a:pt x="1170" y="281"/>
                  </a:lnTo>
                  <a:lnTo>
                    <a:pt x="1124" y="242"/>
                  </a:lnTo>
                  <a:lnTo>
                    <a:pt x="1077" y="206"/>
                  </a:lnTo>
                  <a:lnTo>
                    <a:pt x="1028" y="171"/>
                  </a:lnTo>
                  <a:lnTo>
                    <a:pt x="978" y="138"/>
                  </a:lnTo>
                  <a:lnTo>
                    <a:pt x="926" y="106"/>
                  </a:lnTo>
                  <a:lnTo>
                    <a:pt x="872" y="77"/>
                  </a:lnTo>
                  <a:lnTo>
                    <a:pt x="818" y="49"/>
                  </a:lnTo>
                  <a:lnTo>
                    <a:pt x="762" y="24"/>
                  </a:lnTo>
                  <a:lnTo>
                    <a:pt x="7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pt-BR"/>
            </a:p>
          </p:txBody>
        </p:sp>
      </p:grp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F1C1B19-374C-4543-AA27-5C9809C80816}"/>
              </a:ext>
            </a:extLst>
          </p:cNvPr>
          <p:cNvCxnSpPr>
            <a:cxnSpLocks/>
          </p:cNvCxnSpPr>
          <p:nvPr/>
        </p:nvCxnSpPr>
        <p:spPr>
          <a:xfrm>
            <a:off x="3894281" y="4128805"/>
            <a:ext cx="331932" cy="0"/>
          </a:xfrm>
          <a:prstGeom prst="line">
            <a:avLst/>
          </a:prstGeom>
          <a:ln w="28575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-1969437" y="1720813"/>
            <a:ext cx="3911159" cy="3807790"/>
          </a:xfrm>
          <a:prstGeom prst="ellipse">
            <a:avLst/>
          </a:prstGeom>
          <a:noFill/>
          <a:ln>
            <a:solidFill>
              <a:srgbClr val="0E1742">
                <a:alpha val="2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612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04544 0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0569F96-93DE-4C3B-A172-E97951B36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2274" y="1"/>
            <a:ext cx="12264274" cy="6875788"/>
          </a:xfrm>
          <a:prstGeom prst="rect">
            <a:avLst/>
          </a:prstGeom>
        </p:spPr>
      </p:pic>
      <p:pic>
        <p:nvPicPr>
          <p:cNvPr id="8" name="Espaço Reservado para Conteúdo 7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3D0C4E9F-6C4D-4750-85D8-3B6F51955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53" y="4653185"/>
            <a:ext cx="2887833" cy="1177703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B0FE84A-000B-48A2-93EF-A5A3713748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16"/>
          <a:stretch/>
        </p:blipFill>
        <p:spPr>
          <a:xfrm>
            <a:off x="5597311" y="650250"/>
            <a:ext cx="3990110" cy="6812284"/>
          </a:xfrm>
          <a:prstGeom prst="rect">
            <a:avLst/>
          </a:prstGeom>
        </p:spPr>
      </p:pic>
      <p:pic>
        <p:nvPicPr>
          <p:cNvPr id="6" name="Imagem 5" descr="Bandeira vermelha e branca&#10;&#10;Descrição gerada automaticamente">
            <a:extLst>
              <a:ext uri="{FF2B5EF4-FFF2-40B4-BE49-F238E27FC236}">
                <a16:creationId xmlns:a16="http://schemas.microsoft.com/office/drawing/2014/main" id="{EF1D86A5-13BC-44BC-B169-B08A91A3FA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25" y="784851"/>
            <a:ext cx="3911303" cy="68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2.59259E-6 L 0.09908 2.59259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decel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b21fa3c9f_0_41"/>
          <p:cNvSpPr txBox="1"/>
          <p:nvPr/>
        </p:nvSpPr>
        <p:spPr>
          <a:xfrm>
            <a:off x="2563950" y="648125"/>
            <a:ext cx="2876730" cy="2125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0070C0"/>
                </a:solidFill>
                <a:latin typeface="+mj-lt"/>
                <a:ea typeface="Arial"/>
                <a:cs typeface="Arial"/>
                <a:sym typeface="Arial"/>
              </a:rPr>
              <a:t>COMPOSIÇÃO</a:t>
            </a:r>
            <a:endParaRPr sz="2800" b="0" i="0" u="none" strike="noStrike" cap="none" dirty="0">
              <a:solidFill>
                <a:srgbClr val="0070C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70C0"/>
                </a:solidFill>
                <a:latin typeface="+mj-lt"/>
                <a:ea typeface="Arial"/>
                <a:cs typeface="Arial"/>
                <a:sym typeface="Arial"/>
              </a:rPr>
              <a:t>DO PIB</a:t>
            </a:r>
            <a:endParaRPr sz="2800" b="1" i="0" u="none" strike="noStrike" cap="none" dirty="0">
              <a:solidFill>
                <a:srgbClr val="0070C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+mj-lt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+mj-lt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+mj-lt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gfb21fa3c9f_0_41"/>
          <p:cNvSpPr txBox="1"/>
          <p:nvPr/>
        </p:nvSpPr>
        <p:spPr>
          <a:xfrm>
            <a:off x="7156750" y="5909825"/>
            <a:ext cx="748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80D8630-4948-4BDC-97F3-D6915C8998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777949"/>
              </p:ext>
            </p:extLst>
          </p:nvPr>
        </p:nvGraphicFramePr>
        <p:xfrm>
          <a:off x="2474858" y="199327"/>
          <a:ext cx="9738803" cy="641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upo 499">
            <a:extLst>
              <a:ext uri="{FF2B5EF4-FFF2-40B4-BE49-F238E27FC236}">
                <a16:creationId xmlns:a16="http://schemas.microsoft.com/office/drawing/2014/main" id="{FE00E621-AEC7-4EA3-BC31-367ED42BA891}"/>
              </a:ext>
            </a:extLst>
          </p:cNvPr>
          <p:cNvGrpSpPr/>
          <p:nvPr/>
        </p:nvGrpSpPr>
        <p:grpSpPr>
          <a:xfrm>
            <a:off x="8185055" y="3094943"/>
            <a:ext cx="519249" cy="673270"/>
            <a:chOff x="1786575" y="3582768"/>
            <a:chExt cx="756541" cy="980948"/>
          </a:xfrm>
          <a:solidFill>
            <a:srgbClr val="0070C0"/>
          </a:solidFill>
        </p:grpSpPr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83175E8B-7C73-4304-9D80-B8A63F503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0232" y="3582768"/>
              <a:ext cx="349163" cy="160012"/>
            </a:xfrm>
            <a:custGeom>
              <a:avLst/>
              <a:gdLst>
                <a:gd name="T0" fmla="*/ 2636 w 5536"/>
                <a:gd name="T1" fmla="*/ 495 h 2537"/>
                <a:gd name="T2" fmla="*/ 2406 w 5536"/>
                <a:gd name="T3" fmla="*/ 659 h 2537"/>
                <a:gd name="T4" fmla="*/ 1944 w 5536"/>
                <a:gd name="T5" fmla="*/ 1088 h 2537"/>
                <a:gd name="T6" fmla="*/ 1318 w 5536"/>
                <a:gd name="T7" fmla="*/ 1121 h 2537"/>
                <a:gd name="T8" fmla="*/ 890 w 5536"/>
                <a:gd name="T9" fmla="*/ 758 h 2537"/>
                <a:gd name="T10" fmla="*/ 758 w 5536"/>
                <a:gd name="T11" fmla="*/ 593 h 2537"/>
                <a:gd name="T12" fmla="*/ 659 w 5536"/>
                <a:gd name="T13" fmla="*/ 560 h 2537"/>
                <a:gd name="T14" fmla="*/ 560 w 5536"/>
                <a:gd name="T15" fmla="*/ 593 h 2537"/>
                <a:gd name="T16" fmla="*/ 494 w 5536"/>
                <a:gd name="T17" fmla="*/ 692 h 2537"/>
                <a:gd name="T18" fmla="*/ 494 w 5536"/>
                <a:gd name="T19" fmla="*/ 758 h 2537"/>
                <a:gd name="T20" fmla="*/ 956 w 5536"/>
                <a:gd name="T21" fmla="*/ 1845 h 2537"/>
                <a:gd name="T22" fmla="*/ 1120 w 5536"/>
                <a:gd name="T23" fmla="*/ 2010 h 2537"/>
                <a:gd name="T24" fmla="*/ 1351 w 5536"/>
                <a:gd name="T25" fmla="*/ 2076 h 2537"/>
                <a:gd name="T26" fmla="*/ 4350 w 5536"/>
                <a:gd name="T27" fmla="*/ 2043 h 2537"/>
                <a:gd name="T28" fmla="*/ 4614 w 5536"/>
                <a:gd name="T29" fmla="*/ 1878 h 2537"/>
                <a:gd name="T30" fmla="*/ 5042 w 5536"/>
                <a:gd name="T31" fmla="*/ 758 h 2537"/>
                <a:gd name="T32" fmla="*/ 5075 w 5536"/>
                <a:gd name="T33" fmla="*/ 692 h 2537"/>
                <a:gd name="T34" fmla="*/ 5009 w 5536"/>
                <a:gd name="T35" fmla="*/ 593 h 2537"/>
                <a:gd name="T36" fmla="*/ 4877 w 5536"/>
                <a:gd name="T37" fmla="*/ 593 h 2537"/>
                <a:gd name="T38" fmla="*/ 4745 w 5536"/>
                <a:gd name="T39" fmla="*/ 692 h 2537"/>
                <a:gd name="T40" fmla="*/ 4449 w 5536"/>
                <a:gd name="T41" fmla="*/ 989 h 2537"/>
                <a:gd name="T42" fmla="*/ 3954 w 5536"/>
                <a:gd name="T43" fmla="*/ 1186 h 2537"/>
                <a:gd name="T44" fmla="*/ 3427 w 5536"/>
                <a:gd name="T45" fmla="*/ 989 h 2537"/>
                <a:gd name="T46" fmla="*/ 3131 w 5536"/>
                <a:gd name="T47" fmla="*/ 692 h 2537"/>
                <a:gd name="T48" fmla="*/ 2900 w 5536"/>
                <a:gd name="T49" fmla="*/ 495 h 2537"/>
                <a:gd name="T50" fmla="*/ 2768 w 5536"/>
                <a:gd name="T51" fmla="*/ 0 h 2537"/>
                <a:gd name="T52" fmla="*/ 3295 w 5536"/>
                <a:gd name="T53" fmla="*/ 165 h 2537"/>
                <a:gd name="T54" fmla="*/ 3592 w 5536"/>
                <a:gd name="T55" fmla="*/ 495 h 2537"/>
                <a:gd name="T56" fmla="*/ 3757 w 5536"/>
                <a:gd name="T57" fmla="*/ 659 h 2537"/>
                <a:gd name="T58" fmla="*/ 3954 w 5536"/>
                <a:gd name="T59" fmla="*/ 692 h 2537"/>
                <a:gd name="T60" fmla="*/ 4086 w 5536"/>
                <a:gd name="T61" fmla="*/ 659 h 2537"/>
                <a:gd name="T62" fmla="*/ 4284 w 5536"/>
                <a:gd name="T63" fmla="*/ 495 h 2537"/>
                <a:gd name="T64" fmla="*/ 4614 w 5536"/>
                <a:gd name="T65" fmla="*/ 165 h 2537"/>
                <a:gd name="T66" fmla="*/ 5108 w 5536"/>
                <a:gd name="T67" fmla="*/ 132 h 2537"/>
                <a:gd name="T68" fmla="*/ 5371 w 5536"/>
                <a:gd name="T69" fmla="*/ 264 h 2537"/>
                <a:gd name="T70" fmla="*/ 5536 w 5536"/>
                <a:gd name="T71" fmla="*/ 659 h 2537"/>
                <a:gd name="T72" fmla="*/ 5108 w 5536"/>
                <a:gd name="T73" fmla="*/ 1911 h 2537"/>
                <a:gd name="T74" fmla="*/ 4614 w 5536"/>
                <a:gd name="T75" fmla="*/ 2472 h 2537"/>
                <a:gd name="T76" fmla="*/ 1351 w 5536"/>
                <a:gd name="T77" fmla="*/ 2537 h 2537"/>
                <a:gd name="T78" fmla="*/ 659 w 5536"/>
                <a:gd name="T79" fmla="*/ 2241 h 2537"/>
                <a:gd name="T80" fmla="*/ 66 w 5536"/>
                <a:gd name="T81" fmla="*/ 923 h 2537"/>
                <a:gd name="T82" fmla="*/ 99 w 5536"/>
                <a:gd name="T83" fmla="*/ 363 h 2537"/>
                <a:gd name="T84" fmla="*/ 330 w 5536"/>
                <a:gd name="T85" fmla="*/ 165 h 2537"/>
                <a:gd name="T86" fmla="*/ 593 w 5536"/>
                <a:gd name="T87" fmla="*/ 99 h 2537"/>
                <a:gd name="T88" fmla="*/ 956 w 5536"/>
                <a:gd name="T89" fmla="*/ 165 h 2537"/>
                <a:gd name="T90" fmla="*/ 1252 w 5536"/>
                <a:gd name="T91" fmla="*/ 462 h 2537"/>
                <a:gd name="T92" fmla="*/ 1450 w 5536"/>
                <a:gd name="T93" fmla="*/ 626 h 2537"/>
                <a:gd name="T94" fmla="*/ 1615 w 5536"/>
                <a:gd name="T95" fmla="*/ 692 h 2537"/>
                <a:gd name="T96" fmla="*/ 1845 w 5536"/>
                <a:gd name="T97" fmla="*/ 593 h 2537"/>
                <a:gd name="T98" fmla="*/ 2043 w 5536"/>
                <a:gd name="T99" fmla="*/ 363 h 2537"/>
                <a:gd name="T100" fmla="*/ 2505 w 5536"/>
                <a:gd name="T101" fmla="*/ 66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36" h="2537">
                  <a:moveTo>
                    <a:pt x="2768" y="495"/>
                  </a:moveTo>
                  <a:lnTo>
                    <a:pt x="2636" y="495"/>
                  </a:lnTo>
                  <a:lnTo>
                    <a:pt x="2537" y="560"/>
                  </a:lnTo>
                  <a:lnTo>
                    <a:pt x="2406" y="659"/>
                  </a:lnTo>
                  <a:lnTo>
                    <a:pt x="2208" y="923"/>
                  </a:lnTo>
                  <a:lnTo>
                    <a:pt x="1944" y="1088"/>
                  </a:lnTo>
                  <a:lnTo>
                    <a:pt x="1615" y="1186"/>
                  </a:lnTo>
                  <a:lnTo>
                    <a:pt x="1318" y="1121"/>
                  </a:lnTo>
                  <a:lnTo>
                    <a:pt x="1055" y="956"/>
                  </a:lnTo>
                  <a:lnTo>
                    <a:pt x="890" y="758"/>
                  </a:lnTo>
                  <a:lnTo>
                    <a:pt x="758" y="626"/>
                  </a:lnTo>
                  <a:lnTo>
                    <a:pt x="758" y="593"/>
                  </a:lnTo>
                  <a:lnTo>
                    <a:pt x="725" y="593"/>
                  </a:lnTo>
                  <a:lnTo>
                    <a:pt x="659" y="560"/>
                  </a:lnTo>
                  <a:lnTo>
                    <a:pt x="593" y="560"/>
                  </a:lnTo>
                  <a:lnTo>
                    <a:pt x="560" y="593"/>
                  </a:lnTo>
                  <a:lnTo>
                    <a:pt x="494" y="626"/>
                  </a:lnTo>
                  <a:lnTo>
                    <a:pt x="494" y="692"/>
                  </a:lnTo>
                  <a:lnTo>
                    <a:pt x="494" y="725"/>
                  </a:lnTo>
                  <a:lnTo>
                    <a:pt x="494" y="758"/>
                  </a:lnTo>
                  <a:lnTo>
                    <a:pt x="890" y="1747"/>
                  </a:lnTo>
                  <a:lnTo>
                    <a:pt x="956" y="1845"/>
                  </a:lnTo>
                  <a:lnTo>
                    <a:pt x="1022" y="1944"/>
                  </a:lnTo>
                  <a:lnTo>
                    <a:pt x="1120" y="2010"/>
                  </a:lnTo>
                  <a:lnTo>
                    <a:pt x="1219" y="2043"/>
                  </a:lnTo>
                  <a:lnTo>
                    <a:pt x="1351" y="2076"/>
                  </a:lnTo>
                  <a:lnTo>
                    <a:pt x="4218" y="2076"/>
                  </a:lnTo>
                  <a:lnTo>
                    <a:pt x="4350" y="2043"/>
                  </a:lnTo>
                  <a:lnTo>
                    <a:pt x="4482" y="1977"/>
                  </a:lnTo>
                  <a:lnTo>
                    <a:pt x="4614" y="1878"/>
                  </a:lnTo>
                  <a:lnTo>
                    <a:pt x="4679" y="1747"/>
                  </a:lnTo>
                  <a:lnTo>
                    <a:pt x="5042" y="758"/>
                  </a:lnTo>
                  <a:lnTo>
                    <a:pt x="5042" y="725"/>
                  </a:lnTo>
                  <a:lnTo>
                    <a:pt x="5075" y="692"/>
                  </a:lnTo>
                  <a:lnTo>
                    <a:pt x="5042" y="626"/>
                  </a:lnTo>
                  <a:lnTo>
                    <a:pt x="5009" y="593"/>
                  </a:lnTo>
                  <a:lnTo>
                    <a:pt x="4943" y="593"/>
                  </a:lnTo>
                  <a:lnTo>
                    <a:pt x="4877" y="593"/>
                  </a:lnTo>
                  <a:lnTo>
                    <a:pt x="4811" y="626"/>
                  </a:lnTo>
                  <a:lnTo>
                    <a:pt x="4745" y="692"/>
                  </a:lnTo>
                  <a:lnTo>
                    <a:pt x="4614" y="824"/>
                  </a:lnTo>
                  <a:lnTo>
                    <a:pt x="4449" y="989"/>
                  </a:lnTo>
                  <a:lnTo>
                    <a:pt x="4218" y="1121"/>
                  </a:lnTo>
                  <a:lnTo>
                    <a:pt x="3954" y="1186"/>
                  </a:lnTo>
                  <a:lnTo>
                    <a:pt x="3658" y="1121"/>
                  </a:lnTo>
                  <a:lnTo>
                    <a:pt x="3427" y="989"/>
                  </a:lnTo>
                  <a:lnTo>
                    <a:pt x="3262" y="857"/>
                  </a:lnTo>
                  <a:lnTo>
                    <a:pt x="3131" y="692"/>
                  </a:lnTo>
                  <a:lnTo>
                    <a:pt x="3032" y="560"/>
                  </a:lnTo>
                  <a:lnTo>
                    <a:pt x="2900" y="495"/>
                  </a:lnTo>
                  <a:lnTo>
                    <a:pt x="2768" y="495"/>
                  </a:lnTo>
                  <a:close/>
                  <a:moveTo>
                    <a:pt x="2768" y="0"/>
                  </a:moveTo>
                  <a:lnTo>
                    <a:pt x="3065" y="66"/>
                  </a:lnTo>
                  <a:lnTo>
                    <a:pt x="3295" y="165"/>
                  </a:lnTo>
                  <a:lnTo>
                    <a:pt x="3493" y="396"/>
                  </a:lnTo>
                  <a:lnTo>
                    <a:pt x="3592" y="495"/>
                  </a:lnTo>
                  <a:lnTo>
                    <a:pt x="3691" y="593"/>
                  </a:lnTo>
                  <a:lnTo>
                    <a:pt x="3757" y="659"/>
                  </a:lnTo>
                  <a:lnTo>
                    <a:pt x="3856" y="692"/>
                  </a:lnTo>
                  <a:lnTo>
                    <a:pt x="3954" y="692"/>
                  </a:lnTo>
                  <a:lnTo>
                    <a:pt x="3987" y="692"/>
                  </a:lnTo>
                  <a:lnTo>
                    <a:pt x="4086" y="659"/>
                  </a:lnTo>
                  <a:lnTo>
                    <a:pt x="4185" y="593"/>
                  </a:lnTo>
                  <a:lnTo>
                    <a:pt x="4284" y="495"/>
                  </a:lnTo>
                  <a:lnTo>
                    <a:pt x="4383" y="396"/>
                  </a:lnTo>
                  <a:lnTo>
                    <a:pt x="4614" y="165"/>
                  </a:lnTo>
                  <a:lnTo>
                    <a:pt x="4943" y="99"/>
                  </a:lnTo>
                  <a:lnTo>
                    <a:pt x="5108" y="132"/>
                  </a:lnTo>
                  <a:lnTo>
                    <a:pt x="5240" y="165"/>
                  </a:lnTo>
                  <a:lnTo>
                    <a:pt x="5371" y="264"/>
                  </a:lnTo>
                  <a:lnTo>
                    <a:pt x="5470" y="363"/>
                  </a:lnTo>
                  <a:lnTo>
                    <a:pt x="5536" y="659"/>
                  </a:lnTo>
                  <a:lnTo>
                    <a:pt x="5503" y="923"/>
                  </a:lnTo>
                  <a:lnTo>
                    <a:pt x="5108" y="1911"/>
                  </a:lnTo>
                  <a:lnTo>
                    <a:pt x="4910" y="2241"/>
                  </a:lnTo>
                  <a:lnTo>
                    <a:pt x="4614" y="2472"/>
                  </a:lnTo>
                  <a:lnTo>
                    <a:pt x="4218" y="2537"/>
                  </a:lnTo>
                  <a:lnTo>
                    <a:pt x="1351" y="2537"/>
                  </a:lnTo>
                  <a:lnTo>
                    <a:pt x="956" y="2472"/>
                  </a:lnTo>
                  <a:lnTo>
                    <a:pt x="659" y="2241"/>
                  </a:lnTo>
                  <a:lnTo>
                    <a:pt x="428" y="1911"/>
                  </a:lnTo>
                  <a:lnTo>
                    <a:pt x="66" y="923"/>
                  </a:lnTo>
                  <a:lnTo>
                    <a:pt x="0" y="659"/>
                  </a:lnTo>
                  <a:lnTo>
                    <a:pt x="99" y="363"/>
                  </a:lnTo>
                  <a:lnTo>
                    <a:pt x="198" y="264"/>
                  </a:lnTo>
                  <a:lnTo>
                    <a:pt x="330" y="165"/>
                  </a:lnTo>
                  <a:lnTo>
                    <a:pt x="461" y="99"/>
                  </a:lnTo>
                  <a:lnTo>
                    <a:pt x="593" y="99"/>
                  </a:lnTo>
                  <a:lnTo>
                    <a:pt x="758" y="99"/>
                  </a:lnTo>
                  <a:lnTo>
                    <a:pt x="956" y="165"/>
                  </a:lnTo>
                  <a:lnTo>
                    <a:pt x="1153" y="330"/>
                  </a:lnTo>
                  <a:lnTo>
                    <a:pt x="1252" y="462"/>
                  </a:lnTo>
                  <a:lnTo>
                    <a:pt x="1351" y="560"/>
                  </a:lnTo>
                  <a:lnTo>
                    <a:pt x="1450" y="626"/>
                  </a:lnTo>
                  <a:lnTo>
                    <a:pt x="1549" y="692"/>
                  </a:lnTo>
                  <a:lnTo>
                    <a:pt x="1615" y="692"/>
                  </a:lnTo>
                  <a:lnTo>
                    <a:pt x="1714" y="659"/>
                  </a:lnTo>
                  <a:lnTo>
                    <a:pt x="1845" y="593"/>
                  </a:lnTo>
                  <a:lnTo>
                    <a:pt x="1944" y="495"/>
                  </a:lnTo>
                  <a:lnTo>
                    <a:pt x="2043" y="363"/>
                  </a:lnTo>
                  <a:lnTo>
                    <a:pt x="2274" y="165"/>
                  </a:lnTo>
                  <a:lnTo>
                    <a:pt x="2505" y="66"/>
                  </a:lnTo>
                  <a:lnTo>
                    <a:pt x="27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0759FF8B-E180-4D0D-B907-DF28D05D3D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6575" y="3815564"/>
              <a:ext cx="756541" cy="748152"/>
            </a:xfrm>
            <a:custGeom>
              <a:avLst/>
              <a:gdLst>
                <a:gd name="T0" fmla="*/ 4448 w 11995"/>
                <a:gd name="T1" fmla="*/ 593 h 11862"/>
                <a:gd name="T2" fmla="*/ 3855 w 11995"/>
                <a:gd name="T3" fmla="*/ 1186 h 11862"/>
                <a:gd name="T4" fmla="*/ 3031 w 11995"/>
                <a:gd name="T5" fmla="*/ 2207 h 11862"/>
                <a:gd name="T6" fmla="*/ 2142 w 11995"/>
                <a:gd name="T7" fmla="*/ 3492 h 11862"/>
                <a:gd name="T8" fmla="*/ 1450 w 11995"/>
                <a:gd name="T9" fmla="*/ 4744 h 11862"/>
                <a:gd name="T10" fmla="*/ 790 w 11995"/>
                <a:gd name="T11" fmla="*/ 6293 h 11862"/>
                <a:gd name="T12" fmla="*/ 494 w 11995"/>
                <a:gd name="T13" fmla="*/ 7941 h 11862"/>
                <a:gd name="T14" fmla="*/ 758 w 11995"/>
                <a:gd name="T15" fmla="*/ 9324 h 11862"/>
                <a:gd name="T16" fmla="*/ 1548 w 11995"/>
                <a:gd name="T17" fmla="*/ 10313 h 11862"/>
                <a:gd name="T18" fmla="*/ 2932 w 11995"/>
                <a:gd name="T19" fmla="*/ 11005 h 11862"/>
                <a:gd name="T20" fmla="*/ 4844 w 11995"/>
                <a:gd name="T21" fmla="*/ 11334 h 11862"/>
                <a:gd name="T22" fmla="*/ 6722 w 11995"/>
                <a:gd name="T23" fmla="*/ 11334 h 11862"/>
                <a:gd name="T24" fmla="*/ 7414 w 11995"/>
                <a:gd name="T25" fmla="*/ 11301 h 11862"/>
                <a:gd name="T26" fmla="*/ 9293 w 11995"/>
                <a:gd name="T27" fmla="*/ 10906 h 11862"/>
                <a:gd name="T28" fmla="*/ 10611 w 11995"/>
                <a:gd name="T29" fmla="*/ 10181 h 11862"/>
                <a:gd name="T30" fmla="*/ 11336 w 11995"/>
                <a:gd name="T31" fmla="*/ 9127 h 11862"/>
                <a:gd name="T32" fmla="*/ 11533 w 11995"/>
                <a:gd name="T33" fmla="*/ 8138 h 11862"/>
                <a:gd name="T34" fmla="*/ 11467 w 11995"/>
                <a:gd name="T35" fmla="*/ 7216 h 11862"/>
                <a:gd name="T36" fmla="*/ 11105 w 11995"/>
                <a:gd name="T37" fmla="*/ 5964 h 11862"/>
                <a:gd name="T38" fmla="*/ 10380 w 11995"/>
                <a:gd name="T39" fmla="*/ 4316 h 11862"/>
                <a:gd name="T40" fmla="*/ 9358 w 11995"/>
                <a:gd name="T41" fmla="*/ 2669 h 11862"/>
                <a:gd name="T42" fmla="*/ 8502 w 11995"/>
                <a:gd name="T43" fmla="*/ 1548 h 11862"/>
                <a:gd name="T44" fmla="*/ 7810 w 11995"/>
                <a:gd name="T45" fmla="*/ 790 h 11862"/>
                <a:gd name="T46" fmla="*/ 7414 w 11995"/>
                <a:gd name="T47" fmla="*/ 461 h 11862"/>
                <a:gd name="T48" fmla="*/ 4580 w 11995"/>
                <a:gd name="T49" fmla="*/ 0 h 11862"/>
                <a:gd name="T50" fmla="*/ 7645 w 11995"/>
                <a:gd name="T51" fmla="*/ 66 h 11862"/>
                <a:gd name="T52" fmla="*/ 8205 w 11995"/>
                <a:gd name="T53" fmla="*/ 560 h 11862"/>
                <a:gd name="T54" fmla="*/ 8930 w 11995"/>
                <a:gd name="T55" fmla="*/ 1318 h 11862"/>
                <a:gd name="T56" fmla="*/ 9622 w 11995"/>
                <a:gd name="T57" fmla="*/ 2207 h 11862"/>
                <a:gd name="T58" fmla="*/ 10314 w 11995"/>
                <a:gd name="T59" fmla="*/ 3262 h 11862"/>
                <a:gd name="T60" fmla="*/ 11204 w 11995"/>
                <a:gd name="T61" fmla="*/ 4876 h 11862"/>
                <a:gd name="T62" fmla="*/ 11863 w 11995"/>
                <a:gd name="T63" fmla="*/ 6787 h 11862"/>
                <a:gd name="T64" fmla="*/ 11995 w 11995"/>
                <a:gd name="T65" fmla="*/ 8534 h 11862"/>
                <a:gd name="T66" fmla="*/ 11599 w 11995"/>
                <a:gd name="T67" fmla="*/ 9753 h 11862"/>
                <a:gd name="T68" fmla="*/ 10841 w 11995"/>
                <a:gd name="T69" fmla="*/ 10609 h 11862"/>
                <a:gd name="T70" fmla="*/ 9820 w 11995"/>
                <a:gd name="T71" fmla="*/ 11235 h 11862"/>
                <a:gd name="T72" fmla="*/ 8666 w 11995"/>
                <a:gd name="T73" fmla="*/ 11598 h 11862"/>
                <a:gd name="T74" fmla="*/ 7480 w 11995"/>
                <a:gd name="T75" fmla="*/ 11763 h 11862"/>
                <a:gd name="T76" fmla="*/ 6755 w 11995"/>
                <a:gd name="T77" fmla="*/ 11829 h 11862"/>
                <a:gd name="T78" fmla="*/ 4811 w 11995"/>
                <a:gd name="T79" fmla="*/ 11796 h 11862"/>
                <a:gd name="T80" fmla="*/ 2801 w 11995"/>
                <a:gd name="T81" fmla="*/ 11466 h 11862"/>
                <a:gd name="T82" fmla="*/ 1351 w 11995"/>
                <a:gd name="T83" fmla="*/ 10774 h 11862"/>
                <a:gd name="T84" fmla="*/ 494 w 11995"/>
                <a:gd name="T85" fmla="*/ 9852 h 11862"/>
                <a:gd name="T86" fmla="*/ 65 w 11995"/>
                <a:gd name="T87" fmla="*/ 8698 h 11862"/>
                <a:gd name="T88" fmla="*/ 33 w 11995"/>
                <a:gd name="T89" fmla="*/ 7545 h 11862"/>
                <a:gd name="T90" fmla="*/ 263 w 11995"/>
                <a:gd name="T91" fmla="*/ 6326 h 11862"/>
                <a:gd name="T92" fmla="*/ 922 w 11995"/>
                <a:gd name="T93" fmla="*/ 4711 h 11862"/>
                <a:gd name="T94" fmla="*/ 2076 w 11995"/>
                <a:gd name="T95" fmla="*/ 2734 h 11862"/>
                <a:gd name="T96" fmla="*/ 2669 w 11995"/>
                <a:gd name="T97" fmla="*/ 1911 h 11862"/>
                <a:gd name="T98" fmla="*/ 3394 w 11995"/>
                <a:gd name="T99" fmla="*/ 1021 h 11862"/>
                <a:gd name="T100" fmla="*/ 4086 w 11995"/>
                <a:gd name="T101" fmla="*/ 296 h 11862"/>
                <a:gd name="T102" fmla="*/ 4580 w 11995"/>
                <a:gd name="T103" fmla="*/ 0 h 1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995" h="11862">
                  <a:moveTo>
                    <a:pt x="4613" y="461"/>
                  </a:moveTo>
                  <a:lnTo>
                    <a:pt x="4448" y="593"/>
                  </a:lnTo>
                  <a:lnTo>
                    <a:pt x="4185" y="856"/>
                  </a:lnTo>
                  <a:lnTo>
                    <a:pt x="3855" y="1186"/>
                  </a:lnTo>
                  <a:lnTo>
                    <a:pt x="3460" y="1647"/>
                  </a:lnTo>
                  <a:lnTo>
                    <a:pt x="3031" y="2207"/>
                  </a:lnTo>
                  <a:lnTo>
                    <a:pt x="2603" y="2800"/>
                  </a:lnTo>
                  <a:lnTo>
                    <a:pt x="2142" y="3492"/>
                  </a:lnTo>
                  <a:lnTo>
                    <a:pt x="1812" y="4052"/>
                  </a:lnTo>
                  <a:lnTo>
                    <a:pt x="1450" y="4744"/>
                  </a:lnTo>
                  <a:lnTo>
                    <a:pt x="1087" y="5502"/>
                  </a:lnTo>
                  <a:lnTo>
                    <a:pt x="790" y="6293"/>
                  </a:lnTo>
                  <a:lnTo>
                    <a:pt x="560" y="7117"/>
                  </a:lnTo>
                  <a:lnTo>
                    <a:pt x="494" y="7941"/>
                  </a:lnTo>
                  <a:lnTo>
                    <a:pt x="527" y="8698"/>
                  </a:lnTo>
                  <a:lnTo>
                    <a:pt x="758" y="9324"/>
                  </a:lnTo>
                  <a:lnTo>
                    <a:pt x="1087" y="9885"/>
                  </a:lnTo>
                  <a:lnTo>
                    <a:pt x="1548" y="10313"/>
                  </a:lnTo>
                  <a:lnTo>
                    <a:pt x="2175" y="10708"/>
                  </a:lnTo>
                  <a:lnTo>
                    <a:pt x="2932" y="11005"/>
                  </a:lnTo>
                  <a:lnTo>
                    <a:pt x="3822" y="11203"/>
                  </a:lnTo>
                  <a:lnTo>
                    <a:pt x="4844" y="11334"/>
                  </a:lnTo>
                  <a:lnTo>
                    <a:pt x="5997" y="11367"/>
                  </a:lnTo>
                  <a:lnTo>
                    <a:pt x="6722" y="11334"/>
                  </a:lnTo>
                  <a:lnTo>
                    <a:pt x="7414" y="11301"/>
                  </a:lnTo>
                  <a:lnTo>
                    <a:pt x="7414" y="11301"/>
                  </a:lnTo>
                  <a:lnTo>
                    <a:pt x="8436" y="11170"/>
                  </a:lnTo>
                  <a:lnTo>
                    <a:pt x="9293" y="10906"/>
                  </a:lnTo>
                  <a:lnTo>
                    <a:pt x="10017" y="10609"/>
                  </a:lnTo>
                  <a:lnTo>
                    <a:pt x="10611" y="10181"/>
                  </a:lnTo>
                  <a:lnTo>
                    <a:pt x="11039" y="9720"/>
                  </a:lnTo>
                  <a:lnTo>
                    <a:pt x="11336" y="9127"/>
                  </a:lnTo>
                  <a:lnTo>
                    <a:pt x="11500" y="8468"/>
                  </a:lnTo>
                  <a:lnTo>
                    <a:pt x="11533" y="8138"/>
                  </a:lnTo>
                  <a:lnTo>
                    <a:pt x="11533" y="7710"/>
                  </a:lnTo>
                  <a:lnTo>
                    <a:pt x="11467" y="7216"/>
                  </a:lnTo>
                  <a:lnTo>
                    <a:pt x="11336" y="6623"/>
                  </a:lnTo>
                  <a:lnTo>
                    <a:pt x="11105" y="5964"/>
                  </a:lnTo>
                  <a:lnTo>
                    <a:pt x="10808" y="5173"/>
                  </a:lnTo>
                  <a:lnTo>
                    <a:pt x="10380" y="4316"/>
                  </a:lnTo>
                  <a:lnTo>
                    <a:pt x="9820" y="3361"/>
                  </a:lnTo>
                  <a:lnTo>
                    <a:pt x="9358" y="2669"/>
                  </a:lnTo>
                  <a:lnTo>
                    <a:pt x="8897" y="2075"/>
                  </a:lnTo>
                  <a:lnTo>
                    <a:pt x="8502" y="1548"/>
                  </a:lnTo>
                  <a:lnTo>
                    <a:pt x="8106" y="1120"/>
                  </a:lnTo>
                  <a:lnTo>
                    <a:pt x="7810" y="790"/>
                  </a:lnTo>
                  <a:lnTo>
                    <a:pt x="7546" y="560"/>
                  </a:lnTo>
                  <a:lnTo>
                    <a:pt x="7414" y="461"/>
                  </a:lnTo>
                  <a:lnTo>
                    <a:pt x="4613" y="461"/>
                  </a:lnTo>
                  <a:close/>
                  <a:moveTo>
                    <a:pt x="4580" y="0"/>
                  </a:moveTo>
                  <a:lnTo>
                    <a:pt x="7414" y="0"/>
                  </a:lnTo>
                  <a:lnTo>
                    <a:pt x="7645" y="66"/>
                  </a:lnTo>
                  <a:lnTo>
                    <a:pt x="7908" y="263"/>
                  </a:lnTo>
                  <a:lnTo>
                    <a:pt x="8205" y="560"/>
                  </a:lnTo>
                  <a:lnTo>
                    <a:pt x="8568" y="922"/>
                  </a:lnTo>
                  <a:lnTo>
                    <a:pt x="8930" y="1318"/>
                  </a:lnTo>
                  <a:lnTo>
                    <a:pt x="9260" y="1779"/>
                  </a:lnTo>
                  <a:lnTo>
                    <a:pt x="9622" y="2207"/>
                  </a:lnTo>
                  <a:lnTo>
                    <a:pt x="9919" y="2636"/>
                  </a:lnTo>
                  <a:lnTo>
                    <a:pt x="10314" y="3262"/>
                  </a:lnTo>
                  <a:lnTo>
                    <a:pt x="10775" y="4020"/>
                  </a:lnTo>
                  <a:lnTo>
                    <a:pt x="11204" y="4876"/>
                  </a:lnTo>
                  <a:lnTo>
                    <a:pt x="11599" y="5832"/>
                  </a:lnTo>
                  <a:lnTo>
                    <a:pt x="11863" y="6787"/>
                  </a:lnTo>
                  <a:lnTo>
                    <a:pt x="11995" y="7776"/>
                  </a:lnTo>
                  <a:lnTo>
                    <a:pt x="11995" y="8534"/>
                  </a:lnTo>
                  <a:lnTo>
                    <a:pt x="11830" y="9193"/>
                  </a:lnTo>
                  <a:lnTo>
                    <a:pt x="11599" y="9753"/>
                  </a:lnTo>
                  <a:lnTo>
                    <a:pt x="11237" y="10214"/>
                  </a:lnTo>
                  <a:lnTo>
                    <a:pt x="10841" y="10609"/>
                  </a:lnTo>
                  <a:lnTo>
                    <a:pt x="10347" y="10939"/>
                  </a:lnTo>
                  <a:lnTo>
                    <a:pt x="9820" y="11235"/>
                  </a:lnTo>
                  <a:lnTo>
                    <a:pt x="9260" y="11433"/>
                  </a:lnTo>
                  <a:lnTo>
                    <a:pt x="8666" y="11598"/>
                  </a:lnTo>
                  <a:lnTo>
                    <a:pt x="8073" y="11697"/>
                  </a:lnTo>
                  <a:lnTo>
                    <a:pt x="7480" y="11763"/>
                  </a:lnTo>
                  <a:lnTo>
                    <a:pt x="7447" y="11796"/>
                  </a:lnTo>
                  <a:lnTo>
                    <a:pt x="6755" y="11829"/>
                  </a:lnTo>
                  <a:lnTo>
                    <a:pt x="5997" y="11862"/>
                  </a:lnTo>
                  <a:lnTo>
                    <a:pt x="4811" y="11796"/>
                  </a:lnTo>
                  <a:lnTo>
                    <a:pt x="3756" y="11664"/>
                  </a:lnTo>
                  <a:lnTo>
                    <a:pt x="2801" y="11466"/>
                  </a:lnTo>
                  <a:lnTo>
                    <a:pt x="2010" y="11137"/>
                  </a:lnTo>
                  <a:lnTo>
                    <a:pt x="1351" y="10774"/>
                  </a:lnTo>
                  <a:lnTo>
                    <a:pt x="856" y="10346"/>
                  </a:lnTo>
                  <a:lnTo>
                    <a:pt x="494" y="9852"/>
                  </a:lnTo>
                  <a:lnTo>
                    <a:pt x="230" y="9324"/>
                  </a:lnTo>
                  <a:lnTo>
                    <a:pt x="65" y="8698"/>
                  </a:lnTo>
                  <a:lnTo>
                    <a:pt x="0" y="8039"/>
                  </a:lnTo>
                  <a:lnTo>
                    <a:pt x="33" y="7545"/>
                  </a:lnTo>
                  <a:lnTo>
                    <a:pt x="98" y="6985"/>
                  </a:lnTo>
                  <a:lnTo>
                    <a:pt x="263" y="6326"/>
                  </a:lnTo>
                  <a:lnTo>
                    <a:pt x="527" y="5568"/>
                  </a:lnTo>
                  <a:lnTo>
                    <a:pt x="922" y="4711"/>
                  </a:lnTo>
                  <a:lnTo>
                    <a:pt x="1417" y="3789"/>
                  </a:lnTo>
                  <a:lnTo>
                    <a:pt x="2076" y="2734"/>
                  </a:lnTo>
                  <a:lnTo>
                    <a:pt x="2339" y="2339"/>
                  </a:lnTo>
                  <a:lnTo>
                    <a:pt x="2669" y="1911"/>
                  </a:lnTo>
                  <a:lnTo>
                    <a:pt x="3031" y="1449"/>
                  </a:lnTo>
                  <a:lnTo>
                    <a:pt x="3394" y="1021"/>
                  </a:lnTo>
                  <a:lnTo>
                    <a:pt x="3756" y="593"/>
                  </a:lnTo>
                  <a:lnTo>
                    <a:pt x="4086" y="296"/>
                  </a:lnTo>
                  <a:lnTo>
                    <a:pt x="4382" y="66"/>
                  </a:lnTo>
                  <a:lnTo>
                    <a:pt x="4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A7510087-F73D-47E0-9370-A952EE13D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691" y="3763594"/>
              <a:ext cx="224471" cy="29076"/>
            </a:xfrm>
            <a:custGeom>
              <a:avLst/>
              <a:gdLst>
                <a:gd name="T0" fmla="*/ 230 w 3559"/>
                <a:gd name="T1" fmla="*/ 0 h 461"/>
                <a:gd name="T2" fmla="*/ 3328 w 3559"/>
                <a:gd name="T3" fmla="*/ 0 h 461"/>
                <a:gd name="T4" fmla="*/ 3427 w 3559"/>
                <a:gd name="T5" fmla="*/ 0 h 461"/>
                <a:gd name="T6" fmla="*/ 3493 w 3559"/>
                <a:gd name="T7" fmla="*/ 66 h 461"/>
                <a:gd name="T8" fmla="*/ 3559 w 3559"/>
                <a:gd name="T9" fmla="*/ 132 h 461"/>
                <a:gd name="T10" fmla="*/ 3559 w 3559"/>
                <a:gd name="T11" fmla="*/ 231 h 461"/>
                <a:gd name="T12" fmla="*/ 3559 w 3559"/>
                <a:gd name="T13" fmla="*/ 329 h 461"/>
                <a:gd name="T14" fmla="*/ 3493 w 3559"/>
                <a:gd name="T15" fmla="*/ 395 h 461"/>
                <a:gd name="T16" fmla="*/ 3427 w 3559"/>
                <a:gd name="T17" fmla="*/ 461 h 461"/>
                <a:gd name="T18" fmla="*/ 3328 w 3559"/>
                <a:gd name="T19" fmla="*/ 461 h 461"/>
                <a:gd name="T20" fmla="*/ 230 w 3559"/>
                <a:gd name="T21" fmla="*/ 461 h 461"/>
                <a:gd name="T22" fmla="*/ 131 w 3559"/>
                <a:gd name="T23" fmla="*/ 461 h 461"/>
                <a:gd name="T24" fmla="*/ 66 w 3559"/>
                <a:gd name="T25" fmla="*/ 395 h 461"/>
                <a:gd name="T26" fmla="*/ 0 w 3559"/>
                <a:gd name="T27" fmla="*/ 329 h 461"/>
                <a:gd name="T28" fmla="*/ 0 w 3559"/>
                <a:gd name="T29" fmla="*/ 231 h 461"/>
                <a:gd name="T30" fmla="*/ 0 w 3559"/>
                <a:gd name="T31" fmla="*/ 132 h 461"/>
                <a:gd name="T32" fmla="*/ 66 w 3559"/>
                <a:gd name="T33" fmla="*/ 66 h 461"/>
                <a:gd name="T34" fmla="*/ 131 w 3559"/>
                <a:gd name="T35" fmla="*/ 0 h 461"/>
                <a:gd name="T36" fmla="*/ 230 w 3559"/>
                <a:gd name="T37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59" h="461">
                  <a:moveTo>
                    <a:pt x="230" y="0"/>
                  </a:moveTo>
                  <a:lnTo>
                    <a:pt x="3328" y="0"/>
                  </a:lnTo>
                  <a:lnTo>
                    <a:pt x="3427" y="0"/>
                  </a:lnTo>
                  <a:lnTo>
                    <a:pt x="3493" y="66"/>
                  </a:lnTo>
                  <a:lnTo>
                    <a:pt x="3559" y="132"/>
                  </a:lnTo>
                  <a:lnTo>
                    <a:pt x="3559" y="231"/>
                  </a:lnTo>
                  <a:lnTo>
                    <a:pt x="3559" y="329"/>
                  </a:lnTo>
                  <a:lnTo>
                    <a:pt x="3493" y="395"/>
                  </a:lnTo>
                  <a:lnTo>
                    <a:pt x="3427" y="461"/>
                  </a:lnTo>
                  <a:lnTo>
                    <a:pt x="3328" y="461"/>
                  </a:lnTo>
                  <a:lnTo>
                    <a:pt x="230" y="461"/>
                  </a:lnTo>
                  <a:lnTo>
                    <a:pt x="131" y="461"/>
                  </a:lnTo>
                  <a:lnTo>
                    <a:pt x="66" y="395"/>
                  </a:lnTo>
                  <a:lnTo>
                    <a:pt x="0" y="329"/>
                  </a:lnTo>
                  <a:lnTo>
                    <a:pt x="0" y="231"/>
                  </a:lnTo>
                  <a:lnTo>
                    <a:pt x="0" y="132"/>
                  </a:lnTo>
                  <a:lnTo>
                    <a:pt x="66" y="66"/>
                  </a:lnTo>
                  <a:lnTo>
                    <a:pt x="131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5B60019E-A4F0-4148-9AA1-6C25B990F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2499" y="4094024"/>
              <a:ext cx="124692" cy="251465"/>
            </a:xfrm>
            <a:custGeom>
              <a:avLst/>
              <a:gdLst>
                <a:gd name="T0" fmla="*/ 1252 w 1977"/>
                <a:gd name="T1" fmla="*/ 3064 h 3987"/>
                <a:gd name="T2" fmla="*/ 1417 w 1977"/>
                <a:gd name="T3" fmla="*/ 2899 h 3987"/>
                <a:gd name="T4" fmla="*/ 1515 w 1977"/>
                <a:gd name="T5" fmla="*/ 2702 h 3987"/>
                <a:gd name="T6" fmla="*/ 1417 w 1977"/>
                <a:gd name="T7" fmla="*/ 2471 h 3987"/>
                <a:gd name="T8" fmla="*/ 1252 w 1977"/>
                <a:gd name="T9" fmla="*/ 2339 h 3987"/>
                <a:gd name="T10" fmla="*/ 659 w 1977"/>
                <a:gd name="T11" fmla="*/ 1087 h 3987"/>
                <a:gd name="T12" fmla="*/ 527 w 1977"/>
                <a:gd name="T13" fmla="*/ 1285 h 3987"/>
                <a:gd name="T14" fmla="*/ 527 w 1977"/>
                <a:gd name="T15" fmla="*/ 1516 h 3987"/>
                <a:gd name="T16" fmla="*/ 659 w 1977"/>
                <a:gd name="T17" fmla="*/ 1713 h 3987"/>
                <a:gd name="T18" fmla="*/ 757 w 1977"/>
                <a:gd name="T19" fmla="*/ 1021 h 3987"/>
                <a:gd name="T20" fmla="*/ 1087 w 1977"/>
                <a:gd name="T21" fmla="*/ 0 h 3987"/>
                <a:gd name="T22" fmla="*/ 1219 w 1977"/>
                <a:gd name="T23" fmla="*/ 132 h 3987"/>
                <a:gd name="T24" fmla="*/ 1252 w 1977"/>
                <a:gd name="T25" fmla="*/ 527 h 3987"/>
                <a:gd name="T26" fmla="*/ 1911 w 1977"/>
                <a:gd name="T27" fmla="*/ 955 h 3987"/>
                <a:gd name="T28" fmla="*/ 1944 w 1977"/>
                <a:gd name="T29" fmla="*/ 1120 h 3987"/>
                <a:gd name="T30" fmla="*/ 1845 w 1977"/>
                <a:gd name="T31" fmla="*/ 1285 h 3987"/>
                <a:gd name="T32" fmla="*/ 1680 w 1977"/>
                <a:gd name="T33" fmla="*/ 1318 h 3987"/>
                <a:gd name="T34" fmla="*/ 1515 w 1977"/>
                <a:gd name="T35" fmla="*/ 1219 h 3987"/>
                <a:gd name="T36" fmla="*/ 1351 w 1977"/>
                <a:gd name="T37" fmla="*/ 1087 h 3987"/>
                <a:gd name="T38" fmla="*/ 1252 w 1977"/>
                <a:gd name="T39" fmla="*/ 1812 h 3987"/>
                <a:gd name="T40" fmla="*/ 1779 w 1977"/>
                <a:gd name="T41" fmla="*/ 2142 h 3987"/>
                <a:gd name="T42" fmla="*/ 1977 w 1977"/>
                <a:gd name="T43" fmla="*/ 2702 h 3987"/>
                <a:gd name="T44" fmla="*/ 1779 w 1977"/>
                <a:gd name="T45" fmla="*/ 3262 h 3987"/>
                <a:gd name="T46" fmla="*/ 1252 w 1977"/>
                <a:gd name="T47" fmla="*/ 3558 h 3987"/>
                <a:gd name="T48" fmla="*/ 1219 w 1977"/>
                <a:gd name="T49" fmla="*/ 3822 h 3987"/>
                <a:gd name="T50" fmla="*/ 1087 w 1977"/>
                <a:gd name="T51" fmla="*/ 3954 h 3987"/>
                <a:gd name="T52" fmla="*/ 889 w 1977"/>
                <a:gd name="T53" fmla="*/ 3954 h 3987"/>
                <a:gd name="T54" fmla="*/ 790 w 1977"/>
                <a:gd name="T55" fmla="*/ 3822 h 3987"/>
                <a:gd name="T56" fmla="*/ 757 w 1977"/>
                <a:gd name="T57" fmla="*/ 3558 h 3987"/>
                <a:gd name="T58" fmla="*/ 98 w 1977"/>
                <a:gd name="T59" fmla="*/ 3163 h 3987"/>
                <a:gd name="T60" fmla="*/ 65 w 1977"/>
                <a:gd name="T61" fmla="*/ 2965 h 3987"/>
                <a:gd name="T62" fmla="*/ 131 w 1977"/>
                <a:gd name="T63" fmla="*/ 2834 h 3987"/>
                <a:gd name="T64" fmla="*/ 329 w 1977"/>
                <a:gd name="T65" fmla="*/ 2768 h 3987"/>
                <a:gd name="T66" fmla="*/ 494 w 1977"/>
                <a:gd name="T67" fmla="*/ 2867 h 3987"/>
                <a:gd name="T68" fmla="*/ 659 w 1977"/>
                <a:gd name="T69" fmla="*/ 3031 h 3987"/>
                <a:gd name="T70" fmla="*/ 757 w 1977"/>
                <a:gd name="T71" fmla="*/ 2273 h 3987"/>
                <a:gd name="T72" fmla="*/ 230 w 1977"/>
                <a:gd name="T73" fmla="*/ 1944 h 3987"/>
                <a:gd name="T74" fmla="*/ 0 w 1977"/>
                <a:gd name="T75" fmla="*/ 1384 h 3987"/>
                <a:gd name="T76" fmla="*/ 230 w 1977"/>
                <a:gd name="T77" fmla="*/ 824 h 3987"/>
                <a:gd name="T78" fmla="*/ 757 w 1977"/>
                <a:gd name="T79" fmla="*/ 527 h 3987"/>
                <a:gd name="T80" fmla="*/ 790 w 1977"/>
                <a:gd name="T81" fmla="*/ 132 h 3987"/>
                <a:gd name="T82" fmla="*/ 889 w 1977"/>
                <a:gd name="T83" fmla="*/ 0 h 3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77" h="3987">
                  <a:moveTo>
                    <a:pt x="1252" y="2339"/>
                  </a:moveTo>
                  <a:lnTo>
                    <a:pt x="1252" y="3064"/>
                  </a:lnTo>
                  <a:lnTo>
                    <a:pt x="1351" y="2998"/>
                  </a:lnTo>
                  <a:lnTo>
                    <a:pt x="1417" y="2899"/>
                  </a:lnTo>
                  <a:lnTo>
                    <a:pt x="1482" y="2801"/>
                  </a:lnTo>
                  <a:lnTo>
                    <a:pt x="1515" y="2702"/>
                  </a:lnTo>
                  <a:lnTo>
                    <a:pt x="1482" y="2570"/>
                  </a:lnTo>
                  <a:lnTo>
                    <a:pt x="1417" y="2471"/>
                  </a:lnTo>
                  <a:lnTo>
                    <a:pt x="1351" y="2372"/>
                  </a:lnTo>
                  <a:lnTo>
                    <a:pt x="1252" y="2339"/>
                  </a:lnTo>
                  <a:close/>
                  <a:moveTo>
                    <a:pt x="757" y="1021"/>
                  </a:moveTo>
                  <a:lnTo>
                    <a:pt x="659" y="1087"/>
                  </a:lnTo>
                  <a:lnTo>
                    <a:pt x="560" y="1186"/>
                  </a:lnTo>
                  <a:lnTo>
                    <a:pt x="527" y="1285"/>
                  </a:lnTo>
                  <a:lnTo>
                    <a:pt x="494" y="1384"/>
                  </a:lnTo>
                  <a:lnTo>
                    <a:pt x="527" y="1516"/>
                  </a:lnTo>
                  <a:lnTo>
                    <a:pt x="560" y="1614"/>
                  </a:lnTo>
                  <a:lnTo>
                    <a:pt x="659" y="1713"/>
                  </a:lnTo>
                  <a:lnTo>
                    <a:pt x="757" y="1746"/>
                  </a:lnTo>
                  <a:lnTo>
                    <a:pt x="757" y="1021"/>
                  </a:lnTo>
                  <a:close/>
                  <a:moveTo>
                    <a:pt x="988" y="0"/>
                  </a:moveTo>
                  <a:lnTo>
                    <a:pt x="1087" y="0"/>
                  </a:lnTo>
                  <a:lnTo>
                    <a:pt x="1153" y="66"/>
                  </a:lnTo>
                  <a:lnTo>
                    <a:pt x="1219" y="132"/>
                  </a:lnTo>
                  <a:lnTo>
                    <a:pt x="1252" y="231"/>
                  </a:lnTo>
                  <a:lnTo>
                    <a:pt x="1252" y="527"/>
                  </a:lnTo>
                  <a:lnTo>
                    <a:pt x="1614" y="692"/>
                  </a:lnTo>
                  <a:lnTo>
                    <a:pt x="1911" y="955"/>
                  </a:lnTo>
                  <a:lnTo>
                    <a:pt x="1944" y="1021"/>
                  </a:lnTo>
                  <a:lnTo>
                    <a:pt x="1944" y="1120"/>
                  </a:lnTo>
                  <a:lnTo>
                    <a:pt x="1911" y="1219"/>
                  </a:lnTo>
                  <a:lnTo>
                    <a:pt x="1845" y="1285"/>
                  </a:lnTo>
                  <a:lnTo>
                    <a:pt x="1779" y="1318"/>
                  </a:lnTo>
                  <a:lnTo>
                    <a:pt x="1680" y="1318"/>
                  </a:lnTo>
                  <a:lnTo>
                    <a:pt x="1581" y="1285"/>
                  </a:lnTo>
                  <a:lnTo>
                    <a:pt x="1515" y="1219"/>
                  </a:lnTo>
                  <a:lnTo>
                    <a:pt x="1449" y="1153"/>
                  </a:lnTo>
                  <a:lnTo>
                    <a:pt x="1351" y="1087"/>
                  </a:lnTo>
                  <a:lnTo>
                    <a:pt x="1252" y="1021"/>
                  </a:lnTo>
                  <a:lnTo>
                    <a:pt x="1252" y="1812"/>
                  </a:lnTo>
                  <a:lnTo>
                    <a:pt x="1548" y="1944"/>
                  </a:lnTo>
                  <a:lnTo>
                    <a:pt x="1779" y="2142"/>
                  </a:lnTo>
                  <a:lnTo>
                    <a:pt x="1911" y="2372"/>
                  </a:lnTo>
                  <a:lnTo>
                    <a:pt x="1977" y="2702"/>
                  </a:lnTo>
                  <a:lnTo>
                    <a:pt x="1911" y="2998"/>
                  </a:lnTo>
                  <a:lnTo>
                    <a:pt x="1779" y="3262"/>
                  </a:lnTo>
                  <a:lnTo>
                    <a:pt x="1548" y="3427"/>
                  </a:lnTo>
                  <a:lnTo>
                    <a:pt x="1252" y="3558"/>
                  </a:lnTo>
                  <a:lnTo>
                    <a:pt x="1252" y="3756"/>
                  </a:lnTo>
                  <a:lnTo>
                    <a:pt x="1219" y="3822"/>
                  </a:lnTo>
                  <a:lnTo>
                    <a:pt x="1153" y="3921"/>
                  </a:lnTo>
                  <a:lnTo>
                    <a:pt x="1087" y="3954"/>
                  </a:lnTo>
                  <a:lnTo>
                    <a:pt x="988" y="3987"/>
                  </a:lnTo>
                  <a:lnTo>
                    <a:pt x="889" y="3954"/>
                  </a:lnTo>
                  <a:lnTo>
                    <a:pt x="823" y="3921"/>
                  </a:lnTo>
                  <a:lnTo>
                    <a:pt x="790" y="3822"/>
                  </a:lnTo>
                  <a:lnTo>
                    <a:pt x="757" y="3756"/>
                  </a:lnTo>
                  <a:lnTo>
                    <a:pt x="757" y="3558"/>
                  </a:lnTo>
                  <a:lnTo>
                    <a:pt x="395" y="3427"/>
                  </a:lnTo>
                  <a:lnTo>
                    <a:pt x="98" y="3163"/>
                  </a:lnTo>
                  <a:lnTo>
                    <a:pt x="65" y="3064"/>
                  </a:lnTo>
                  <a:lnTo>
                    <a:pt x="65" y="2965"/>
                  </a:lnTo>
                  <a:lnTo>
                    <a:pt x="65" y="2899"/>
                  </a:lnTo>
                  <a:lnTo>
                    <a:pt x="131" y="2834"/>
                  </a:lnTo>
                  <a:lnTo>
                    <a:pt x="230" y="2768"/>
                  </a:lnTo>
                  <a:lnTo>
                    <a:pt x="329" y="2768"/>
                  </a:lnTo>
                  <a:lnTo>
                    <a:pt x="395" y="2801"/>
                  </a:lnTo>
                  <a:lnTo>
                    <a:pt x="494" y="2867"/>
                  </a:lnTo>
                  <a:lnTo>
                    <a:pt x="560" y="2965"/>
                  </a:lnTo>
                  <a:lnTo>
                    <a:pt x="659" y="3031"/>
                  </a:lnTo>
                  <a:lnTo>
                    <a:pt x="757" y="3064"/>
                  </a:lnTo>
                  <a:lnTo>
                    <a:pt x="757" y="2273"/>
                  </a:lnTo>
                  <a:lnTo>
                    <a:pt x="461" y="2142"/>
                  </a:lnTo>
                  <a:lnTo>
                    <a:pt x="230" y="1944"/>
                  </a:lnTo>
                  <a:lnTo>
                    <a:pt x="65" y="1713"/>
                  </a:lnTo>
                  <a:lnTo>
                    <a:pt x="0" y="1384"/>
                  </a:lnTo>
                  <a:lnTo>
                    <a:pt x="65" y="1087"/>
                  </a:lnTo>
                  <a:lnTo>
                    <a:pt x="230" y="824"/>
                  </a:lnTo>
                  <a:lnTo>
                    <a:pt x="461" y="659"/>
                  </a:lnTo>
                  <a:lnTo>
                    <a:pt x="757" y="527"/>
                  </a:lnTo>
                  <a:lnTo>
                    <a:pt x="757" y="231"/>
                  </a:lnTo>
                  <a:lnTo>
                    <a:pt x="790" y="132"/>
                  </a:lnTo>
                  <a:lnTo>
                    <a:pt x="823" y="66"/>
                  </a:lnTo>
                  <a:lnTo>
                    <a:pt x="889" y="0"/>
                  </a:lnTo>
                  <a:lnTo>
                    <a:pt x="9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13819E45-780D-4DA8-9DA1-7DDEE673B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9825" y="4033728"/>
              <a:ext cx="369977" cy="369913"/>
            </a:xfrm>
            <a:custGeom>
              <a:avLst/>
              <a:gdLst>
                <a:gd name="T0" fmla="*/ 2933 w 5866"/>
                <a:gd name="T1" fmla="*/ 495 h 5865"/>
                <a:gd name="T2" fmla="*/ 2307 w 5866"/>
                <a:gd name="T3" fmla="*/ 593 h 5865"/>
                <a:gd name="T4" fmla="*/ 1714 w 5866"/>
                <a:gd name="T5" fmla="*/ 824 h 5865"/>
                <a:gd name="T6" fmla="*/ 1220 w 5866"/>
                <a:gd name="T7" fmla="*/ 1220 h 5865"/>
                <a:gd name="T8" fmla="*/ 824 w 5866"/>
                <a:gd name="T9" fmla="*/ 1714 h 5865"/>
                <a:gd name="T10" fmla="*/ 593 w 5866"/>
                <a:gd name="T11" fmla="*/ 2307 h 5865"/>
                <a:gd name="T12" fmla="*/ 495 w 5866"/>
                <a:gd name="T13" fmla="*/ 2933 h 5865"/>
                <a:gd name="T14" fmla="*/ 593 w 5866"/>
                <a:gd name="T15" fmla="*/ 3592 h 5865"/>
                <a:gd name="T16" fmla="*/ 824 w 5866"/>
                <a:gd name="T17" fmla="*/ 4185 h 5865"/>
                <a:gd name="T18" fmla="*/ 1220 w 5866"/>
                <a:gd name="T19" fmla="*/ 4679 h 5865"/>
                <a:gd name="T20" fmla="*/ 1714 w 5866"/>
                <a:gd name="T21" fmla="*/ 5042 h 5865"/>
                <a:gd name="T22" fmla="*/ 2307 w 5866"/>
                <a:gd name="T23" fmla="*/ 5305 h 5865"/>
                <a:gd name="T24" fmla="*/ 2933 w 5866"/>
                <a:gd name="T25" fmla="*/ 5371 h 5865"/>
                <a:gd name="T26" fmla="*/ 3592 w 5866"/>
                <a:gd name="T27" fmla="*/ 5305 h 5865"/>
                <a:gd name="T28" fmla="*/ 4185 w 5866"/>
                <a:gd name="T29" fmla="*/ 5042 h 5865"/>
                <a:gd name="T30" fmla="*/ 4680 w 5866"/>
                <a:gd name="T31" fmla="*/ 4679 h 5865"/>
                <a:gd name="T32" fmla="*/ 5042 w 5866"/>
                <a:gd name="T33" fmla="*/ 4185 h 5865"/>
                <a:gd name="T34" fmla="*/ 5306 w 5866"/>
                <a:gd name="T35" fmla="*/ 3592 h 5865"/>
                <a:gd name="T36" fmla="*/ 5405 w 5866"/>
                <a:gd name="T37" fmla="*/ 2933 h 5865"/>
                <a:gd name="T38" fmla="*/ 5306 w 5866"/>
                <a:gd name="T39" fmla="*/ 2307 h 5865"/>
                <a:gd name="T40" fmla="*/ 5042 w 5866"/>
                <a:gd name="T41" fmla="*/ 1714 h 5865"/>
                <a:gd name="T42" fmla="*/ 4680 w 5866"/>
                <a:gd name="T43" fmla="*/ 1220 h 5865"/>
                <a:gd name="T44" fmla="*/ 4185 w 5866"/>
                <a:gd name="T45" fmla="*/ 824 h 5865"/>
                <a:gd name="T46" fmla="*/ 3592 w 5866"/>
                <a:gd name="T47" fmla="*/ 593 h 5865"/>
                <a:gd name="T48" fmla="*/ 2933 w 5866"/>
                <a:gd name="T49" fmla="*/ 495 h 5865"/>
                <a:gd name="T50" fmla="*/ 2933 w 5866"/>
                <a:gd name="T51" fmla="*/ 0 h 5865"/>
                <a:gd name="T52" fmla="*/ 3625 w 5866"/>
                <a:gd name="T53" fmla="*/ 99 h 5865"/>
                <a:gd name="T54" fmla="*/ 4218 w 5866"/>
                <a:gd name="T55" fmla="*/ 297 h 5865"/>
                <a:gd name="T56" fmla="*/ 4779 w 5866"/>
                <a:gd name="T57" fmla="*/ 659 h 5865"/>
                <a:gd name="T58" fmla="*/ 5240 w 5866"/>
                <a:gd name="T59" fmla="*/ 1121 h 5865"/>
                <a:gd name="T60" fmla="*/ 5569 w 5866"/>
                <a:gd name="T61" fmla="*/ 1648 h 5865"/>
                <a:gd name="T62" fmla="*/ 5800 w 5866"/>
                <a:gd name="T63" fmla="*/ 2274 h 5865"/>
                <a:gd name="T64" fmla="*/ 5866 w 5866"/>
                <a:gd name="T65" fmla="*/ 2933 h 5865"/>
                <a:gd name="T66" fmla="*/ 5800 w 5866"/>
                <a:gd name="T67" fmla="*/ 3625 h 5865"/>
                <a:gd name="T68" fmla="*/ 5569 w 5866"/>
                <a:gd name="T69" fmla="*/ 4218 h 5865"/>
                <a:gd name="T70" fmla="*/ 5240 w 5866"/>
                <a:gd name="T71" fmla="*/ 4778 h 5865"/>
                <a:gd name="T72" fmla="*/ 4779 w 5866"/>
                <a:gd name="T73" fmla="*/ 5206 h 5865"/>
                <a:gd name="T74" fmla="*/ 4218 w 5866"/>
                <a:gd name="T75" fmla="*/ 5569 h 5865"/>
                <a:gd name="T76" fmla="*/ 3625 w 5866"/>
                <a:gd name="T77" fmla="*/ 5800 h 5865"/>
                <a:gd name="T78" fmla="*/ 2933 w 5866"/>
                <a:gd name="T79" fmla="*/ 5865 h 5865"/>
                <a:gd name="T80" fmla="*/ 2274 w 5866"/>
                <a:gd name="T81" fmla="*/ 5800 h 5865"/>
                <a:gd name="T82" fmla="*/ 1648 w 5866"/>
                <a:gd name="T83" fmla="*/ 5569 h 5865"/>
                <a:gd name="T84" fmla="*/ 1121 w 5866"/>
                <a:gd name="T85" fmla="*/ 5206 h 5865"/>
                <a:gd name="T86" fmla="*/ 659 w 5866"/>
                <a:gd name="T87" fmla="*/ 4778 h 5865"/>
                <a:gd name="T88" fmla="*/ 330 w 5866"/>
                <a:gd name="T89" fmla="*/ 4218 h 5865"/>
                <a:gd name="T90" fmla="*/ 99 w 5866"/>
                <a:gd name="T91" fmla="*/ 3625 h 5865"/>
                <a:gd name="T92" fmla="*/ 0 w 5866"/>
                <a:gd name="T93" fmla="*/ 2933 h 5865"/>
                <a:gd name="T94" fmla="*/ 99 w 5866"/>
                <a:gd name="T95" fmla="*/ 2274 h 5865"/>
                <a:gd name="T96" fmla="*/ 330 w 5866"/>
                <a:gd name="T97" fmla="*/ 1648 h 5865"/>
                <a:gd name="T98" fmla="*/ 659 w 5866"/>
                <a:gd name="T99" fmla="*/ 1121 h 5865"/>
                <a:gd name="T100" fmla="*/ 1121 w 5866"/>
                <a:gd name="T101" fmla="*/ 659 h 5865"/>
                <a:gd name="T102" fmla="*/ 1648 w 5866"/>
                <a:gd name="T103" fmla="*/ 297 h 5865"/>
                <a:gd name="T104" fmla="*/ 2274 w 5866"/>
                <a:gd name="T105" fmla="*/ 99 h 5865"/>
                <a:gd name="T106" fmla="*/ 2933 w 5866"/>
                <a:gd name="T107" fmla="*/ 0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66" h="5865">
                  <a:moveTo>
                    <a:pt x="2933" y="495"/>
                  </a:moveTo>
                  <a:lnTo>
                    <a:pt x="2307" y="593"/>
                  </a:lnTo>
                  <a:lnTo>
                    <a:pt x="1714" y="824"/>
                  </a:lnTo>
                  <a:lnTo>
                    <a:pt x="1220" y="1220"/>
                  </a:lnTo>
                  <a:lnTo>
                    <a:pt x="824" y="1714"/>
                  </a:lnTo>
                  <a:lnTo>
                    <a:pt x="593" y="2307"/>
                  </a:lnTo>
                  <a:lnTo>
                    <a:pt x="495" y="2933"/>
                  </a:lnTo>
                  <a:lnTo>
                    <a:pt x="593" y="3592"/>
                  </a:lnTo>
                  <a:lnTo>
                    <a:pt x="824" y="4185"/>
                  </a:lnTo>
                  <a:lnTo>
                    <a:pt x="1220" y="4679"/>
                  </a:lnTo>
                  <a:lnTo>
                    <a:pt x="1714" y="5042"/>
                  </a:lnTo>
                  <a:lnTo>
                    <a:pt x="2307" y="5305"/>
                  </a:lnTo>
                  <a:lnTo>
                    <a:pt x="2933" y="5371"/>
                  </a:lnTo>
                  <a:lnTo>
                    <a:pt x="3592" y="5305"/>
                  </a:lnTo>
                  <a:lnTo>
                    <a:pt x="4185" y="5042"/>
                  </a:lnTo>
                  <a:lnTo>
                    <a:pt x="4680" y="4679"/>
                  </a:lnTo>
                  <a:lnTo>
                    <a:pt x="5042" y="4185"/>
                  </a:lnTo>
                  <a:lnTo>
                    <a:pt x="5306" y="3592"/>
                  </a:lnTo>
                  <a:lnTo>
                    <a:pt x="5405" y="2933"/>
                  </a:lnTo>
                  <a:lnTo>
                    <a:pt x="5306" y="2307"/>
                  </a:lnTo>
                  <a:lnTo>
                    <a:pt x="5042" y="1714"/>
                  </a:lnTo>
                  <a:lnTo>
                    <a:pt x="4680" y="1220"/>
                  </a:lnTo>
                  <a:lnTo>
                    <a:pt x="4185" y="824"/>
                  </a:lnTo>
                  <a:lnTo>
                    <a:pt x="3592" y="593"/>
                  </a:lnTo>
                  <a:lnTo>
                    <a:pt x="2933" y="495"/>
                  </a:lnTo>
                  <a:close/>
                  <a:moveTo>
                    <a:pt x="2933" y="0"/>
                  </a:moveTo>
                  <a:lnTo>
                    <a:pt x="3625" y="99"/>
                  </a:lnTo>
                  <a:lnTo>
                    <a:pt x="4218" y="297"/>
                  </a:lnTo>
                  <a:lnTo>
                    <a:pt x="4779" y="659"/>
                  </a:lnTo>
                  <a:lnTo>
                    <a:pt x="5240" y="1121"/>
                  </a:lnTo>
                  <a:lnTo>
                    <a:pt x="5569" y="1648"/>
                  </a:lnTo>
                  <a:lnTo>
                    <a:pt x="5800" y="2274"/>
                  </a:lnTo>
                  <a:lnTo>
                    <a:pt x="5866" y="2933"/>
                  </a:lnTo>
                  <a:lnTo>
                    <a:pt x="5800" y="3625"/>
                  </a:lnTo>
                  <a:lnTo>
                    <a:pt x="5569" y="4218"/>
                  </a:lnTo>
                  <a:lnTo>
                    <a:pt x="5240" y="4778"/>
                  </a:lnTo>
                  <a:lnTo>
                    <a:pt x="4779" y="5206"/>
                  </a:lnTo>
                  <a:lnTo>
                    <a:pt x="4218" y="5569"/>
                  </a:lnTo>
                  <a:lnTo>
                    <a:pt x="3625" y="5800"/>
                  </a:lnTo>
                  <a:lnTo>
                    <a:pt x="2933" y="5865"/>
                  </a:lnTo>
                  <a:lnTo>
                    <a:pt x="2274" y="5800"/>
                  </a:lnTo>
                  <a:lnTo>
                    <a:pt x="1648" y="5569"/>
                  </a:lnTo>
                  <a:lnTo>
                    <a:pt x="1121" y="5206"/>
                  </a:lnTo>
                  <a:lnTo>
                    <a:pt x="659" y="4778"/>
                  </a:lnTo>
                  <a:lnTo>
                    <a:pt x="330" y="4218"/>
                  </a:lnTo>
                  <a:lnTo>
                    <a:pt x="99" y="3625"/>
                  </a:lnTo>
                  <a:lnTo>
                    <a:pt x="0" y="2933"/>
                  </a:lnTo>
                  <a:lnTo>
                    <a:pt x="99" y="2274"/>
                  </a:lnTo>
                  <a:lnTo>
                    <a:pt x="330" y="1648"/>
                  </a:lnTo>
                  <a:lnTo>
                    <a:pt x="659" y="1121"/>
                  </a:lnTo>
                  <a:lnTo>
                    <a:pt x="1121" y="659"/>
                  </a:lnTo>
                  <a:lnTo>
                    <a:pt x="1648" y="297"/>
                  </a:lnTo>
                  <a:lnTo>
                    <a:pt x="2274" y="99"/>
                  </a:lnTo>
                  <a:lnTo>
                    <a:pt x="29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593725" indent="-1365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1189038" indent="-2746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784350" indent="-412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2379663" indent="-55086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3" name="Google Shape;107;gfb21fa3c9f_0_24">
            <a:extLst>
              <a:ext uri="{FF2B5EF4-FFF2-40B4-BE49-F238E27FC236}">
                <a16:creationId xmlns:a16="http://schemas.microsoft.com/office/drawing/2014/main" id="{02A4AB69-5100-4033-9191-E4FC3083198F}"/>
              </a:ext>
            </a:extLst>
          </p:cNvPr>
          <p:cNvSpPr txBox="1"/>
          <p:nvPr/>
        </p:nvSpPr>
        <p:spPr>
          <a:xfrm>
            <a:off x="224067" y="6619916"/>
            <a:ext cx="29973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Fonte: </a:t>
            </a:r>
            <a:r>
              <a:rPr lang="pt-BR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Banco Mundial/FMI</a:t>
            </a:r>
            <a:endParaRPr sz="9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3FAAF56-330C-4792-9CB2-2DA88845543E}"/>
              </a:ext>
            </a:extLst>
          </p:cNvPr>
          <p:cNvSpPr/>
          <p:nvPr/>
        </p:nvSpPr>
        <p:spPr>
          <a:xfrm>
            <a:off x="1736203" y="5706034"/>
            <a:ext cx="3704477" cy="6039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17D507A-699C-4F99-B6FB-2A47F2A8B68A}"/>
              </a:ext>
            </a:extLst>
          </p:cNvPr>
          <p:cNvSpPr/>
          <p:nvPr/>
        </p:nvSpPr>
        <p:spPr>
          <a:xfrm>
            <a:off x="1769796" y="797966"/>
            <a:ext cx="3925924" cy="961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Ícone&#10;&#10;Descrição gerada automaticamente com confiança média">
            <a:extLst>
              <a:ext uri="{FF2B5EF4-FFF2-40B4-BE49-F238E27FC236}">
                <a16:creationId xmlns:a16="http://schemas.microsoft.com/office/drawing/2014/main" id="{7FC0C795-6BC0-4452-BAB6-732422A7CB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8" y="486486"/>
            <a:ext cx="1008666" cy="506311"/>
          </a:xfrm>
          <a:prstGeom prst="rect">
            <a:avLst/>
          </a:prstGeom>
        </p:spPr>
      </p:pic>
      <p:sp>
        <p:nvSpPr>
          <p:cNvPr id="16" name="Google Shape;106;gfb21fa3c9f_0_24">
            <a:extLst>
              <a:ext uri="{FF2B5EF4-FFF2-40B4-BE49-F238E27FC236}">
                <a16:creationId xmlns:a16="http://schemas.microsoft.com/office/drawing/2014/main" id="{2AB5D737-9C86-489B-AAB1-4451785F8D03}"/>
              </a:ext>
            </a:extLst>
          </p:cNvPr>
          <p:cNvSpPr txBox="1"/>
          <p:nvPr/>
        </p:nvSpPr>
        <p:spPr>
          <a:xfrm>
            <a:off x="1548691" y="494066"/>
            <a:ext cx="4079499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Emirados Árabes Unidos </a:t>
            </a:r>
            <a:endParaRPr sz="20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06;gfb21fa3c9f_0_24">
            <a:extLst>
              <a:ext uri="{FF2B5EF4-FFF2-40B4-BE49-F238E27FC236}">
                <a16:creationId xmlns:a16="http://schemas.microsoft.com/office/drawing/2014/main" id="{407F52D8-237A-401C-A46D-DE8974225F3F}"/>
              </a:ext>
            </a:extLst>
          </p:cNvPr>
          <p:cNvSpPr txBox="1"/>
          <p:nvPr/>
        </p:nvSpPr>
        <p:spPr>
          <a:xfrm>
            <a:off x="7322915" y="60673"/>
            <a:ext cx="4079499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PIB - Composição</a:t>
            </a:r>
            <a:endParaRPr sz="20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6624" y="428894"/>
            <a:ext cx="8924851" cy="468829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2"/>
          <p:cNvSpPr/>
          <p:nvPr/>
        </p:nvSpPr>
        <p:spPr>
          <a:xfrm>
            <a:off x="993982" y="3196028"/>
            <a:ext cx="223210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000" b="0" i="1" u="none" strike="noStrike" cap="none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AVALIAÇÃO</a:t>
            </a:r>
            <a:endParaRPr sz="2000" b="0" i="1" u="none" strike="noStrike" cap="none" dirty="0">
              <a:solidFill>
                <a:srgbClr val="0070C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800" b="1" i="1" u="none" strike="noStrike" cap="none" dirty="0">
                <a:solidFill>
                  <a:srgbClr val="0070C0"/>
                </a:solidFill>
                <a:ea typeface="Arial"/>
                <a:cs typeface="Arial"/>
                <a:sym typeface="Arial"/>
              </a:rPr>
              <a:t>DE RISCO</a:t>
            </a:r>
            <a:endParaRPr sz="2800" b="0" i="1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12"/>
          <p:cNvGrpSpPr/>
          <p:nvPr/>
        </p:nvGrpSpPr>
        <p:grpSpPr>
          <a:xfrm>
            <a:off x="1126134" y="2492790"/>
            <a:ext cx="381121" cy="440960"/>
            <a:chOff x="8650501" y="696684"/>
            <a:chExt cx="657225" cy="760412"/>
          </a:xfrm>
        </p:grpSpPr>
        <p:sp>
          <p:nvSpPr>
            <p:cNvPr id="243" name="Google Shape;243;p12"/>
            <p:cNvSpPr/>
            <p:nvPr/>
          </p:nvSpPr>
          <p:spPr>
            <a:xfrm>
              <a:off x="8650501" y="696684"/>
              <a:ext cx="554038" cy="760412"/>
            </a:xfrm>
            <a:custGeom>
              <a:avLst/>
              <a:gdLst/>
              <a:ahLst/>
              <a:cxnLst/>
              <a:rect l="l" t="t" r="r" b="b"/>
              <a:pathLst>
                <a:path w="349" h="479" extrusionOk="0">
                  <a:moveTo>
                    <a:pt x="349" y="185"/>
                  </a:moveTo>
                  <a:lnTo>
                    <a:pt x="349" y="0"/>
                  </a:lnTo>
                  <a:lnTo>
                    <a:pt x="66" y="0"/>
                  </a:lnTo>
                  <a:lnTo>
                    <a:pt x="0" y="65"/>
                  </a:lnTo>
                  <a:lnTo>
                    <a:pt x="0" y="479"/>
                  </a:lnTo>
                  <a:lnTo>
                    <a:pt x="349" y="479"/>
                  </a:lnTo>
                  <a:lnTo>
                    <a:pt x="349" y="458"/>
                  </a:ln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8685426" y="731609"/>
              <a:ext cx="104775" cy="103187"/>
            </a:xfrm>
            <a:custGeom>
              <a:avLst/>
              <a:gdLst/>
              <a:ahLst/>
              <a:cxnLst/>
              <a:rect l="l" t="t" r="r" b="b"/>
              <a:pathLst>
                <a:path w="66" h="65" extrusionOk="0">
                  <a:moveTo>
                    <a:pt x="0" y="65"/>
                  </a:moveTo>
                  <a:lnTo>
                    <a:pt x="66" y="65"/>
                  </a:lnTo>
                  <a:lnTo>
                    <a:pt x="66" y="0"/>
                  </a:ln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5" name="Google Shape;245;p12"/>
            <p:cNvCxnSpPr/>
            <p:nvPr/>
          </p:nvCxnSpPr>
          <p:spPr>
            <a:xfrm>
              <a:off x="8963238" y="1198334"/>
              <a:ext cx="0" cy="68262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6" name="Google Shape;246;p12"/>
            <p:cNvCxnSpPr/>
            <p:nvPr/>
          </p:nvCxnSpPr>
          <p:spPr>
            <a:xfrm>
              <a:off x="9031501" y="1077684"/>
              <a:ext cx="0" cy="188912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7" name="Google Shape;247;p12"/>
            <p:cNvCxnSpPr/>
            <p:nvPr/>
          </p:nvCxnSpPr>
          <p:spPr>
            <a:xfrm>
              <a:off x="9101351" y="1128484"/>
              <a:ext cx="0" cy="138112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8" name="Google Shape;248;p12"/>
            <p:cNvSpPr/>
            <p:nvPr/>
          </p:nvSpPr>
          <p:spPr>
            <a:xfrm>
              <a:off x="8841001" y="990371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240" h="240" extrusionOk="0">
                  <a:moveTo>
                    <a:pt x="240" y="120"/>
                  </a:moveTo>
                  <a:lnTo>
                    <a:pt x="240" y="120"/>
                  </a:lnTo>
                  <a:lnTo>
                    <a:pt x="237" y="145"/>
                  </a:lnTo>
                  <a:lnTo>
                    <a:pt x="232" y="166"/>
                  </a:lnTo>
                  <a:lnTo>
                    <a:pt x="218" y="188"/>
                  </a:lnTo>
                  <a:lnTo>
                    <a:pt x="205" y="204"/>
                  </a:lnTo>
                  <a:lnTo>
                    <a:pt x="188" y="218"/>
                  </a:lnTo>
                  <a:lnTo>
                    <a:pt x="166" y="232"/>
                  </a:lnTo>
                  <a:lnTo>
                    <a:pt x="145" y="237"/>
                  </a:lnTo>
                  <a:lnTo>
                    <a:pt x="120" y="240"/>
                  </a:lnTo>
                  <a:lnTo>
                    <a:pt x="120" y="240"/>
                  </a:lnTo>
                  <a:lnTo>
                    <a:pt x="96" y="237"/>
                  </a:lnTo>
                  <a:lnTo>
                    <a:pt x="74" y="232"/>
                  </a:lnTo>
                  <a:lnTo>
                    <a:pt x="52" y="218"/>
                  </a:lnTo>
                  <a:lnTo>
                    <a:pt x="36" y="204"/>
                  </a:lnTo>
                  <a:lnTo>
                    <a:pt x="22" y="188"/>
                  </a:lnTo>
                  <a:lnTo>
                    <a:pt x="8" y="166"/>
                  </a:lnTo>
                  <a:lnTo>
                    <a:pt x="3" y="145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3" y="95"/>
                  </a:lnTo>
                  <a:lnTo>
                    <a:pt x="8" y="74"/>
                  </a:lnTo>
                  <a:lnTo>
                    <a:pt x="22" y="52"/>
                  </a:lnTo>
                  <a:lnTo>
                    <a:pt x="36" y="36"/>
                  </a:lnTo>
                  <a:lnTo>
                    <a:pt x="52" y="22"/>
                  </a:lnTo>
                  <a:lnTo>
                    <a:pt x="74" y="8"/>
                  </a:lnTo>
                  <a:lnTo>
                    <a:pt x="96" y="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45" y="3"/>
                  </a:lnTo>
                  <a:lnTo>
                    <a:pt x="166" y="8"/>
                  </a:lnTo>
                  <a:lnTo>
                    <a:pt x="188" y="22"/>
                  </a:lnTo>
                  <a:lnTo>
                    <a:pt x="205" y="36"/>
                  </a:lnTo>
                  <a:lnTo>
                    <a:pt x="218" y="52"/>
                  </a:lnTo>
                  <a:lnTo>
                    <a:pt x="232" y="74"/>
                  </a:lnTo>
                  <a:lnTo>
                    <a:pt x="237" y="95"/>
                  </a:lnTo>
                  <a:lnTo>
                    <a:pt x="240" y="120"/>
                  </a:lnTo>
                  <a:lnTo>
                    <a:pt x="240" y="120"/>
                  </a:lnTo>
                  <a:close/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9" name="Google Shape;249;p12"/>
            <p:cNvCxnSpPr/>
            <p:nvPr/>
          </p:nvCxnSpPr>
          <p:spPr>
            <a:xfrm>
              <a:off x="9169613" y="1318984"/>
              <a:ext cx="138113" cy="138112"/>
            </a:xfrm>
            <a:prstGeom prst="straightConnector1">
              <a:avLst/>
            </a:prstGeom>
            <a:noFill/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53" name="Google Shape;253;p12"/>
          <p:cNvSpPr txBox="1"/>
          <p:nvPr/>
        </p:nvSpPr>
        <p:spPr>
          <a:xfrm>
            <a:off x="232771" y="6644110"/>
            <a:ext cx="1295521" cy="15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Fonte: </a:t>
            </a:r>
            <a:r>
              <a:rPr lang="pt-BR" sz="900" b="0" u="none" strike="noStrike" cap="none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Coface</a:t>
            </a:r>
            <a:endParaRPr sz="900" b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3E9C9E5-AFCD-4B36-9D44-C54874C8F1B6}"/>
              </a:ext>
            </a:extLst>
          </p:cNvPr>
          <p:cNvGrpSpPr/>
          <p:nvPr/>
        </p:nvGrpSpPr>
        <p:grpSpPr>
          <a:xfrm>
            <a:off x="830361" y="5024636"/>
            <a:ext cx="10823573" cy="1729551"/>
            <a:chOff x="830361" y="4500661"/>
            <a:chExt cx="10823573" cy="1729551"/>
          </a:xfrm>
        </p:grpSpPr>
        <p:pic>
          <p:nvPicPr>
            <p:cNvPr id="241" name="Google Shape;241;p12"/>
            <p:cNvPicPr preferRelativeResize="0"/>
            <p:nvPr/>
          </p:nvPicPr>
          <p:blipFill rotWithShape="1">
            <a:blip r:embed="rId4">
              <a:alphaModFix/>
            </a:blip>
            <a:srcRect l="23300" t="14716" r="1717" b="17680"/>
            <a:stretch/>
          </p:blipFill>
          <p:spPr>
            <a:xfrm>
              <a:off x="830361" y="5112071"/>
              <a:ext cx="5286574" cy="830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12"/>
            <p:cNvSpPr/>
            <p:nvPr/>
          </p:nvSpPr>
          <p:spPr>
            <a:xfrm>
              <a:off x="7049677" y="5030601"/>
              <a:ext cx="1295521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1400" b="1" i="0" u="none" strike="noStrike" cap="none" dirty="0">
                  <a:solidFill>
                    <a:srgbClr val="0070C0"/>
                  </a:solidFill>
                  <a:ea typeface="Arial"/>
                  <a:cs typeface="Arial"/>
                  <a:sym typeface="Arial"/>
                </a:rPr>
                <a:t>CLIMA DE</a:t>
              </a: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1400" b="1" i="0" u="none" strike="noStrike" cap="none" dirty="0">
                  <a:solidFill>
                    <a:srgbClr val="0070C0"/>
                  </a:solidFill>
                  <a:ea typeface="Arial"/>
                  <a:cs typeface="Arial"/>
                  <a:sym typeface="Arial"/>
                </a:rPr>
                <a:t>NEGÓCIOS</a:t>
              </a:r>
              <a:endParaRPr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10741649" y="5086578"/>
              <a:ext cx="91228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1400" b="1" i="0" u="none" strike="noStrike" cap="none" dirty="0">
                  <a:solidFill>
                    <a:srgbClr val="0070C0"/>
                  </a:solidFill>
                  <a:ea typeface="Arial"/>
                  <a:cs typeface="Arial"/>
                  <a:sym typeface="Arial"/>
                </a:rPr>
                <a:t>RISCO </a:t>
              </a:r>
              <a:br>
                <a:rPr lang="pt-BR" sz="1400" b="1" i="0" u="none" strike="noStrike" cap="none" dirty="0">
                  <a:solidFill>
                    <a:srgbClr val="0070C0"/>
                  </a:solidFill>
                  <a:ea typeface="Arial"/>
                  <a:cs typeface="Arial"/>
                  <a:sym typeface="Arial"/>
                </a:rPr>
              </a:br>
              <a:r>
                <a:rPr lang="pt-BR" sz="1400" b="1" i="0" u="none" strike="noStrike" cap="none" dirty="0">
                  <a:solidFill>
                    <a:srgbClr val="0070C0"/>
                  </a:solidFill>
                  <a:ea typeface="Arial"/>
                  <a:cs typeface="Arial"/>
                  <a:sym typeface="Arial"/>
                </a:rPr>
                <a:t>PAÍS</a:t>
              </a:r>
              <a:endParaRPr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pic>
          <p:nvPicPr>
            <p:cNvPr id="255" name="Google Shape;255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547251" y="4658587"/>
              <a:ext cx="1171575" cy="1571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345198" y="4649062"/>
              <a:ext cx="1200150" cy="15811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62D6454F-8109-4BBA-B50D-763F062196F1}"/>
                </a:ext>
              </a:extLst>
            </p:cNvPr>
            <p:cNvGrpSpPr/>
            <p:nvPr/>
          </p:nvGrpSpPr>
          <p:grpSpPr>
            <a:xfrm>
              <a:off x="6075473" y="4500661"/>
              <a:ext cx="787785" cy="1507736"/>
              <a:chOff x="6075473" y="4500661"/>
              <a:chExt cx="787785" cy="1507736"/>
            </a:xfrm>
          </p:grpSpPr>
          <p:sp>
            <p:nvSpPr>
              <p:cNvPr id="2" name="Triângulo isósceles 1">
                <a:extLst>
                  <a:ext uri="{FF2B5EF4-FFF2-40B4-BE49-F238E27FC236}">
                    <a16:creationId xmlns:a16="http://schemas.microsoft.com/office/drawing/2014/main" id="{35F686E7-9773-4ED0-BE7D-4D28E5C259FD}"/>
                  </a:ext>
                </a:extLst>
              </p:cNvPr>
              <p:cNvSpPr/>
              <p:nvPr/>
            </p:nvSpPr>
            <p:spPr>
              <a:xfrm rot="5400000">
                <a:off x="5747640" y="4892779"/>
                <a:ext cx="1507736" cy="723500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Triângulo isósceles 18">
                <a:extLst>
                  <a:ext uri="{FF2B5EF4-FFF2-40B4-BE49-F238E27FC236}">
                    <a16:creationId xmlns:a16="http://schemas.microsoft.com/office/drawing/2014/main" id="{0D1697BE-E6E1-44CB-BF79-CD5500C13BAE}"/>
                  </a:ext>
                </a:extLst>
              </p:cNvPr>
              <p:cNvSpPr/>
              <p:nvPr/>
            </p:nvSpPr>
            <p:spPr>
              <a:xfrm rot="5400000">
                <a:off x="5683355" y="4892779"/>
                <a:ext cx="1507736" cy="7235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24" name="Imagem 23" descr="Ícone&#10;&#10;Descrição gerada automaticamente com confiança média">
            <a:extLst>
              <a:ext uri="{FF2B5EF4-FFF2-40B4-BE49-F238E27FC236}">
                <a16:creationId xmlns:a16="http://schemas.microsoft.com/office/drawing/2014/main" id="{3405D891-454C-4B7E-8C1E-8349EA8CA5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8" y="486486"/>
            <a:ext cx="1008666" cy="506311"/>
          </a:xfrm>
          <a:prstGeom prst="rect">
            <a:avLst/>
          </a:prstGeom>
        </p:spPr>
      </p:pic>
      <p:sp>
        <p:nvSpPr>
          <p:cNvPr id="25" name="Google Shape;106;gfb21fa3c9f_0_24">
            <a:extLst>
              <a:ext uri="{FF2B5EF4-FFF2-40B4-BE49-F238E27FC236}">
                <a16:creationId xmlns:a16="http://schemas.microsoft.com/office/drawing/2014/main" id="{02A4FFF2-7BDE-4BBB-8092-84171F4D7FD8}"/>
              </a:ext>
            </a:extLst>
          </p:cNvPr>
          <p:cNvSpPr txBox="1"/>
          <p:nvPr/>
        </p:nvSpPr>
        <p:spPr>
          <a:xfrm>
            <a:off x="1548691" y="494066"/>
            <a:ext cx="4079499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Emirados Árabes Unidos </a:t>
            </a:r>
            <a:endParaRPr sz="20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068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fb5b2ad3e1_1_73"/>
          <p:cNvPicPr preferRelativeResize="0"/>
          <p:nvPr/>
        </p:nvPicPr>
        <p:blipFill rotWithShape="1">
          <a:blip r:embed="rId3">
            <a:alphaModFix/>
          </a:blip>
          <a:srcRect b="4529"/>
          <a:stretch/>
        </p:blipFill>
        <p:spPr>
          <a:xfrm>
            <a:off x="2934914" y="190840"/>
            <a:ext cx="9078685" cy="554672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fb5b2ad3e1_1_73"/>
          <p:cNvSpPr txBox="1"/>
          <p:nvPr/>
        </p:nvSpPr>
        <p:spPr>
          <a:xfrm>
            <a:off x="620921" y="2623794"/>
            <a:ext cx="2933265" cy="161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i="1" dirty="0">
                <a:solidFill>
                  <a:srgbClr val="005CAA"/>
                </a:solidFill>
              </a:rPr>
              <a:t>EVOLUÇÃO </a:t>
            </a:r>
            <a:br>
              <a:rPr lang="pt-BR" sz="2000" i="1" dirty="0">
                <a:solidFill>
                  <a:srgbClr val="005CAA"/>
                </a:solidFill>
              </a:rPr>
            </a:br>
            <a:r>
              <a:rPr lang="pt-BR" sz="2000" i="1" dirty="0">
                <a:solidFill>
                  <a:srgbClr val="005CAA"/>
                </a:solidFill>
              </a:rPr>
              <a:t>DO ÍNDICE DE </a:t>
            </a:r>
            <a:r>
              <a:rPr lang="pt-BR" sz="2000" b="1" i="1" dirty="0">
                <a:solidFill>
                  <a:srgbClr val="005CAA"/>
                </a:solidFill>
              </a:rPr>
              <a:t>COMPETITIVIDADE GLOBAL</a:t>
            </a:r>
            <a:endParaRPr sz="2000" b="1" i="1" dirty="0">
              <a:solidFill>
                <a:srgbClr val="005CAA"/>
              </a:solidFill>
            </a:endParaRPr>
          </a:p>
          <a:p>
            <a:pPr marL="457200" marR="0" lvl="0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Char char="●"/>
            </a:pPr>
            <a:endParaRPr sz="1050" i="1" dirty="0">
              <a:solidFill>
                <a:srgbClr val="005CAA"/>
              </a:solidFill>
            </a:endParaRPr>
          </a:p>
        </p:txBody>
      </p:sp>
      <p:sp>
        <p:nvSpPr>
          <p:cNvPr id="235" name="Google Shape;235;gfb5b2ad3e1_1_73"/>
          <p:cNvSpPr txBox="1"/>
          <p:nvPr/>
        </p:nvSpPr>
        <p:spPr>
          <a:xfrm>
            <a:off x="0" y="6504000"/>
            <a:ext cx="1756571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/>
              <a:t>Fonte: Banco Mundial </a:t>
            </a:r>
            <a:endParaRPr sz="900" dirty="0"/>
          </a:p>
        </p:txBody>
      </p:sp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50DAEC85-751F-4C9B-8A79-74098B4B6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2" y="353999"/>
            <a:ext cx="1008666" cy="506311"/>
          </a:xfrm>
          <a:prstGeom prst="rect">
            <a:avLst/>
          </a:prstGeom>
        </p:spPr>
      </p:pic>
      <p:sp>
        <p:nvSpPr>
          <p:cNvPr id="10" name="Google Shape;106;gfb21fa3c9f_0_24">
            <a:extLst>
              <a:ext uri="{FF2B5EF4-FFF2-40B4-BE49-F238E27FC236}">
                <a16:creationId xmlns:a16="http://schemas.microsoft.com/office/drawing/2014/main" id="{E31DA095-B8BE-4D42-AB77-87DFC4923BAC}"/>
              </a:ext>
            </a:extLst>
          </p:cNvPr>
          <p:cNvSpPr txBox="1"/>
          <p:nvPr/>
        </p:nvSpPr>
        <p:spPr>
          <a:xfrm>
            <a:off x="1644944" y="371744"/>
            <a:ext cx="4079499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Emirados Árabes Unidos </a:t>
            </a:r>
            <a:endParaRPr sz="20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A5D163-4B31-4735-8242-80F2CD3DD079}"/>
              </a:ext>
            </a:extLst>
          </p:cNvPr>
          <p:cNvSpPr txBox="1"/>
          <p:nvPr/>
        </p:nvSpPr>
        <p:spPr>
          <a:xfrm>
            <a:off x="9814561" y="1508314"/>
            <a:ext cx="2377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9º colocado </a:t>
            </a:r>
            <a:endParaRPr lang="pt-BR" sz="180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4B88370-F875-4E94-9133-C87BCA5FB4D5}"/>
              </a:ext>
            </a:extLst>
          </p:cNvPr>
          <p:cNvSpPr txBox="1"/>
          <p:nvPr/>
        </p:nvSpPr>
        <p:spPr>
          <a:xfrm>
            <a:off x="8225523" y="5902764"/>
            <a:ext cx="3788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10º colocado: </a:t>
            </a:r>
            <a:r>
              <a:rPr lang="pt-BR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Estados Unidos  </a:t>
            </a:r>
            <a:endParaRPr lang="pt-BR" sz="18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3B90C5F-22AA-4EB0-B227-8C2278E1F3AC}"/>
              </a:ext>
            </a:extLst>
          </p:cNvPr>
          <p:cNvSpPr txBox="1"/>
          <p:nvPr/>
        </p:nvSpPr>
        <p:spPr>
          <a:xfrm>
            <a:off x="3830405" y="5902764"/>
            <a:ext cx="3788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1º colocado: </a:t>
            </a:r>
            <a:r>
              <a:rPr lang="pt-BR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Suíça</a:t>
            </a:r>
            <a:endParaRPr lang="pt-BR" sz="18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4BF6353-0BE9-40B6-9642-F396FCE48E4B}"/>
              </a:ext>
            </a:extLst>
          </p:cNvPr>
          <p:cNvSpPr/>
          <p:nvPr/>
        </p:nvSpPr>
        <p:spPr>
          <a:xfrm>
            <a:off x="10315576" y="4049539"/>
            <a:ext cx="1528762" cy="36933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A4DE92-D43E-45FA-8C07-B550B0693EBE}"/>
              </a:ext>
            </a:extLst>
          </p:cNvPr>
          <p:cNvSpPr txBox="1"/>
          <p:nvPr/>
        </p:nvSpPr>
        <p:spPr>
          <a:xfrm>
            <a:off x="10297962" y="4080316"/>
            <a:ext cx="37880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MÉDIA MUNDIAL</a:t>
            </a:r>
            <a:endParaRPr lang="pt-BR" sz="1400" b="0" i="0" u="none" strike="noStrike" cap="none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EB1389A-2683-4534-8641-59D32E3CA201}"/>
              </a:ext>
            </a:extLst>
          </p:cNvPr>
          <p:cNvSpPr/>
          <p:nvPr/>
        </p:nvSpPr>
        <p:spPr>
          <a:xfrm>
            <a:off x="10749093" y="4652985"/>
            <a:ext cx="738057" cy="3437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3FC6E50-E85E-49A7-B09C-54F077C2F7D4}"/>
              </a:ext>
            </a:extLst>
          </p:cNvPr>
          <p:cNvSpPr txBox="1"/>
          <p:nvPr/>
        </p:nvSpPr>
        <p:spPr>
          <a:xfrm>
            <a:off x="10756674" y="4683763"/>
            <a:ext cx="9590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BRASIL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6FAE441-077D-48F4-A430-0AB37BE1BD6E}"/>
              </a:ext>
            </a:extLst>
          </p:cNvPr>
          <p:cNvSpPr/>
          <p:nvPr/>
        </p:nvSpPr>
        <p:spPr>
          <a:xfrm>
            <a:off x="9481519" y="1176740"/>
            <a:ext cx="2527734" cy="3437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71A7167-8A57-42F2-8A05-1A4AF677CBB8}"/>
              </a:ext>
            </a:extLst>
          </p:cNvPr>
          <p:cNvSpPr txBox="1"/>
          <p:nvPr/>
        </p:nvSpPr>
        <p:spPr>
          <a:xfrm>
            <a:off x="9593112" y="1266158"/>
            <a:ext cx="37880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1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EMIRADOS ÁRABES UNIDOS</a:t>
            </a:r>
            <a:endParaRPr lang="pt-BR" sz="1400" b="0" i="0" u="none" strike="noStrike" cap="none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687726E-F8EB-4513-8C6A-32ADDA647A44}"/>
              </a:ext>
            </a:extLst>
          </p:cNvPr>
          <p:cNvSpPr/>
          <p:nvPr/>
        </p:nvSpPr>
        <p:spPr>
          <a:xfrm>
            <a:off x="9477173" y="1160513"/>
            <a:ext cx="2527734" cy="343770"/>
          </a:xfrm>
          <a:prstGeom prst="roundRect">
            <a:avLst/>
          </a:prstGeom>
          <a:solidFill>
            <a:srgbClr val="962A3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D14852E-241D-491B-BBF3-67E33A4E7460}"/>
              </a:ext>
            </a:extLst>
          </p:cNvPr>
          <p:cNvSpPr txBox="1"/>
          <p:nvPr/>
        </p:nvSpPr>
        <p:spPr>
          <a:xfrm>
            <a:off x="9486917" y="1191291"/>
            <a:ext cx="37880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EMIRADOS ÁRABES UNIDOS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F3C5F84-C2FB-4F26-87EA-565148EE7FED}"/>
              </a:ext>
            </a:extLst>
          </p:cNvPr>
          <p:cNvSpPr txBox="1"/>
          <p:nvPr/>
        </p:nvSpPr>
        <p:spPr>
          <a:xfrm>
            <a:off x="10311274" y="4991540"/>
            <a:ext cx="2377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pt-BR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57</a:t>
            </a:r>
            <a:r>
              <a:rPr lang="pt-BR" sz="18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º colocado </a:t>
            </a:r>
            <a:endParaRPr lang="pt-BR" sz="180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s andando em uma cidade&#10;&#10;Descrição gerada automaticamente">
            <a:extLst>
              <a:ext uri="{FF2B5EF4-FFF2-40B4-BE49-F238E27FC236}">
                <a16:creationId xmlns:a16="http://schemas.microsoft.com/office/drawing/2014/main" id="{94DC8709-E840-4AC2-BFD6-18EE03C2B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34" y="0"/>
            <a:ext cx="9727165" cy="6484776"/>
          </a:xfrm>
          <a:prstGeom prst="rect">
            <a:avLst/>
          </a:prstGeom>
        </p:spPr>
      </p:pic>
      <p:sp>
        <p:nvSpPr>
          <p:cNvPr id="6" name="Paralelogramo 5">
            <a:extLst>
              <a:ext uri="{FF2B5EF4-FFF2-40B4-BE49-F238E27FC236}">
                <a16:creationId xmlns:a16="http://schemas.microsoft.com/office/drawing/2014/main" id="{B1C76B43-EC5B-4C5E-B783-071095A81FF6}"/>
              </a:ext>
            </a:extLst>
          </p:cNvPr>
          <p:cNvSpPr/>
          <p:nvPr/>
        </p:nvSpPr>
        <p:spPr>
          <a:xfrm>
            <a:off x="-2523744" y="0"/>
            <a:ext cx="8204819" cy="6484776"/>
          </a:xfrm>
          <a:prstGeom prst="parallelogram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AE08F3-F33D-41E9-9885-FE7408F5B574}"/>
              </a:ext>
            </a:extLst>
          </p:cNvPr>
          <p:cNvSpPr/>
          <p:nvPr/>
        </p:nvSpPr>
        <p:spPr>
          <a:xfrm>
            <a:off x="510603" y="1952897"/>
            <a:ext cx="41049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i="1" dirty="0">
                <a:solidFill>
                  <a:schemeClr val="bg1"/>
                </a:solidFill>
              </a:rPr>
              <a:t>HUB </a:t>
            </a:r>
          </a:p>
          <a:p>
            <a:r>
              <a:rPr lang="pt-BR" sz="3200" i="1" dirty="0">
                <a:solidFill>
                  <a:schemeClr val="bg1"/>
                </a:solidFill>
              </a:rPr>
              <a:t>LOGÍSTICO </a:t>
            </a:r>
          </a:p>
          <a:p>
            <a:r>
              <a:rPr lang="pt-BR" sz="3200" i="1" dirty="0">
                <a:solidFill>
                  <a:schemeClr val="bg1"/>
                </a:solidFill>
              </a:rPr>
              <a:t>E COMERCIAL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A2AAD24-8A2E-4525-A916-9D48729372FE}"/>
              </a:ext>
            </a:extLst>
          </p:cNvPr>
          <p:cNvSpPr/>
          <p:nvPr/>
        </p:nvSpPr>
        <p:spPr>
          <a:xfrm flipV="1">
            <a:off x="-493776" y="4098473"/>
            <a:ext cx="2670048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:a16="http://schemas.microsoft.com/office/drawing/2014/main" id="{B9EC19D0-04A3-458F-A60B-610FEA70C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3"/>
          <a:stretch/>
        </p:blipFill>
        <p:spPr>
          <a:xfrm>
            <a:off x="2956986" y="447902"/>
            <a:ext cx="9603518" cy="4942893"/>
          </a:xfrm>
          <a:prstGeom prst="rect">
            <a:avLst/>
          </a:prstGeom>
        </p:spPr>
      </p:pic>
      <p:sp>
        <p:nvSpPr>
          <p:cNvPr id="36" name="Google Shape;191;gfa11ee3e9c_0_10">
            <a:extLst>
              <a:ext uri="{FF2B5EF4-FFF2-40B4-BE49-F238E27FC236}">
                <a16:creationId xmlns:a16="http://schemas.microsoft.com/office/drawing/2014/main" id="{B79C61BB-5D8E-49A0-AE58-142854F8CB7D}"/>
              </a:ext>
            </a:extLst>
          </p:cNvPr>
          <p:cNvSpPr txBox="1"/>
          <p:nvPr/>
        </p:nvSpPr>
        <p:spPr>
          <a:xfrm>
            <a:off x="416079" y="2590044"/>
            <a:ext cx="2303686" cy="286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1" u="none" strike="noStrike" cap="none" dirty="0">
                <a:solidFill>
                  <a:srgbClr val="005CAA"/>
                </a:solidFill>
                <a:ea typeface="Arial"/>
                <a:cs typeface="Arial"/>
                <a:sym typeface="Arial"/>
              </a:rPr>
              <a:t>EAU como porta de entrada para  exportações para o mundo árabe</a:t>
            </a:r>
            <a:r>
              <a:rPr lang="pt-BR" sz="2000" i="1" dirty="0">
                <a:solidFill>
                  <a:srgbClr val="005CAA"/>
                </a:solidFill>
              </a:rPr>
              <a:t> </a:t>
            </a:r>
            <a:endParaRPr sz="2000" b="1" i="1" u="none" strike="noStrike" cap="none" dirty="0">
              <a:solidFill>
                <a:srgbClr val="005CAA"/>
              </a:solidFill>
              <a:highlight>
                <a:srgbClr val="FFFFFF"/>
              </a:highlight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000" b="1" i="1" u="none" strike="noStrike" cap="none" dirty="0">
              <a:solidFill>
                <a:srgbClr val="005CAA"/>
              </a:solidFill>
              <a:highlight>
                <a:srgbClr val="FFFFFF"/>
              </a:highlight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000" b="1" i="1" u="none" strike="noStrike" cap="none" dirty="0">
              <a:solidFill>
                <a:srgbClr val="005CAA"/>
              </a:solidFill>
              <a:highlight>
                <a:srgbClr val="FFFFFF"/>
              </a:highlight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000" b="1" i="1" u="none" strike="noStrike" cap="none" dirty="0">
              <a:solidFill>
                <a:srgbClr val="005CAA"/>
              </a:solidFill>
              <a:highlight>
                <a:srgbClr val="FFFFFF"/>
              </a:highlight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 dirty="0">
              <a:solidFill>
                <a:srgbClr val="005CAA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93;gfa11ee3e9c_0_10">
            <a:extLst>
              <a:ext uri="{FF2B5EF4-FFF2-40B4-BE49-F238E27FC236}">
                <a16:creationId xmlns:a16="http://schemas.microsoft.com/office/drawing/2014/main" id="{36717464-FBA0-4E36-88B0-F95201EC5453}"/>
              </a:ext>
            </a:extLst>
          </p:cNvPr>
          <p:cNvSpPr txBox="1"/>
          <p:nvPr/>
        </p:nvSpPr>
        <p:spPr>
          <a:xfrm>
            <a:off x="447690" y="478153"/>
            <a:ext cx="5256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2000" b="0" i="1" u="none" strike="noStrike" cap="none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LOCALIZAÇÃO</a:t>
            </a:r>
            <a:endParaRPr lang="pt-BR" sz="900" b="0" i="0" u="none" strike="noStrike" cap="none" dirty="0">
              <a:solidFill>
                <a:srgbClr val="005C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1" i="1" u="none" strike="noStrike" cap="none" dirty="0">
                <a:solidFill>
                  <a:srgbClr val="005C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ESTRATÉGICA</a:t>
            </a:r>
            <a:endParaRPr lang="pt-BR" sz="900" b="0" i="0" u="none" strike="noStrike" cap="none" dirty="0">
              <a:solidFill>
                <a:srgbClr val="005C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4F4BF42F-CFE4-48AD-BCD8-94182EB20FF8}"/>
              </a:ext>
            </a:extLst>
          </p:cNvPr>
          <p:cNvSpPr/>
          <p:nvPr/>
        </p:nvSpPr>
        <p:spPr>
          <a:xfrm>
            <a:off x="-47630" y="1457615"/>
            <a:ext cx="2220686" cy="746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91B4F300-F42D-4BC8-B47A-008558D92CFC}"/>
              </a:ext>
            </a:extLst>
          </p:cNvPr>
          <p:cNvGrpSpPr/>
          <p:nvPr/>
        </p:nvGrpSpPr>
        <p:grpSpPr>
          <a:xfrm>
            <a:off x="8729307" y="2120458"/>
            <a:ext cx="688394" cy="580340"/>
            <a:chOff x="3858393" y="1074397"/>
            <a:chExt cx="1774311" cy="1774311"/>
          </a:xfrm>
        </p:grpSpPr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E91ACD63-7864-4BC0-ABE2-EE934B99B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393" y="1074397"/>
              <a:ext cx="1774311" cy="17743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Imagem 41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5584F251-113E-44F2-8129-D68744B28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373" y="1264146"/>
              <a:ext cx="1273324" cy="89485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3" name="Elipse 42">
            <a:extLst>
              <a:ext uri="{FF2B5EF4-FFF2-40B4-BE49-F238E27FC236}">
                <a16:creationId xmlns:a16="http://schemas.microsoft.com/office/drawing/2014/main" id="{D0675830-FA31-4471-9377-9A8B327E013B}"/>
              </a:ext>
            </a:extLst>
          </p:cNvPr>
          <p:cNvSpPr/>
          <p:nvPr/>
        </p:nvSpPr>
        <p:spPr>
          <a:xfrm>
            <a:off x="6178732" y="-104139"/>
            <a:ext cx="5597842" cy="5597840"/>
          </a:xfrm>
          <a:prstGeom prst="ellipse">
            <a:avLst/>
          </a:prstGeom>
          <a:noFill/>
          <a:ln w="12700">
            <a:solidFill>
              <a:srgbClr val="0070C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19581C97-5FA2-4FC1-A07E-53BB3351ACCA}"/>
              </a:ext>
            </a:extLst>
          </p:cNvPr>
          <p:cNvSpPr/>
          <p:nvPr/>
        </p:nvSpPr>
        <p:spPr>
          <a:xfrm>
            <a:off x="7171642" y="888771"/>
            <a:ext cx="3612022" cy="3612020"/>
          </a:xfrm>
          <a:prstGeom prst="ellipse">
            <a:avLst/>
          </a:prstGeom>
          <a:noFill/>
          <a:ln w="12700">
            <a:solidFill>
              <a:srgbClr val="0070C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BB2FA10D-F144-4C4C-8DB9-41CB9876867B}"/>
              </a:ext>
            </a:extLst>
          </p:cNvPr>
          <p:cNvSpPr/>
          <p:nvPr/>
        </p:nvSpPr>
        <p:spPr>
          <a:xfrm>
            <a:off x="8216063" y="1933191"/>
            <a:ext cx="1523180" cy="1523180"/>
          </a:xfrm>
          <a:prstGeom prst="ellipse">
            <a:avLst/>
          </a:prstGeom>
          <a:noFill/>
          <a:ln w="12700">
            <a:solidFill>
              <a:srgbClr val="0070C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07335547-8401-45D7-A730-A4C519B47E18}"/>
              </a:ext>
            </a:extLst>
          </p:cNvPr>
          <p:cNvSpPr/>
          <p:nvPr/>
        </p:nvSpPr>
        <p:spPr>
          <a:xfrm>
            <a:off x="5080000" y="-764258"/>
            <a:ext cx="7831387" cy="7088858"/>
          </a:xfrm>
          <a:prstGeom prst="ellipse">
            <a:avLst/>
          </a:prstGeom>
          <a:noFill/>
          <a:ln w="12700">
            <a:solidFill>
              <a:srgbClr val="0070C0">
                <a:alpha val="3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1D13C94-06DA-400D-827B-B0BBBC64249D}"/>
              </a:ext>
            </a:extLst>
          </p:cNvPr>
          <p:cNvSpPr/>
          <p:nvPr/>
        </p:nvSpPr>
        <p:spPr>
          <a:xfrm>
            <a:off x="6337947" y="5390795"/>
            <a:ext cx="5911803" cy="1019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4FE64C90-526B-46D7-8494-4266FDB38201}"/>
              </a:ext>
            </a:extLst>
          </p:cNvPr>
          <p:cNvSpPr/>
          <p:nvPr/>
        </p:nvSpPr>
        <p:spPr>
          <a:xfrm>
            <a:off x="5260161" y="-1193532"/>
            <a:ext cx="7300343" cy="1659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Google Shape;211;gfb5b2ad3e1_1_125">
            <a:extLst>
              <a:ext uri="{FF2B5EF4-FFF2-40B4-BE49-F238E27FC236}">
                <a16:creationId xmlns:a16="http://schemas.microsoft.com/office/drawing/2014/main" id="{21A35974-8511-46FE-B456-FADC0942E062}"/>
              </a:ext>
            </a:extLst>
          </p:cNvPr>
          <p:cNvSpPr txBox="1"/>
          <p:nvPr/>
        </p:nvSpPr>
        <p:spPr>
          <a:xfrm>
            <a:off x="4583679" y="5503316"/>
            <a:ext cx="5309169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5CAA"/>
                </a:solidFill>
              </a:rPr>
              <a:t>HUB aéreo alcançando 2/3 do globo com </a:t>
            </a:r>
            <a:br>
              <a:rPr lang="pt-BR" dirty="0">
                <a:solidFill>
                  <a:srgbClr val="005CAA"/>
                </a:solidFill>
              </a:rPr>
            </a:br>
            <a:r>
              <a:rPr lang="pt-BR" dirty="0">
                <a:solidFill>
                  <a:srgbClr val="005CAA"/>
                </a:solidFill>
              </a:rPr>
              <a:t>voos de até 8h de duração</a:t>
            </a:r>
            <a:endParaRPr dirty="0">
              <a:solidFill>
                <a:srgbClr val="005CAA"/>
              </a:solidFill>
            </a:endParaRPr>
          </a:p>
        </p:txBody>
      </p: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C57D07D8-236E-4EF2-8A47-AD1AFD31524D}"/>
              </a:ext>
            </a:extLst>
          </p:cNvPr>
          <p:cNvGrpSpPr/>
          <p:nvPr/>
        </p:nvGrpSpPr>
        <p:grpSpPr>
          <a:xfrm>
            <a:off x="9680385" y="5718774"/>
            <a:ext cx="575907" cy="574675"/>
            <a:chOff x="5724526" y="4227513"/>
            <a:chExt cx="742951" cy="741362"/>
          </a:xfrm>
        </p:grpSpPr>
        <p:sp>
          <p:nvSpPr>
            <p:cNvPr id="48" name="Freeform 79">
              <a:extLst>
                <a:ext uri="{FF2B5EF4-FFF2-40B4-BE49-F238E27FC236}">
                  <a16:creationId xmlns:a16="http://schemas.microsoft.com/office/drawing/2014/main" id="{CFBC34F1-7EC7-4DEC-9510-D7928B1CD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526" y="4622800"/>
              <a:ext cx="185738" cy="119063"/>
            </a:xfrm>
            <a:custGeom>
              <a:avLst/>
              <a:gdLst>
                <a:gd name="T0" fmla="*/ 233 w 233"/>
                <a:gd name="T1" fmla="*/ 78 h 152"/>
                <a:gd name="T2" fmla="*/ 0 w 233"/>
                <a:gd name="T3" fmla="*/ 0 h 152"/>
                <a:gd name="T4" fmla="*/ 0 w 233"/>
                <a:gd name="T5" fmla="*/ 78 h 152"/>
                <a:gd name="T6" fmla="*/ 105 w 233"/>
                <a:gd name="T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" h="152">
                  <a:moveTo>
                    <a:pt x="233" y="78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105" y="152"/>
                  </a:lnTo>
                </a:path>
              </a:pathLst>
            </a:custGeom>
            <a:noFill/>
            <a:ln w="23813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Freeform 80">
              <a:extLst>
                <a:ext uri="{FF2B5EF4-FFF2-40B4-BE49-F238E27FC236}">
                  <a16:creationId xmlns:a16="http://schemas.microsoft.com/office/drawing/2014/main" id="{702EACF8-346A-4FC3-B7A5-57689CB1A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526" y="4240213"/>
              <a:ext cx="465138" cy="328613"/>
            </a:xfrm>
            <a:custGeom>
              <a:avLst/>
              <a:gdLst>
                <a:gd name="T0" fmla="*/ 584 w 584"/>
                <a:gd name="T1" fmla="*/ 218 h 414"/>
                <a:gd name="T2" fmla="*/ 0 w 584"/>
                <a:gd name="T3" fmla="*/ 0 h 414"/>
                <a:gd name="T4" fmla="*/ 0 w 584"/>
                <a:gd name="T5" fmla="*/ 106 h 414"/>
                <a:gd name="T6" fmla="*/ 250 w 584"/>
                <a:gd name="T7" fmla="*/ 278 h 414"/>
                <a:gd name="T8" fmla="*/ 386 w 584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414">
                  <a:moveTo>
                    <a:pt x="584" y="218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250" y="278"/>
                  </a:lnTo>
                  <a:lnTo>
                    <a:pt x="386" y="414"/>
                  </a:lnTo>
                </a:path>
              </a:pathLst>
            </a:custGeom>
            <a:noFill/>
            <a:ln w="23813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Freeform 81">
              <a:extLst>
                <a:ext uri="{FF2B5EF4-FFF2-40B4-BE49-F238E27FC236}">
                  <a16:creationId xmlns:a16="http://schemas.microsoft.com/office/drawing/2014/main" id="{DB1B0140-B29F-407F-B909-E90748AB4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6" y="4784725"/>
              <a:ext cx="119063" cy="184150"/>
            </a:xfrm>
            <a:custGeom>
              <a:avLst/>
              <a:gdLst>
                <a:gd name="T0" fmla="*/ 0 w 152"/>
                <a:gd name="T1" fmla="*/ 128 h 233"/>
                <a:gd name="T2" fmla="*/ 74 w 152"/>
                <a:gd name="T3" fmla="*/ 233 h 233"/>
                <a:gd name="T4" fmla="*/ 152 w 152"/>
                <a:gd name="T5" fmla="*/ 233 h 233"/>
                <a:gd name="T6" fmla="*/ 74 w 152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233">
                  <a:moveTo>
                    <a:pt x="0" y="128"/>
                  </a:moveTo>
                  <a:lnTo>
                    <a:pt x="74" y="233"/>
                  </a:lnTo>
                  <a:lnTo>
                    <a:pt x="152" y="233"/>
                  </a:lnTo>
                  <a:lnTo>
                    <a:pt x="74" y="0"/>
                  </a:lnTo>
                </a:path>
              </a:pathLst>
            </a:custGeom>
            <a:noFill/>
            <a:ln w="23813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82">
              <a:extLst>
                <a:ext uri="{FF2B5EF4-FFF2-40B4-BE49-F238E27FC236}">
                  <a16:creationId xmlns:a16="http://schemas.microsoft.com/office/drawing/2014/main" id="{E8326C74-4C23-47A4-AAFE-CB414CC3E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664" y="4227513"/>
              <a:ext cx="277813" cy="276225"/>
            </a:xfrm>
            <a:custGeom>
              <a:avLst/>
              <a:gdLst>
                <a:gd name="T0" fmla="*/ 0 w 350"/>
                <a:gd name="T1" fmla="*/ 233 h 348"/>
                <a:gd name="T2" fmla="*/ 188 w 350"/>
                <a:gd name="T3" fmla="*/ 45 h 348"/>
                <a:gd name="T4" fmla="*/ 188 w 350"/>
                <a:gd name="T5" fmla="*/ 45 h 348"/>
                <a:gd name="T6" fmla="*/ 202 w 350"/>
                <a:gd name="T7" fmla="*/ 33 h 348"/>
                <a:gd name="T8" fmla="*/ 219 w 350"/>
                <a:gd name="T9" fmla="*/ 21 h 348"/>
                <a:gd name="T10" fmla="*/ 238 w 350"/>
                <a:gd name="T11" fmla="*/ 12 h 348"/>
                <a:gd name="T12" fmla="*/ 257 w 350"/>
                <a:gd name="T13" fmla="*/ 5 h 348"/>
                <a:gd name="T14" fmla="*/ 278 w 350"/>
                <a:gd name="T15" fmla="*/ 0 h 348"/>
                <a:gd name="T16" fmla="*/ 288 w 350"/>
                <a:gd name="T17" fmla="*/ 0 h 348"/>
                <a:gd name="T18" fmla="*/ 298 w 350"/>
                <a:gd name="T19" fmla="*/ 2 h 348"/>
                <a:gd name="T20" fmla="*/ 307 w 350"/>
                <a:gd name="T21" fmla="*/ 3 h 348"/>
                <a:gd name="T22" fmla="*/ 316 w 350"/>
                <a:gd name="T23" fmla="*/ 7 h 348"/>
                <a:gd name="T24" fmla="*/ 324 w 350"/>
                <a:gd name="T25" fmla="*/ 10 h 348"/>
                <a:gd name="T26" fmla="*/ 333 w 350"/>
                <a:gd name="T27" fmla="*/ 17 h 348"/>
                <a:gd name="T28" fmla="*/ 333 w 350"/>
                <a:gd name="T29" fmla="*/ 17 h 348"/>
                <a:gd name="T30" fmla="*/ 333 w 350"/>
                <a:gd name="T31" fmla="*/ 17 h 348"/>
                <a:gd name="T32" fmla="*/ 338 w 350"/>
                <a:gd name="T33" fmla="*/ 26 h 348"/>
                <a:gd name="T34" fmla="*/ 343 w 350"/>
                <a:gd name="T35" fmla="*/ 34 h 348"/>
                <a:gd name="T36" fmla="*/ 347 w 350"/>
                <a:gd name="T37" fmla="*/ 43 h 348"/>
                <a:gd name="T38" fmla="*/ 348 w 350"/>
                <a:gd name="T39" fmla="*/ 52 h 348"/>
                <a:gd name="T40" fmla="*/ 350 w 350"/>
                <a:gd name="T41" fmla="*/ 62 h 348"/>
                <a:gd name="T42" fmla="*/ 348 w 350"/>
                <a:gd name="T43" fmla="*/ 72 h 348"/>
                <a:gd name="T44" fmla="*/ 345 w 350"/>
                <a:gd name="T45" fmla="*/ 91 h 348"/>
                <a:gd name="T46" fmla="*/ 338 w 350"/>
                <a:gd name="T47" fmla="*/ 112 h 348"/>
                <a:gd name="T48" fmla="*/ 328 w 350"/>
                <a:gd name="T49" fmla="*/ 131 h 348"/>
                <a:gd name="T50" fmla="*/ 317 w 350"/>
                <a:gd name="T51" fmla="*/ 148 h 348"/>
                <a:gd name="T52" fmla="*/ 305 w 350"/>
                <a:gd name="T53" fmla="*/ 162 h 348"/>
                <a:gd name="T54" fmla="*/ 117 w 350"/>
                <a:gd name="T55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0" h="348">
                  <a:moveTo>
                    <a:pt x="0" y="233"/>
                  </a:moveTo>
                  <a:lnTo>
                    <a:pt x="188" y="45"/>
                  </a:lnTo>
                  <a:lnTo>
                    <a:pt x="188" y="45"/>
                  </a:lnTo>
                  <a:lnTo>
                    <a:pt x="202" y="33"/>
                  </a:lnTo>
                  <a:lnTo>
                    <a:pt x="219" y="21"/>
                  </a:lnTo>
                  <a:lnTo>
                    <a:pt x="238" y="12"/>
                  </a:lnTo>
                  <a:lnTo>
                    <a:pt x="257" y="5"/>
                  </a:lnTo>
                  <a:lnTo>
                    <a:pt x="278" y="0"/>
                  </a:lnTo>
                  <a:lnTo>
                    <a:pt x="288" y="0"/>
                  </a:lnTo>
                  <a:lnTo>
                    <a:pt x="298" y="2"/>
                  </a:lnTo>
                  <a:lnTo>
                    <a:pt x="307" y="3"/>
                  </a:lnTo>
                  <a:lnTo>
                    <a:pt x="316" y="7"/>
                  </a:lnTo>
                  <a:lnTo>
                    <a:pt x="324" y="10"/>
                  </a:lnTo>
                  <a:lnTo>
                    <a:pt x="333" y="17"/>
                  </a:lnTo>
                  <a:lnTo>
                    <a:pt x="333" y="17"/>
                  </a:lnTo>
                  <a:lnTo>
                    <a:pt x="333" y="17"/>
                  </a:lnTo>
                  <a:lnTo>
                    <a:pt x="338" y="26"/>
                  </a:lnTo>
                  <a:lnTo>
                    <a:pt x="343" y="34"/>
                  </a:lnTo>
                  <a:lnTo>
                    <a:pt x="347" y="43"/>
                  </a:lnTo>
                  <a:lnTo>
                    <a:pt x="348" y="52"/>
                  </a:lnTo>
                  <a:lnTo>
                    <a:pt x="350" y="62"/>
                  </a:lnTo>
                  <a:lnTo>
                    <a:pt x="348" y="72"/>
                  </a:lnTo>
                  <a:lnTo>
                    <a:pt x="345" y="91"/>
                  </a:lnTo>
                  <a:lnTo>
                    <a:pt x="338" y="112"/>
                  </a:lnTo>
                  <a:lnTo>
                    <a:pt x="328" y="131"/>
                  </a:lnTo>
                  <a:lnTo>
                    <a:pt x="317" y="148"/>
                  </a:lnTo>
                  <a:lnTo>
                    <a:pt x="305" y="162"/>
                  </a:lnTo>
                  <a:lnTo>
                    <a:pt x="117" y="348"/>
                  </a:lnTo>
                </a:path>
              </a:pathLst>
            </a:custGeom>
            <a:noFill/>
            <a:ln w="23813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83">
              <a:extLst>
                <a:ext uri="{FF2B5EF4-FFF2-40B4-BE49-F238E27FC236}">
                  <a16:creationId xmlns:a16="http://schemas.microsoft.com/office/drawing/2014/main" id="{7925053C-5571-45DD-8249-FA1BD0658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426" y="4535488"/>
              <a:ext cx="252413" cy="344488"/>
            </a:xfrm>
            <a:custGeom>
              <a:avLst/>
              <a:gdLst>
                <a:gd name="T0" fmla="*/ 297 w 319"/>
                <a:gd name="T1" fmla="*/ 260 h 434"/>
                <a:gd name="T2" fmla="*/ 260 w 319"/>
                <a:gd name="T3" fmla="*/ 292 h 434"/>
                <a:gd name="T4" fmla="*/ 260 w 319"/>
                <a:gd name="T5" fmla="*/ 292 h 434"/>
                <a:gd name="T6" fmla="*/ 242 w 319"/>
                <a:gd name="T7" fmla="*/ 308 h 434"/>
                <a:gd name="T8" fmla="*/ 212 w 319"/>
                <a:gd name="T9" fmla="*/ 332 h 434"/>
                <a:gd name="T10" fmla="*/ 176 w 319"/>
                <a:gd name="T11" fmla="*/ 360 h 434"/>
                <a:gd name="T12" fmla="*/ 136 w 319"/>
                <a:gd name="T13" fmla="*/ 387 h 434"/>
                <a:gd name="T14" fmla="*/ 97 w 319"/>
                <a:gd name="T15" fmla="*/ 410 h 434"/>
                <a:gd name="T16" fmla="*/ 76 w 319"/>
                <a:gd name="T17" fmla="*/ 420 h 434"/>
                <a:gd name="T18" fmla="*/ 59 w 319"/>
                <a:gd name="T19" fmla="*/ 427 h 434"/>
                <a:gd name="T20" fmla="*/ 42 w 319"/>
                <a:gd name="T21" fmla="*/ 432 h 434"/>
                <a:gd name="T22" fmla="*/ 28 w 319"/>
                <a:gd name="T23" fmla="*/ 434 h 434"/>
                <a:gd name="T24" fmla="*/ 16 w 319"/>
                <a:gd name="T25" fmla="*/ 434 h 434"/>
                <a:gd name="T26" fmla="*/ 12 w 319"/>
                <a:gd name="T27" fmla="*/ 430 h 434"/>
                <a:gd name="T28" fmla="*/ 7 w 319"/>
                <a:gd name="T29" fmla="*/ 429 h 434"/>
                <a:gd name="T30" fmla="*/ 7 w 319"/>
                <a:gd name="T31" fmla="*/ 429 h 434"/>
                <a:gd name="T32" fmla="*/ 7 w 319"/>
                <a:gd name="T33" fmla="*/ 429 h 434"/>
                <a:gd name="T34" fmla="*/ 4 w 319"/>
                <a:gd name="T35" fmla="*/ 423 h 434"/>
                <a:gd name="T36" fmla="*/ 2 w 319"/>
                <a:gd name="T37" fmla="*/ 418 h 434"/>
                <a:gd name="T38" fmla="*/ 0 w 319"/>
                <a:gd name="T39" fmla="*/ 408 h 434"/>
                <a:gd name="T40" fmla="*/ 2 w 319"/>
                <a:gd name="T41" fmla="*/ 392 h 434"/>
                <a:gd name="T42" fmla="*/ 7 w 319"/>
                <a:gd name="T43" fmla="*/ 377 h 434"/>
                <a:gd name="T44" fmla="*/ 16 w 319"/>
                <a:gd name="T45" fmla="*/ 358 h 434"/>
                <a:gd name="T46" fmla="*/ 24 w 319"/>
                <a:gd name="T47" fmla="*/ 339 h 434"/>
                <a:gd name="T48" fmla="*/ 49 w 319"/>
                <a:gd name="T49" fmla="*/ 299 h 434"/>
                <a:gd name="T50" fmla="*/ 76 w 319"/>
                <a:gd name="T51" fmla="*/ 260 h 434"/>
                <a:gd name="T52" fmla="*/ 104 w 319"/>
                <a:gd name="T53" fmla="*/ 222 h 434"/>
                <a:gd name="T54" fmla="*/ 126 w 319"/>
                <a:gd name="T55" fmla="*/ 194 h 434"/>
                <a:gd name="T56" fmla="*/ 143 w 319"/>
                <a:gd name="T57" fmla="*/ 175 h 434"/>
                <a:gd name="T58" fmla="*/ 319 w 319"/>
                <a:gd name="T5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434">
                  <a:moveTo>
                    <a:pt x="297" y="260"/>
                  </a:moveTo>
                  <a:lnTo>
                    <a:pt x="260" y="292"/>
                  </a:lnTo>
                  <a:lnTo>
                    <a:pt x="260" y="292"/>
                  </a:lnTo>
                  <a:lnTo>
                    <a:pt x="242" y="308"/>
                  </a:lnTo>
                  <a:lnTo>
                    <a:pt x="212" y="332"/>
                  </a:lnTo>
                  <a:lnTo>
                    <a:pt x="176" y="360"/>
                  </a:lnTo>
                  <a:lnTo>
                    <a:pt x="136" y="387"/>
                  </a:lnTo>
                  <a:lnTo>
                    <a:pt x="97" y="410"/>
                  </a:lnTo>
                  <a:lnTo>
                    <a:pt x="76" y="420"/>
                  </a:lnTo>
                  <a:lnTo>
                    <a:pt x="59" y="427"/>
                  </a:lnTo>
                  <a:lnTo>
                    <a:pt x="42" y="432"/>
                  </a:lnTo>
                  <a:lnTo>
                    <a:pt x="28" y="434"/>
                  </a:lnTo>
                  <a:lnTo>
                    <a:pt x="16" y="434"/>
                  </a:lnTo>
                  <a:lnTo>
                    <a:pt x="12" y="430"/>
                  </a:lnTo>
                  <a:lnTo>
                    <a:pt x="7" y="429"/>
                  </a:lnTo>
                  <a:lnTo>
                    <a:pt x="7" y="429"/>
                  </a:lnTo>
                  <a:lnTo>
                    <a:pt x="7" y="429"/>
                  </a:lnTo>
                  <a:lnTo>
                    <a:pt x="4" y="423"/>
                  </a:lnTo>
                  <a:lnTo>
                    <a:pt x="2" y="418"/>
                  </a:lnTo>
                  <a:lnTo>
                    <a:pt x="0" y="408"/>
                  </a:lnTo>
                  <a:lnTo>
                    <a:pt x="2" y="392"/>
                  </a:lnTo>
                  <a:lnTo>
                    <a:pt x="7" y="377"/>
                  </a:lnTo>
                  <a:lnTo>
                    <a:pt x="16" y="358"/>
                  </a:lnTo>
                  <a:lnTo>
                    <a:pt x="24" y="339"/>
                  </a:lnTo>
                  <a:lnTo>
                    <a:pt x="49" y="299"/>
                  </a:lnTo>
                  <a:lnTo>
                    <a:pt x="76" y="260"/>
                  </a:lnTo>
                  <a:lnTo>
                    <a:pt x="104" y="222"/>
                  </a:lnTo>
                  <a:lnTo>
                    <a:pt x="126" y="194"/>
                  </a:lnTo>
                  <a:lnTo>
                    <a:pt x="143" y="175"/>
                  </a:lnTo>
                  <a:lnTo>
                    <a:pt x="319" y="0"/>
                  </a:lnTo>
                </a:path>
              </a:pathLst>
            </a:custGeom>
            <a:noFill/>
            <a:ln w="23813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84">
              <a:extLst>
                <a:ext uri="{FF2B5EF4-FFF2-40B4-BE49-F238E27FC236}">
                  <a16:creationId xmlns:a16="http://schemas.microsoft.com/office/drawing/2014/main" id="{5BB94382-E3E9-4C46-9C4F-D5EEDE80F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114" y="4564063"/>
              <a:ext cx="360363" cy="47625"/>
            </a:xfrm>
            <a:custGeom>
              <a:avLst/>
              <a:gdLst>
                <a:gd name="T0" fmla="*/ 453 w 453"/>
                <a:gd name="T1" fmla="*/ 45 h 60"/>
                <a:gd name="T2" fmla="*/ 257 w 453"/>
                <a:gd name="T3" fmla="*/ 0 h 60"/>
                <a:gd name="T4" fmla="*/ 0 w 453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60">
                  <a:moveTo>
                    <a:pt x="453" y="45"/>
                  </a:moveTo>
                  <a:lnTo>
                    <a:pt x="257" y="0"/>
                  </a:lnTo>
                  <a:lnTo>
                    <a:pt x="0" y="60"/>
                  </a:lnTo>
                </a:path>
              </a:pathLst>
            </a:custGeom>
            <a:noFill/>
            <a:ln w="23813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85">
              <a:extLst>
                <a:ext uri="{FF2B5EF4-FFF2-40B4-BE49-F238E27FC236}">
                  <a16:creationId xmlns:a16="http://schemas.microsoft.com/office/drawing/2014/main" id="{1049AB30-A1FA-47EE-8A65-AC7DF9DEA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764" y="4611688"/>
              <a:ext cx="239713" cy="47625"/>
            </a:xfrm>
            <a:custGeom>
              <a:avLst/>
              <a:gdLst>
                <a:gd name="T0" fmla="*/ 0 w 302"/>
                <a:gd name="T1" fmla="*/ 47 h 61"/>
                <a:gd name="T2" fmla="*/ 61 w 302"/>
                <a:gd name="T3" fmla="*/ 61 h 61"/>
                <a:gd name="T4" fmla="*/ 302 w 302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2" h="61">
                  <a:moveTo>
                    <a:pt x="0" y="47"/>
                  </a:moveTo>
                  <a:lnTo>
                    <a:pt x="61" y="61"/>
                  </a:lnTo>
                  <a:lnTo>
                    <a:pt x="302" y="0"/>
                  </a:lnTo>
                </a:path>
              </a:pathLst>
            </a:custGeom>
            <a:noFill/>
            <a:ln w="23813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86">
              <a:extLst>
                <a:ext uri="{FF2B5EF4-FFF2-40B4-BE49-F238E27FC236}">
                  <a16:creationId xmlns:a16="http://schemas.microsoft.com/office/drawing/2014/main" id="{E8F8D889-A3DB-463C-A8BB-18A963B8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114" y="4598988"/>
              <a:ext cx="360363" cy="287338"/>
            </a:xfrm>
            <a:custGeom>
              <a:avLst/>
              <a:gdLst>
                <a:gd name="T0" fmla="*/ 0 w 453"/>
                <a:gd name="T1" fmla="*/ 15 h 362"/>
                <a:gd name="T2" fmla="*/ 0 w 453"/>
                <a:gd name="T3" fmla="*/ 286 h 362"/>
                <a:gd name="T4" fmla="*/ 212 w 453"/>
                <a:gd name="T5" fmla="*/ 362 h 362"/>
                <a:gd name="T6" fmla="*/ 453 w 453"/>
                <a:gd name="T7" fmla="*/ 286 h 362"/>
                <a:gd name="T8" fmla="*/ 453 w 45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3" h="362">
                  <a:moveTo>
                    <a:pt x="0" y="15"/>
                  </a:moveTo>
                  <a:lnTo>
                    <a:pt x="0" y="286"/>
                  </a:lnTo>
                  <a:lnTo>
                    <a:pt x="212" y="362"/>
                  </a:lnTo>
                  <a:lnTo>
                    <a:pt x="453" y="286"/>
                  </a:lnTo>
                  <a:lnTo>
                    <a:pt x="453" y="0"/>
                  </a:lnTo>
                </a:path>
              </a:pathLst>
            </a:custGeom>
            <a:noFill/>
            <a:ln w="23813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Line 87">
              <a:extLst>
                <a:ext uri="{FF2B5EF4-FFF2-40B4-BE49-F238E27FC236}">
                  <a16:creationId xmlns:a16="http://schemas.microsoft.com/office/drawing/2014/main" id="{85A358E3-7F32-471A-ADE2-7329BB20E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5389" y="4659313"/>
              <a:ext cx="0" cy="153988"/>
            </a:xfrm>
            <a:prstGeom prst="line">
              <a:avLst/>
            </a:prstGeom>
            <a:noFill/>
            <a:ln w="23813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Line 88">
              <a:extLst>
                <a:ext uri="{FF2B5EF4-FFF2-40B4-BE49-F238E27FC236}">
                  <a16:creationId xmlns:a16="http://schemas.microsoft.com/office/drawing/2014/main" id="{3406E583-4103-4165-884E-053F51AE01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75401" y="4772025"/>
              <a:ext cx="34925" cy="12700"/>
            </a:xfrm>
            <a:prstGeom prst="line">
              <a:avLst/>
            </a:prstGeom>
            <a:noFill/>
            <a:ln w="23813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7" name="Google Shape;235;gfb5b2ad3e1_1_73">
            <a:extLst>
              <a:ext uri="{FF2B5EF4-FFF2-40B4-BE49-F238E27FC236}">
                <a16:creationId xmlns:a16="http://schemas.microsoft.com/office/drawing/2014/main" id="{AC71D1E5-7B2B-4A6B-A6A6-2ACCC38B9A0B}"/>
              </a:ext>
            </a:extLst>
          </p:cNvPr>
          <p:cNvSpPr txBox="1"/>
          <p:nvPr/>
        </p:nvSpPr>
        <p:spPr>
          <a:xfrm>
            <a:off x="53447" y="6510120"/>
            <a:ext cx="3737717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900" dirty="0"/>
              <a:t>Fonte: https://u.ae/en#/ Portal do Governo dos EAU</a:t>
            </a:r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389611586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3;gf82fc6db49_2_19">
            <a:extLst>
              <a:ext uri="{FF2B5EF4-FFF2-40B4-BE49-F238E27FC236}">
                <a16:creationId xmlns:a16="http://schemas.microsoft.com/office/drawing/2014/main" id="{22CA3A12-39A9-41DC-A179-16B0BBE8271D}"/>
              </a:ext>
            </a:extLst>
          </p:cNvPr>
          <p:cNvSpPr txBox="1"/>
          <p:nvPr/>
        </p:nvSpPr>
        <p:spPr>
          <a:xfrm>
            <a:off x="317423" y="6489345"/>
            <a:ext cx="3014964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/>
              <a:t>Fonte: https://comtrade.un.org/data/</a:t>
            </a:r>
            <a:endParaRPr sz="9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E60B4B-8372-487D-A15E-BA267F9591E1}"/>
              </a:ext>
            </a:extLst>
          </p:cNvPr>
          <p:cNvSpPr txBox="1"/>
          <p:nvPr/>
        </p:nvSpPr>
        <p:spPr>
          <a:xfrm>
            <a:off x="516158" y="368655"/>
            <a:ext cx="5351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rgbClr val="005CAA"/>
                </a:solidFill>
              </a:rPr>
              <a:t>EXPORTAÇÕES, </a:t>
            </a:r>
            <a:br>
              <a:rPr lang="pt-BR" sz="2000" b="1" i="1" dirty="0">
                <a:solidFill>
                  <a:srgbClr val="005CAA"/>
                </a:solidFill>
              </a:rPr>
            </a:br>
            <a:r>
              <a:rPr lang="pt-BR" sz="2000" b="1" i="1" dirty="0">
                <a:solidFill>
                  <a:srgbClr val="005CAA"/>
                </a:solidFill>
              </a:rPr>
              <a:t>IMPORTAÇÕES E BALANÇA COMERCIAL </a:t>
            </a:r>
            <a:br>
              <a:rPr lang="pt-BR" sz="2000" i="1" dirty="0">
                <a:solidFill>
                  <a:srgbClr val="005CAA"/>
                </a:solidFill>
              </a:rPr>
            </a:br>
            <a:r>
              <a:rPr lang="pt-BR" sz="2000" i="1" dirty="0">
                <a:solidFill>
                  <a:srgbClr val="005CAA"/>
                </a:solidFill>
              </a:rPr>
              <a:t>DOS EAU (2000-2018)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E682937B-0C72-4322-8250-3B7ECC4A6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79550"/>
              </p:ext>
            </p:extLst>
          </p:nvPr>
        </p:nvGraphicFramePr>
        <p:xfrm>
          <a:off x="658827" y="2114305"/>
          <a:ext cx="3352115" cy="183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548">
                  <a:extLst>
                    <a:ext uri="{9D8B030D-6E8A-4147-A177-3AD203B41FA5}">
                      <a16:colId xmlns:a16="http://schemas.microsoft.com/office/drawing/2014/main" val="3748331432"/>
                    </a:ext>
                  </a:extLst>
                </a:gridCol>
                <a:gridCol w="1746567">
                  <a:extLst>
                    <a:ext uri="{9D8B030D-6E8A-4147-A177-3AD203B41FA5}">
                      <a16:colId xmlns:a16="http://schemas.microsoft.com/office/drawing/2014/main" val="28195363"/>
                    </a:ext>
                  </a:extLst>
                </a:gridCol>
              </a:tblGrid>
              <a:tr h="458136">
                <a:tc gridSpan="2">
                  <a:txBody>
                    <a:bodyPr/>
                    <a:lstStyle/>
                    <a:p>
                      <a:pPr algn="l"/>
                      <a:r>
                        <a:rPr lang="pt-BR" sz="1800" b="1" dirty="0">
                          <a:solidFill>
                            <a:srgbClr val="0070C0"/>
                          </a:solidFill>
                        </a:rPr>
                        <a:t>USD $ Bilhões </a:t>
                      </a:r>
                      <a:r>
                        <a:rPr lang="pt-BR" sz="1600" b="0" dirty="0">
                          <a:solidFill>
                            <a:srgbClr val="0070C0"/>
                          </a:solidFill>
                        </a:rPr>
                        <a:t>(2018)</a:t>
                      </a:r>
                      <a:endParaRPr lang="pt-BR" sz="18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219805"/>
                  </a:ext>
                </a:extLst>
              </a:tr>
              <a:tr h="458136">
                <a:tc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Importações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262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254493"/>
                  </a:ext>
                </a:extLst>
              </a:tr>
              <a:tr h="458136">
                <a:tc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Exportações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317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102378"/>
                  </a:ext>
                </a:extLst>
              </a:tr>
              <a:tr h="458136">
                <a:tc>
                  <a:txBody>
                    <a:bodyPr/>
                    <a:lstStyle/>
                    <a:p>
                      <a:pPr algn="l"/>
                      <a:r>
                        <a:rPr lang="pt-BR" b="1" dirty="0"/>
                        <a:t>Balanço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237638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52AABDFB-8C0E-4308-91FF-741AD3CC2DCC}"/>
              </a:ext>
            </a:extLst>
          </p:cNvPr>
          <p:cNvSpPr/>
          <p:nvPr/>
        </p:nvSpPr>
        <p:spPr>
          <a:xfrm>
            <a:off x="5359400" y="5181600"/>
            <a:ext cx="133350" cy="311150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CC8B4BA-A552-4A48-AFE4-F23E7E4F5322}"/>
              </a:ext>
            </a:extLst>
          </p:cNvPr>
          <p:cNvSpPr/>
          <p:nvPr/>
        </p:nvSpPr>
        <p:spPr>
          <a:xfrm>
            <a:off x="5499100" y="5054600"/>
            <a:ext cx="133350" cy="444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D7AB67E-EE3C-4E25-86CC-676151AF694A}"/>
              </a:ext>
            </a:extLst>
          </p:cNvPr>
          <p:cNvSpPr/>
          <p:nvPr/>
        </p:nvSpPr>
        <p:spPr>
          <a:xfrm>
            <a:off x="5670550" y="5164931"/>
            <a:ext cx="133350" cy="327819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04ABBAD-0626-440C-90F8-255DC5136228}"/>
              </a:ext>
            </a:extLst>
          </p:cNvPr>
          <p:cNvSpPr/>
          <p:nvPr/>
        </p:nvSpPr>
        <p:spPr>
          <a:xfrm>
            <a:off x="5810250" y="5054600"/>
            <a:ext cx="133350" cy="444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1167494-DCA0-4A5A-AA9B-E5125FD74A27}"/>
              </a:ext>
            </a:extLst>
          </p:cNvPr>
          <p:cNvSpPr/>
          <p:nvPr/>
        </p:nvSpPr>
        <p:spPr>
          <a:xfrm>
            <a:off x="6006306" y="5140931"/>
            <a:ext cx="133350" cy="351820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80CA4E3-73F4-425E-A212-0CB1F6E770C4}"/>
              </a:ext>
            </a:extLst>
          </p:cNvPr>
          <p:cNvSpPr/>
          <p:nvPr/>
        </p:nvSpPr>
        <p:spPr>
          <a:xfrm>
            <a:off x="6146006" y="5022056"/>
            <a:ext cx="133350" cy="4770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A6D1BF2-1205-42C0-83FC-1B1F35C3CFA7}"/>
              </a:ext>
            </a:extLst>
          </p:cNvPr>
          <p:cNvSpPr/>
          <p:nvPr/>
        </p:nvSpPr>
        <p:spPr>
          <a:xfrm>
            <a:off x="6337299" y="5070684"/>
            <a:ext cx="133350" cy="422067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E4903E4-FD02-45E6-9645-D28E2530FBE8}"/>
              </a:ext>
            </a:extLst>
          </p:cNvPr>
          <p:cNvSpPr/>
          <p:nvPr/>
        </p:nvSpPr>
        <p:spPr>
          <a:xfrm>
            <a:off x="6476999" y="4926806"/>
            <a:ext cx="133350" cy="5722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18287B5-59C9-48EB-BCD8-D83C821B5F1D}"/>
              </a:ext>
            </a:extLst>
          </p:cNvPr>
          <p:cNvSpPr/>
          <p:nvPr/>
        </p:nvSpPr>
        <p:spPr>
          <a:xfrm>
            <a:off x="6661149" y="4896824"/>
            <a:ext cx="133350" cy="595928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7ADA527-2892-4882-9015-52BBCE354D24}"/>
              </a:ext>
            </a:extLst>
          </p:cNvPr>
          <p:cNvSpPr/>
          <p:nvPr/>
        </p:nvSpPr>
        <p:spPr>
          <a:xfrm>
            <a:off x="6800849" y="4691063"/>
            <a:ext cx="133350" cy="8080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FD8B4D7-8880-4D22-906E-44742FD25263}"/>
              </a:ext>
            </a:extLst>
          </p:cNvPr>
          <p:cNvSpPr/>
          <p:nvPr/>
        </p:nvSpPr>
        <p:spPr>
          <a:xfrm>
            <a:off x="7006431" y="4758086"/>
            <a:ext cx="133350" cy="734666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4A1CE74-7F30-4917-9681-D7C027BC9C95}"/>
              </a:ext>
            </a:extLst>
          </p:cNvPr>
          <p:cNvSpPr/>
          <p:nvPr/>
        </p:nvSpPr>
        <p:spPr>
          <a:xfrm>
            <a:off x="7146131" y="4502945"/>
            <a:ext cx="133350" cy="9961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12E07C4-A75E-44BD-A015-C92B4E5A47DA}"/>
              </a:ext>
            </a:extLst>
          </p:cNvPr>
          <p:cNvSpPr/>
          <p:nvPr/>
        </p:nvSpPr>
        <p:spPr>
          <a:xfrm>
            <a:off x="7337425" y="4636294"/>
            <a:ext cx="133350" cy="856456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8581CD2-8B0E-460D-A43E-28D5FF4F9CAC}"/>
              </a:ext>
            </a:extLst>
          </p:cNvPr>
          <p:cNvSpPr/>
          <p:nvPr/>
        </p:nvSpPr>
        <p:spPr>
          <a:xfrm>
            <a:off x="7477125" y="4269581"/>
            <a:ext cx="133350" cy="12295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59EC4F4-D13D-4FCA-AE1E-8042DF7AD0E6}"/>
              </a:ext>
            </a:extLst>
          </p:cNvPr>
          <p:cNvSpPr/>
          <p:nvPr/>
        </p:nvSpPr>
        <p:spPr>
          <a:xfrm>
            <a:off x="7658894" y="4214813"/>
            <a:ext cx="133350" cy="1277937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E526EA7-4901-4B4D-B638-B778E6ADCE8E}"/>
              </a:ext>
            </a:extLst>
          </p:cNvPr>
          <p:cNvSpPr/>
          <p:nvPr/>
        </p:nvSpPr>
        <p:spPr>
          <a:xfrm>
            <a:off x="7798594" y="3979069"/>
            <a:ext cx="133350" cy="15200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E384C4A-C090-458C-8F51-330BDBB70B75}"/>
              </a:ext>
            </a:extLst>
          </p:cNvPr>
          <p:cNvSpPr/>
          <p:nvPr/>
        </p:nvSpPr>
        <p:spPr>
          <a:xfrm>
            <a:off x="7987507" y="3818419"/>
            <a:ext cx="133350" cy="1674331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29A7C16C-9191-45DE-98C6-EBD7625D0740}"/>
              </a:ext>
            </a:extLst>
          </p:cNvPr>
          <p:cNvSpPr/>
          <p:nvPr/>
        </p:nvSpPr>
        <p:spPr>
          <a:xfrm>
            <a:off x="8127207" y="3476625"/>
            <a:ext cx="133350" cy="20224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13AA44C-156F-4E48-BD43-3293E0A53637}"/>
              </a:ext>
            </a:extLst>
          </p:cNvPr>
          <p:cNvSpPr/>
          <p:nvPr/>
        </p:nvSpPr>
        <p:spPr>
          <a:xfrm>
            <a:off x="8332787" y="4050506"/>
            <a:ext cx="133350" cy="1442245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E6A1BD7-0F04-4B82-A706-8E17CC583436}"/>
              </a:ext>
            </a:extLst>
          </p:cNvPr>
          <p:cNvSpPr/>
          <p:nvPr/>
        </p:nvSpPr>
        <p:spPr>
          <a:xfrm>
            <a:off x="8472487" y="3864769"/>
            <a:ext cx="133350" cy="1634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158231B-0D9E-4516-A6D5-964B5BE48B4F}"/>
              </a:ext>
            </a:extLst>
          </p:cNvPr>
          <p:cNvSpPr/>
          <p:nvPr/>
        </p:nvSpPr>
        <p:spPr>
          <a:xfrm>
            <a:off x="8649493" y="3914776"/>
            <a:ext cx="133350" cy="1577976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F19FC15F-A2CD-4EE5-8088-D043F02FB44F}"/>
              </a:ext>
            </a:extLst>
          </p:cNvPr>
          <p:cNvSpPr/>
          <p:nvPr/>
        </p:nvSpPr>
        <p:spPr>
          <a:xfrm>
            <a:off x="8789193" y="3683794"/>
            <a:ext cx="133350" cy="18153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F1DB558-529A-4F51-9646-F6823F41F0DA}"/>
              </a:ext>
            </a:extLst>
          </p:cNvPr>
          <p:cNvSpPr/>
          <p:nvPr/>
        </p:nvSpPr>
        <p:spPr>
          <a:xfrm>
            <a:off x="8973343" y="3562888"/>
            <a:ext cx="133350" cy="1929864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140656B-A6B4-48F8-9420-4DACAFC1B2B6}"/>
              </a:ext>
            </a:extLst>
          </p:cNvPr>
          <p:cNvSpPr/>
          <p:nvPr/>
        </p:nvSpPr>
        <p:spPr>
          <a:xfrm>
            <a:off x="9113043" y="2947988"/>
            <a:ext cx="133350" cy="25511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5D2A0785-6A78-40B6-86EA-1D6C991890F7}"/>
              </a:ext>
            </a:extLst>
          </p:cNvPr>
          <p:cNvSpPr/>
          <p:nvPr/>
        </p:nvSpPr>
        <p:spPr>
          <a:xfrm>
            <a:off x="9301955" y="3345654"/>
            <a:ext cx="133350" cy="2147096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BA2FCE11-F6CB-42CD-B92A-0E76A4E09F65}"/>
              </a:ext>
            </a:extLst>
          </p:cNvPr>
          <p:cNvSpPr/>
          <p:nvPr/>
        </p:nvSpPr>
        <p:spPr>
          <a:xfrm>
            <a:off x="9441655" y="2457450"/>
            <a:ext cx="133350" cy="30416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06CAE46-9D05-4CFF-9FAD-074E46E05751}"/>
              </a:ext>
            </a:extLst>
          </p:cNvPr>
          <p:cNvSpPr/>
          <p:nvPr/>
        </p:nvSpPr>
        <p:spPr>
          <a:xfrm>
            <a:off x="9659142" y="3214689"/>
            <a:ext cx="133350" cy="2278064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591AA893-DD95-460E-A74C-5212440EA2F3}"/>
              </a:ext>
            </a:extLst>
          </p:cNvPr>
          <p:cNvSpPr/>
          <p:nvPr/>
        </p:nvSpPr>
        <p:spPr>
          <a:xfrm>
            <a:off x="9798842" y="2328863"/>
            <a:ext cx="133350" cy="3170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CA87F9C-63E5-43AC-A3E8-CE2E92F77AAE}"/>
              </a:ext>
            </a:extLst>
          </p:cNvPr>
          <p:cNvSpPr/>
          <p:nvPr/>
        </p:nvSpPr>
        <p:spPr>
          <a:xfrm>
            <a:off x="9959180" y="3176588"/>
            <a:ext cx="133350" cy="2316162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914EBB2-F9C0-42B9-84BB-BAEDFAFE156C}"/>
              </a:ext>
            </a:extLst>
          </p:cNvPr>
          <p:cNvSpPr/>
          <p:nvPr/>
        </p:nvSpPr>
        <p:spPr>
          <a:xfrm>
            <a:off x="10098879" y="2600324"/>
            <a:ext cx="133350" cy="2892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AE7587B-40C0-4148-A4E5-6AA8B3F98F4E}"/>
              </a:ext>
            </a:extLst>
          </p:cNvPr>
          <p:cNvSpPr/>
          <p:nvPr/>
        </p:nvSpPr>
        <p:spPr>
          <a:xfrm>
            <a:off x="10283030" y="3267075"/>
            <a:ext cx="133350" cy="2225675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E47B4F7-F358-4A7D-BA82-D00B009069A2}"/>
              </a:ext>
            </a:extLst>
          </p:cNvPr>
          <p:cNvSpPr/>
          <p:nvPr/>
        </p:nvSpPr>
        <p:spPr>
          <a:xfrm>
            <a:off x="10422729" y="2947988"/>
            <a:ext cx="133350" cy="25447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C73ADB91-3C33-43A7-80D7-EBEFD809D324}"/>
              </a:ext>
            </a:extLst>
          </p:cNvPr>
          <p:cNvSpPr/>
          <p:nvPr/>
        </p:nvSpPr>
        <p:spPr>
          <a:xfrm>
            <a:off x="10616405" y="3267075"/>
            <a:ext cx="133350" cy="2225675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325AD201-5E83-4225-8A76-7BB4A2B60980}"/>
              </a:ext>
            </a:extLst>
          </p:cNvPr>
          <p:cNvSpPr/>
          <p:nvPr/>
        </p:nvSpPr>
        <p:spPr>
          <a:xfrm>
            <a:off x="10756104" y="2947988"/>
            <a:ext cx="133350" cy="25447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2CE9B95B-EAC3-4842-B9E8-EB2C7809273D}"/>
              </a:ext>
            </a:extLst>
          </p:cNvPr>
          <p:cNvSpPr/>
          <p:nvPr/>
        </p:nvSpPr>
        <p:spPr>
          <a:xfrm>
            <a:off x="10973593" y="3176589"/>
            <a:ext cx="133350" cy="2316162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0F8B4831-C2A3-4303-B299-D369A1A4C897}"/>
              </a:ext>
            </a:extLst>
          </p:cNvPr>
          <p:cNvSpPr/>
          <p:nvPr/>
        </p:nvSpPr>
        <p:spPr>
          <a:xfrm>
            <a:off x="11113292" y="2857500"/>
            <a:ext cx="133350" cy="26352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25ED4C70-23C0-498E-92B5-8671ADEF37FE}"/>
              </a:ext>
            </a:extLst>
          </p:cNvPr>
          <p:cNvSpPr/>
          <p:nvPr/>
        </p:nvSpPr>
        <p:spPr>
          <a:xfrm>
            <a:off x="11306968" y="3267075"/>
            <a:ext cx="133350" cy="2225676"/>
          </a:xfrm>
          <a:prstGeom prst="rect">
            <a:avLst/>
          </a:prstGeom>
          <a:solidFill>
            <a:srgbClr val="00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1EBAC340-4522-4FC5-A798-F83057DD7BB4}"/>
              </a:ext>
            </a:extLst>
          </p:cNvPr>
          <p:cNvSpPr/>
          <p:nvPr/>
        </p:nvSpPr>
        <p:spPr>
          <a:xfrm>
            <a:off x="11446667" y="2819400"/>
            <a:ext cx="133350" cy="26733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61401B42-1A42-4A32-BBD1-94E012F80FFB}"/>
              </a:ext>
            </a:extLst>
          </p:cNvPr>
          <p:cNvCxnSpPr/>
          <p:nvPr/>
        </p:nvCxnSpPr>
        <p:spPr>
          <a:xfrm>
            <a:off x="5242560" y="5492749"/>
            <a:ext cx="6521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DCDAB39A-316B-4E2B-B847-6B24002BC197}"/>
              </a:ext>
            </a:extLst>
          </p:cNvPr>
          <p:cNvCxnSpPr/>
          <p:nvPr/>
        </p:nvCxnSpPr>
        <p:spPr>
          <a:xfrm>
            <a:off x="5242560" y="5043169"/>
            <a:ext cx="6521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2B3507DA-F065-4360-B98E-33F2414C0A6E}"/>
              </a:ext>
            </a:extLst>
          </p:cNvPr>
          <p:cNvCxnSpPr/>
          <p:nvPr/>
        </p:nvCxnSpPr>
        <p:spPr>
          <a:xfrm>
            <a:off x="5242560" y="4616449"/>
            <a:ext cx="6521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AB174893-73AF-4E41-BE1F-DA5297AFCE85}"/>
              </a:ext>
            </a:extLst>
          </p:cNvPr>
          <p:cNvCxnSpPr/>
          <p:nvPr/>
        </p:nvCxnSpPr>
        <p:spPr>
          <a:xfrm>
            <a:off x="5242560" y="4227829"/>
            <a:ext cx="6521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A59989F5-60B1-44D1-AEB8-93651FABDD7A}"/>
              </a:ext>
            </a:extLst>
          </p:cNvPr>
          <p:cNvCxnSpPr/>
          <p:nvPr/>
        </p:nvCxnSpPr>
        <p:spPr>
          <a:xfrm>
            <a:off x="5242560" y="3397249"/>
            <a:ext cx="6521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5F17FCC2-5945-48C0-A88B-5DCE13E5BF88}"/>
              </a:ext>
            </a:extLst>
          </p:cNvPr>
          <p:cNvCxnSpPr/>
          <p:nvPr/>
        </p:nvCxnSpPr>
        <p:spPr>
          <a:xfrm>
            <a:off x="5242560" y="2940049"/>
            <a:ext cx="6521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A7EA48CF-35AD-4ED6-BAD2-572ECC1A4DF0}"/>
              </a:ext>
            </a:extLst>
          </p:cNvPr>
          <p:cNvCxnSpPr/>
          <p:nvPr/>
        </p:nvCxnSpPr>
        <p:spPr>
          <a:xfrm>
            <a:off x="5242560" y="2543809"/>
            <a:ext cx="6521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FD938437-8067-4573-8C8E-542CF86173D4}"/>
              </a:ext>
            </a:extLst>
          </p:cNvPr>
          <p:cNvCxnSpPr/>
          <p:nvPr/>
        </p:nvCxnSpPr>
        <p:spPr>
          <a:xfrm>
            <a:off x="5242560" y="2124709"/>
            <a:ext cx="6521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FF5EA99-394C-41A7-8BB9-874A64ED4047}"/>
              </a:ext>
            </a:extLst>
          </p:cNvPr>
          <p:cNvSpPr txBox="1"/>
          <p:nvPr/>
        </p:nvSpPr>
        <p:spPr>
          <a:xfrm>
            <a:off x="4536943" y="193653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400000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AD66547F-8953-47CA-BE3F-2C47D26A096B}"/>
              </a:ext>
            </a:extLst>
          </p:cNvPr>
          <p:cNvSpPr txBox="1"/>
          <p:nvPr/>
        </p:nvSpPr>
        <p:spPr>
          <a:xfrm>
            <a:off x="4536943" y="239373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350000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E16F89D2-928C-42B2-B0B9-93FB01F8315F}"/>
              </a:ext>
            </a:extLst>
          </p:cNvPr>
          <p:cNvSpPr txBox="1"/>
          <p:nvPr/>
        </p:nvSpPr>
        <p:spPr>
          <a:xfrm>
            <a:off x="4536943" y="283569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300000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91EAB1D3-4D65-4F48-89EA-5F28F328B624}"/>
              </a:ext>
            </a:extLst>
          </p:cNvPr>
          <p:cNvSpPr txBox="1"/>
          <p:nvPr/>
        </p:nvSpPr>
        <p:spPr>
          <a:xfrm>
            <a:off x="4536943" y="323955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250000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2D00BA1E-BE69-4A6B-B526-E3A19E18CDC4}"/>
              </a:ext>
            </a:extLst>
          </p:cNvPr>
          <p:cNvSpPr txBox="1"/>
          <p:nvPr/>
        </p:nvSpPr>
        <p:spPr>
          <a:xfrm>
            <a:off x="4536943" y="363579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200000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640F2D1A-29A3-48A6-B72F-FC4440A2BF5B}"/>
              </a:ext>
            </a:extLst>
          </p:cNvPr>
          <p:cNvSpPr txBox="1"/>
          <p:nvPr/>
        </p:nvSpPr>
        <p:spPr>
          <a:xfrm>
            <a:off x="4536943" y="406251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150000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E6B44BB8-5E0A-47FE-B903-8B1469B609A0}"/>
              </a:ext>
            </a:extLst>
          </p:cNvPr>
          <p:cNvSpPr txBox="1"/>
          <p:nvPr/>
        </p:nvSpPr>
        <p:spPr>
          <a:xfrm>
            <a:off x="4536943" y="448923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100000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13EC1E9-EFE4-493D-81ED-DBC957C5425E}"/>
              </a:ext>
            </a:extLst>
          </p:cNvPr>
          <p:cNvSpPr txBox="1"/>
          <p:nvPr/>
        </p:nvSpPr>
        <p:spPr>
          <a:xfrm>
            <a:off x="4536943" y="4900716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50000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7259AD4-6CED-4AB4-8E6E-029A2EC99352}"/>
              </a:ext>
            </a:extLst>
          </p:cNvPr>
          <p:cNvSpPr txBox="1"/>
          <p:nvPr/>
        </p:nvSpPr>
        <p:spPr>
          <a:xfrm>
            <a:off x="4964115" y="530457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0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EC0EDA8-FCC8-4E9E-8EE9-2A4654C2017F}"/>
              </a:ext>
            </a:extLst>
          </p:cNvPr>
          <p:cNvSpPr txBox="1"/>
          <p:nvPr/>
        </p:nvSpPr>
        <p:spPr>
          <a:xfrm>
            <a:off x="5212722" y="5485833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2000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4047DFC4-078A-4A90-9DA7-6D287B1446E2}"/>
              </a:ext>
            </a:extLst>
          </p:cNvPr>
          <p:cNvSpPr txBox="1"/>
          <p:nvPr/>
        </p:nvSpPr>
        <p:spPr>
          <a:xfrm>
            <a:off x="5571561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2001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D3A4879-5FED-444D-9732-9D17D2579CA3}"/>
              </a:ext>
            </a:extLst>
          </p:cNvPr>
          <p:cNvSpPr txBox="1"/>
          <p:nvPr/>
        </p:nvSpPr>
        <p:spPr>
          <a:xfrm>
            <a:off x="5918289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2002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E280AE60-5573-43DA-B938-1F476DAA6744}"/>
              </a:ext>
            </a:extLst>
          </p:cNvPr>
          <p:cNvSpPr txBox="1"/>
          <p:nvPr/>
        </p:nvSpPr>
        <p:spPr>
          <a:xfrm>
            <a:off x="6235492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2003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7BE325AC-78D9-48DE-B8C5-32BE25C0EDD1}"/>
              </a:ext>
            </a:extLst>
          </p:cNvPr>
          <p:cNvSpPr txBox="1"/>
          <p:nvPr/>
        </p:nvSpPr>
        <p:spPr>
          <a:xfrm>
            <a:off x="6552403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2004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50A0E56E-3BF3-4FB6-8A98-2D1419CB9435}"/>
              </a:ext>
            </a:extLst>
          </p:cNvPr>
          <p:cNvSpPr txBox="1"/>
          <p:nvPr/>
        </p:nvSpPr>
        <p:spPr>
          <a:xfrm>
            <a:off x="6930228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2005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F7C8FACE-94DC-48D4-9412-1227BFB95522}"/>
              </a:ext>
            </a:extLst>
          </p:cNvPr>
          <p:cNvSpPr txBox="1"/>
          <p:nvPr/>
        </p:nvSpPr>
        <p:spPr>
          <a:xfrm>
            <a:off x="7260428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2006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046CD88D-3E08-4AE5-A91E-A17B572AA9BE}"/>
              </a:ext>
            </a:extLst>
          </p:cNvPr>
          <p:cNvSpPr txBox="1"/>
          <p:nvPr/>
        </p:nvSpPr>
        <p:spPr>
          <a:xfrm>
            <a:off x="7571578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2007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9A6F32F-E0AB-4F49-93C9-59FE2AF94E0E}"/>
              </a:ext>
            </a:extLst>
          </p:cNvPr>
          <p:cNvSpPr txBox="1"/>
          <p:nvPr/>
        </p:nvSpPr>
        <p:spPr>
          <a:xfrm>
            <a:off x="7924003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2008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A2C1E867-BE67-48FC-A77A-92DADF567B15}"/>
              </a:ext>
            </a:extLst>
          </p:cNvPr>
          <p:cNvSpPr txBox="1"/>
          <p:nvPr/>
        </p:nvSpPr>
        <p:spPr>
          <a:xfrm>
            <a:off x="8260553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2009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4D71916F-3116-4D89-90FF-2FBBEAFD55AC}"/>
              </a:ext>
            </a:extLst>
          </p:cNvPr>
          <p:cNvSpPr txBox="1"/>
          <p:nvPr/>
        </p:nvSpPr>
        <p:spPr>
          <a:xfrm>
            <a:off x="8552653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2010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36AB875B-B320-4B04-91AC-908E8585866B}"/>
              </a:ext>
            </a:extLst>
          </p:cNvPr>
          <p:cNvSpPr txBox="1"/>
          <p:nvPr/>
        </p:nvSpPr>
        <p:spPr>
          <a:xfrm>
            <a:off x="8863803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2011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0AC5E043-26F7-44B2-AC3C-753F44DB9E78}"/>
              </a:ext>
            </a:extLst>
          </p:cNvPr>
          <p:cNvSpPr txBox="1"/>
          <p:nvPr/>
        </p:nvSpPr>
        <p:spPr>
          <a:xfrm>
            <a:off x="9219403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2012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A3087E37-373A-4B1F-805E-BCE64F30134D}"/>
              </a:ext>
            </a:extLst>
          </p:cNvPr>
          <p:cNvSpPr txBox="1"/>
          <p:nvPr/>
        </p:nvSpPr>
        <p:spPr>
          <a:xfrm>
            <a:off x="9575004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2013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85552279-3A94-48FC-BDC8-23B31BFFF219}"/>
              </a:ext>
            </a:extLst>
          </p:cNvPr>
          <p:cNvSpPr txBox="1"/>
          <p:nvPr/>
        </p:nvSpPr>
        <p:spPr>
          <a:xfrm>
            <a:off x="9876629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2014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C87DB066-8A7D-4B75-AD11-3FA49A3A86B7}"/>
              </a:ext>
            </a:extLst>
          </p:cNvPr>
          <p:cNvSpPr txBox="1"/>
          <p:nvPr/>
        </p:nvSpPr>
        <p:spPr>
          <a:xfrm>
            <a:off x="10197304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2015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ED736A8B-BB02-4875-BEF6-D82542793C08}"/>
              </a:ext>
            </a:extLst>
          </p:cNvPr>
          <p:cNvSpPr txBox="1"/>
          <p:nvPr/>
        </p:nvSpPr>
        <p:spPr>
          <a:xfrm>
            <a:off x="10537029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2016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884B7A33-F5B1-4F89-94E6-98999F0B8D3D}"/>
              </a:ext>
            </a:extLst>
          </p:cNvPr>
          <p:cNvSpPr txBox="1"/>
          <p:nvPr/>
        </p:nvSpPr>
        <p:spPr>
          <a:xfrm>
            <a:off x="10886279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2017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90AB5732-52CA-4F56-B1A8-0E1DBAEDE7CF}"/>
              </a:ext>
            </a:extLst>
          </p:cNvPr>
          <p:cNvSpPr txBox="1"/>
          <p:nvPr/>
        </p:nvSpPr>
        <p:spPr>
          <a:xfrm>
            <a:off x="11203779" y="5492182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2018</a:t>
            </a:r>
          </a:p>
        </p:txBody>
      </p:sp>
      <p:sp>
        <p:nvSpPr>
          <p:cNvPr id="100" name="Forma Livre: Forma 99">
            <a:extLst>
              <a:ext uri="{FF2B5EF4-FFF2-40B4-BE49-F238E27FC236}">
                <a16:creationId xmlns:a16="http://schemas.microsoft.com/office/drawing/2014/main" id="{A46DE56A-E0EE-4A73-9B13-E6D5ACAD5E05}"/>
              </a:ext>
            </a:extLst>
          </p:cNvPr>
          <p:cNvSpPr/>
          <p:nvPr/>
        </p:nvSpPr>
        <p:spPr>
          <a:xfrm>
            <a:off x="5393872" y="4610100"/>
            <a:ext cx="6046446" cy="806450"/>
          </a:xfrm>
          <a:custGeom>
            <a:avLst/>
            <a:gdLst>
              <a:gd name="connsiteX0" fmla="*/ 0 w 5918200"/>
              <a:gd name="connsiteY0" fmla="*/ 742950 h 806450"/>
              <a:gd name="connsiteX1" fmla="*/ 628650 w 5918200"/>
              <a:gd name="connsiteY1" fmla="*/ 806450 h 806450"/>
              <a:gd name="connsiteX2" fmla="*/ 1282700 w 5918200"/>
              <a:gd name="connsiteY2" fmla="*/ 730250 h 806450"/>
              <a:gd name="connsiteX3" fmla="*/ 1955800 w 5918200"/>
              <a:gd name="connsiteY3" fmla="*/ 495300 h 806450"/>
              <a:gd name="connsiteX4" fmla="*/ 2311400 w 5918200"/>
              <a:gd name="connsiteY4" fmla="*/ 654050 h 806450"/>
              <a:gd name="connsiteX5" fmla="*/ 2628900 w 5918200"/>
              <a:gd name="connsiteY5" fmla="*/ 539750 h 806450"/>
              <a:gd name="connsiteX6" fmla="*/ 2959100 w 5918200"/>
              <a:gd name="connsiteY6" fmla="*/ 704850 h 806450"/>
              <a:gd name="connsiteX7" fmla="*/ 3289300 w 5918200"/>
              <a:gd name="connsiteY7" fmla="*/ 647700 h 806450"/>
              <a:gd name="connsiteX8" fmla="*/ 3619500 w 5918200"/>
              <a:gd name="connsiteY8" fmla="*/ 241300 h 806450"/>
              <a:gd name="connsiteX9" fmla="*/ 3975100 w 5918200"/>
              <a:gd name="connsiteY9" fmla="*/ 6350 h 806450"/>
              <a:gd name="connsiteX10" fmla="*/ 4292600 w 5918200"/>
              <a:gd name="connsiteY10" fmla="*/ 0 h 806450"/>
              <a:gd name="connsiteX11" fmla="*/ 4794250 w 5918200"/>
              <a:gd name="connsiteY11" fmla="*/ 463550 h 806450"/>
              <a:gd name="connsiteX12" fmla="*/ 4946650 w 5918200"/>
              <a:gd name="connsiteY12" fmla="*/ 590550 h 806450"/>
              <a:gd name="connsiteX13" fmla="*/ 5270500 w 5918200"/>
              <a:gd name="connsiteY13" fmla="*/ 641350 h 806450"/>
              <a:gd name="connsiteX14" fmla="*/ 5918200 w 5918200"/>
              <a:gd name="connsiteY14" fmla="*/ 431800 h 80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18200" h="806450">
                <a:moveTo>
                  <a:pt x="0" y="742950"/>
                </a:moveTo>
                <a:lnTo>
                  <a:pt x="628650" y="806450"/>
                </a:lnTo>
                <a:lnTo>
                  <a:pt x="1282700" y="730250"/>
                </a:lnTo>
                <a:lnTo>
                  <a:pt x="1955800" y="495300"/>
                </a:lnTo>
                <a:lnTo>
                  <a:pt x="2311400" y="654050"/>
                </a:lnTo>
                <a:lnTo>
                  <a:pt x="2628900" y="539750"/>
                </a:lnTo>
                <a:lnTo>
                  <a:pt x="2959100" y="704850"/>
                </a:lnTo>
                <a:lnTo>
                  <a:pt x="3289300" y="647700"/>
                </a:lnTo>
                <a:lnTo>
                  <a:pt x="3619500" y="241300"/>
                </a:lnTo>
                <a:lnTo>
                  <a:pt x="3975100" y="6350"/>
                </a:lnTo>
                <a:lnTo>
                  <a:pt x="4292600" y="0"/>
                </a:lnTo>
                <a:lnTo>
                  <a:pt x="4794250" y="463550"/>
                </a:lnTo>
                <a:lnTo>
                  <a:pt x="4946650" y="590550"/>
                </a:lnTo>
                <a:lnTo>
                  <a:pt x="5270500" y="641350"/>
                </a:lnTo>
                <a:lnTo>
                  <a:pt x="5918200" y="43180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0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 SES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I2016" id="{ED298951-E168-472F-AE84-68E340594810}" vid="{F618B63D-33D8-4562-85F0-BA00DC24ED7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SESI2016</Template>
  <TotalTime>1432</TotalTime>
  <Words>1468</Words>
  <Application>Microsoft Office PowerPoint</Application>
  <PresentationFormat>Widescreen</PresentationFormat>
  <Paragraphs>310</Paragraphs>
  <Slides>39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Gothic</vt:lpstr>
      <vt:lpstr>Wingdings</vt:lpstr>
      <vt:lpstr>Tema do Office SESI</vt:lpstr>
      <vt:lpstr>Emirados Árabes Unidos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Principais Produtos Industriais importados pelos EAU  do mercado global e a participação brasileira (excl. pedras preciosas)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Sistema FIESC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JAISON HENICKA</dc:creator>
  <cp:lastModifiedBy>hp pav</cp:lastModifiedBy>
  <cp:revision>124</cp:revision>
  <cp:lastPrinted>2021-11-10T15:16:31Z</cp:lastPrinted>
  <dcterms:created xsi:type="dcterms:W3CDTF">2016-04-20T20:34:55Z</dcterms:created>
  <dcterms:modified xsi:type="dcterms:W3CDTF">2021-11-13T06:44:04Z</dcterms:modified>
</cp:coreProperties>
</file>