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7.xml" ContentType="application/vnd.openxmlformats-officedocument.theme+xml"/>
  <Override PartName="/ppt/tags/tag19.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09" r:id="rId2"/>
    <p:sldMasterId id="2147484034" r:id="rId3"/>
    <p:sldMasterId id="2147484083" r:id="rId4"/>
    <p:sldMasterId id="2147484092" r:id="rId5"/>
    <p:sldMasterId id="2147484198" r:id="rId6"/>
    <p:sldMasterId id="2147484266" r:id="rId7"/>
    <p:sldMasterId id="2147484315" r:id="rId8"/>
    <p:sldMasterId id="2147484355" r:id="rId9"/>
    <p:sldMasterId id="2147484368" r:id="rId10"/>
    <p:sldMasterId id="2147484486" r:id="rId11"/>
  </p:sldMasterIdLst>
  <p:notesMasterIdLst>
    <p:notesMasterId r:id="rId38"/>
  </p:notesMasterIdLst>
  <p:handoutMasterIdLst>
    <p:handoutMasterId r:id="rId39"/>
  </p:handoutMasterIdLst>
  <p:sldIdLst>
    <p:sldId id="4033" r:id="rId12"/>
    <p:sldId id="5095" r:id="rId13"/>
    <p:sldId id="4516" r:id="rId14"/>
    <p:sldId id="5158" r:id="rId15"/>
    <p:sldId id="721" r:id="rId16"/>
    <p:sldId id="4593" r:id="rId17"/>
    <p:sldId id="5157" r:id="rId18"/>
    <p:sldId id="263" r:id="rId19"/>
    <p:sldId id="5159" r:id="rId20"/>
    <p:sldId id="4583" r:id="rId21"/>
    <p:sldId id="4586" r:id="rId22"/>
    <p:sldId id="4587" r:id="rId23"/>
    <p:sldId id="5160" r:id="rId24"/>
    <p:sldId id="2146847780" r:id="rId25"/>
    <p:sldId id="2145707474" r:id="rId26"/>
    <p:sldId id="275" r:id="rId27"/>
    <p:sldId id="2147375087" r:id="rId28"/>
    <p:sldId id="2147375090" r:id="rId29"/>
    <p:sldId id="2147375096" r:id="rId30"/>
    <p:sldId id="2146849483" r:id="rId31"/>
    <p:sldId id="2146849482" r:id="rId32"/>
    <p:sldId id="2147375097" r:id="rId33"/>
    <p:sldId id="2147375101" r:id="rId34"/>
    <p:sldId id="2147375098" r:id="rId35"/>
    <p:sldId id="4534" r:id="rId36"/>
    <p:sldId id="4493" r:id="rId37"/>
  </p:sldIdLst>
  <p:sldSz cx="12192000" cy="6858000"/>
  <p:notesSz cx="6858000" cy="91440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6406" indent="115094" algn="l" rtl="0" fontAlgn="base">
      <a:spcBef>
        <a:spcPct val="0"/>
      </a:spcBef>
      <a:spcAft>
        <a:spcPct val="0"/>
      </a:spcAft>
      <a:defRPr kern="1200">
        <a:solidFill>
          <a:schemeClr val="tx1"/>
        </a:solidFill>
        <a:latin typeface="Arial" charset="0"/>
        <a:ea typeface="+mn-ea"/>
        <a:cs typeface="Arial" charset="0"/>
      </a:defRPr>
    </a:lvl2pPr>
    <a:lvl3pPr marL="912813" indent="230188" algn="l" rtl="0" fontAlgn="base">
      <a:spcBef>
        <a:spcPct val="0"/>
      </a:spcBef>
      <a:spcAft>
        <a:spcPct val="0"/>
      </a:spcAft>
      <a:defRPr kern="1200">
        <a:solidFill>
          <a:schemeClr val="tx1"/>
        </a:solidFill>
        <a:latin typeface="Arial" charset="0"/>
        <a:ea typeface="+mn-ea"/>
        <a:cs typeface="Arial" charset="0"/>
      </a:defRPr>
    </a:lvl3pPr>
    <a:lvl4pPr marL="1371204" indent="343298" algn="l" rtl="0" fontAlgn="base">
      <a:spcBef>
        <a:spcPct val="0"/>
      </a:spcBef>
      <a:spcAft>
        <a:spcPct val="0"/>
      </a:spcAft>
      <a:defRPr kern="1200">
        <a:solidFill>
          <a:schemeClr val="tx1"/>
        </a:solidFill>
        <a:latin typeface="Arial" charset="0"/>
        <a:ea typeface="+mn-ea"/>
        <a:cs typeface="Arial" charset="0"/>
      </a:defRPr>
    </a:lvl4pPr>
    <a:lvl5pPr marL="1827610" indent="458391" algn="l" rtl="0" fontAlgn="base">
      <a:spcBef>
        <a:spcPct val="0"/>
      </a:spcBef>
      <a:spcAft>
        <a:spcPct val="0"/>
      </a:spcAft>
      <a:defRPr kern="1200">
        <a:solidFill>
          <a:schemeClr val="tx1"/>
        </a:solidFill>
        <a:latin typeface="Arial" charset="0"/>
        <a:ea typeface="+mn-ea"/>
        <a:cs typeface="Arial" charset="0"/>
      </a:defRPr>
    </a:lvl5pPr>
    <a:lvl6pPr marL="2857500" algn="l" defTabSz="1143000" rtl="0" eaLnBrk="1" latinLnBrk="0" hangingPunct="1">
      <a:defRPr kern="1200">
        <a:solidFill>
          <a:schemeClr val="tx1"/>
        </a:solidFill>
        <a:latin typeface="Arial" charset="0"/>
        <a:ea typeface="+mn-ea"/>
        <a:cs typeface="Arial" charset="0"/>
      </a:defRPr>
    </a:lvl6pPr>
    <a:lvl7pPr marL="3429000" algn="l" defTabSz="1143000" rtl="0" eaLnBrk="1" latinLnBrk="0" hangingPunct="1">
      <a:defRPr kern="1200">
        <a:solidFill>
          <a:schemeClr val="tx1"/>
        </a:solidFill>
        <a:latin typeface="Arial" charset="0"/>
        <a:ea typeface="+mn-ea"/>
        <a:cs typeface="Arial" charset="0"/>
      </a:defRPr>
    </a:lvl7pPr>
    <a:lvl8pPr marL="4000500" algn="l" defTabSz="1143000" rtl="0" eaLnBrk="1" latinLnBrk="0" hangingPunct="1">
      <a:defRPr kern="1200">
        <a:solidFill>
          <a:schemeClr val="tx1"/>
        </a:solidFill>
        <a:latin typeface="Arial" charset="0"/>
        <a:ea typeface="+mn-ea"/>
        <a:cs typeface="Arial" charset="0"/>
      </a:defRPr>
    </a:lvl8pPr>
    <a:lvl9pPr marL="4572000" algn="l" defTabSz="11430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488" userDrawn="1">
          <p15:clr>
            <a:srgbClr val="A4A3A4"/>
          </p15:clr>
        </p15:guide>
        <p15:guide id="2" orient="horz" pos="2808" userDrawn="1">
          <p15:clr>
            <a:srgbClr val="A4A3A4"/>
          </p15:clr>
        </p15:guide>
        <p15:guide id="3" pos="54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EDAAA"/>
    <a:srgbClr val="F5F8EE"/>
    <a:srgbClr val="DD1F26"/>
    <a:srgbClr val="EAF5F6"/>
    <a:srgbClr val="333333"/>
    <a:srgbClr val="CC0E0E"/>
    <a:srgbClr val="D9BB05"/>
    <a:srgbClr val="DBD604"/>
    <a:srgbClr val="BF0D0D"/>
    <a:srgbClr val="016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0630" autoAdjust="0"/>
  </p:normalViewPr>
  <p:slideViewPr>
    <p:cSldViewPr snapToGrid="0">
      <p:cViewPr varScale="1">
        <p:scale>
          <a:sx n="58" d="100"/>
          <a:sy n="58" d="100"/>
        </p:scale>
        <p:origin x="1044" y="34"/>
      </p:cViewPr>
      <p:guideLst>
        <p:guide orient="horz" pos="1488"/>
        <p:guide orient="horz" pos="2808"/>
        <p:guide pos="544"/>
      </p:guideLst>
    </p:cSldViewPr>
  </p:slideViewPr>
  <p:outlineViewPr>
    <p:cViewPr>
      <p:scale>
        <a:sx n="33" d="100"/>
        <a:sy n="33" d="100"/>
      </p:scale>
      <p:origin x="0" y="204"/>
    </p:cViewPr>
  </p:outlineViewPr>
  <p:notesTextViewPr>
    <p:cViewPr>
      <p:scale>
        <a:sx n="100" d="100"/>
        <a:sy n="100" d="100"/>
      </p:scale>
      <p:origin x="0" y="0"/>
    </p:cViewPr>
  </p:notesTextViewPr>
  <p:sorterViewPr>
    <p:cViewPr>
      <p:scale>
        <a:sx n="1" d="1"/>
        <a:sy n="1" d="1"/>
      </p:scale>
      <p:origin x="0" y="-888"/>
    </p:cViewPr>
  </p:sorterViewPr>
  <p:notesViewPr>
    <p:cSldViewPr snapToGrid="0">
      <p:cViewPr varScale="1">
        <p:scale>
          <a:sx n="66" d="100"/>
          <a:sy n="66" d="100"/>
        </p:scale>
        <p:origin x="-330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75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F0CD-45F5-9ABB-94487CE46734}"/>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4-F0CD-45F5-9ABB-94487CE467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65000"/>
                        <a:lumOff val="3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Sustainability</c:v>
                </c:pt>
                <c:pt idx="1">
                  <c:v>Digital Transformation</c:v>
                </c:pt>
                <c:pt idx="2">
                  <c:v>Human Resources</c:v>
                </c:pt>
                <c:pt idx="3">
                  <c:v>Procurement</c:v>
                </c:pt>
                <c:pt idx="4">
                  <c:v>Sales</c:v>
                </c:pt>
                <c:pt idx="5">
                  <c:v>Finance</c:v>
                </c:pt>
                <c:pt idx="6">
                  <c:v>Supply Chain</c:v>
                </c:pt>
              </c:strCache>
            </c:strRef>
          </c:cat>
          <c:val>
            <c:numRef>
              <c:f>Sheet1!$B$2:$B$8</c:f>
              <c:numCache>
                <c:formatCode>General</c:formatCode>
                <c:ptCount val="7"/>
                <c:pt idx="0">
                  <c:v>77</c:v>
                </c:pt>
                <c:pt idx="1">
                  <c:v>73</c:v>
                </c:pt>
                <c:pt idx="2">
                  <c:v>72</c:v>
                </c:pt>
                <c:pt idx="3">
                  <c:v>70</c:v>
                </c:pt>
                <c:pt idx="4">
                  <c:v>70</c:v>
                </c:pt>
                <c:pt idx="5">
                  <c:v>68</c:v>
                </c:pt>
                <c:pt idx="6">
                  <c:v>65</c:v>
                </c:pt>
              </c:numCache>
            </c:numRef>
          </c:val>
          <c:extLst>
            <c:ext xmlns:c16="http://schemas.microsoft.com/office/drawing/2014/chart" uri="{C3380CC4-5D6E-409C-BE32-E72D297353CC}">
              <c16:uniqueId val="{00000000-F0CD-45F5-9ABB-94487CE46734}"/>
            </c:ext>
          </c:extLst>
        </c:ser>
        <c:dLbls>
          <c:dLblPos val="outEnd"/>
          <c:showLegendKey val="0"/>
          <c:showVal val="1"/>
          <c:showCatName val="0"/>
          <c:showSerName val="0"/>
          <c:showPercent val="0"/>
          <c:showBubbleSize val="0"/>
        </c:dLbls>
        <c:gapWidth val="182"/>
        <c:axId val="782925584"/>
        <c:axId val="782924600"/>
      </c:barChart>
      <c:catAx>
        <c:axId val="78292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65000"/>
                    <a:lumOff val="35000"/>
                  </a:schemeClr>
                </a:solidFill>
                <a:latin typeface="+mn-lt"/>
                <a:ea typeface="+mn-ea"/>
                <a:cs typeface="+mn-cs"/>
              </a:defRPr>
            </a:pPr>
            <a:endParaRPr lang="pt-BR"/>
          </a:p>
        </c:txPr>
        <c:crossAx val="782924600"/>
        <c:crosses val="autoZero"/>
        <c:auto val="1"/>
        <c:lblAlgn val="ctr"/>
        <c:lblOffset val="100"/>
        <c:noMultiLvlLbl val="0"/>
      </c:catAx>
      <c:valAx>
        <c:axId val="782924600"/>
        <c:scaling>
          <c:orientation val="minMax"/>
        </c:scaling>
        <c:delete val="1"/>
        <c:axPos val="t"/>
        <c:numFmt formatCode="General" sourceLinked="1"/>
        <c:majorTickMark val="none"/>
        <c:minorTickMark val="none"/>
        <c:tickLblPos val="nextTo"/>
        <c:crossAx val="782925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lumMod val="65000"/>
              <a:lumOff val="35000"/>
            </a:schemeClr>
          </a:solidFill>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75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E43E-4EBD-BA13-EAB3C641AD55}"/>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E43E-4EBD-BA13-EAB3C641AD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65000"/>
                        <a:lumOff val="3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Sustainability</c:v>
                </c:pt>
                <c:pt idx="1">
                  <c:v>Digital Transformation</c:v>
                </c:pt>
                <c:pt idx="2">
                  <c:v>Human Resources</c:v>
                </c:pt>
                <c:pt idx="3">
                  <c:v>Procurement</c:v>
                </c:pt>
                <c:pt idx="4">
                  <c:v>Sales</c:v>
                </c:pt>
                <c:pt idx="5">
                  <c:v>Finance</c:v>
                </c:pt>
                <c:pt idx="6">
                  <c:v>Supply Chain</c:v>
                </c:pt>
              </c:strCache>
            </c:strRef>
          </c:cat>
          <c:val>
            <c:numRef>
              <c:f>Sheet1!$B$2:$B$8</c:f>
              <c:numCache>
                <c:formatCode>0%</c:formatCode>
                <c:ptCount val="7"/>
                <c:pt idx="0">
                  <c:v>0.3</c:v>
                </c:pt>
                <c:pt idx="1">
                  <c:v>-0.03</c:v>
                </c:pt>
                <c:pt idx="2">
                  <c:v>0.14000000000000001</c:v>
                </c:pt>
                <c:pt idx="3">
                  <c:v>0</c:v>
                </c:pt>
                <c:pt idx="4">
                  <c:v>0</c:v>
                </c:pt>
                <c:pt idx="5">
                  <c:v>-0.02</c:v>
                </c:pt>
                <c:pt idx="6">
                  <c:v>-0.04</c:v>
                </c:pt>
              </c:numCache>
            </c:numRef>
          </c:val>
          <c:extLst>
            <c:ext xmlns:c16="http://schemas.microsoft.com/office/drawing/2014/chart" uri="{C3380CC4-5D6E-409C-BE32-E72D297353CC}">
              <c16:uniqueId val="{00000002-E43E-4EBD-BA13-EAB3C641AD55}"/>
            </c:ext>
          </c:extLst>
        </c:ser>
        <c:dLbls>
          <c:dLblPos val="outEnd"/>
          <c:showLegendKey val="0"/>
          <c:showVal val="1"/>
          <c:showCatName val="0"/>
          <c:showSerName val="0"/>
          <c:showPercent val="0"/>
          <c:showBubbleSize val="0"/>
        </c:dLbls>
        <c:gapWidth val="182"/>
        <c:axId val="782925584"/>
        <c:axId val="782924600"/>
      </c:barChart>
      <c:catAx>
        <c:axId val="78292558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65000"/>
                    <a:lumOff val="35000"/>
                  </a:schemeClr>
                </a:solidFill>
                <a:latin typeface="+mn-lt"/>
                <a:ea typeface="+mn-ea"/>
                <a:cs typeface="+mn-cs"/>
              </a:defRPr>
            </a:pPr>
            <a:endParaRPr lang="pt-BR"/>
          </a:p>
        </c:txPr>
        <c:crossAx val="782924600"/>
        <c:crosses val="autoZero"/>
        <c:auto val="1"/>
        <c:lblAlgn val="ctr"/>
        <c:lblOffset val="400"/>
        <c:noMultiLvlLbl val="0"/>
      </c:catAx>
      <c:valAx>
        <c:axId val="782924600"/>
        <c:scaling>
          <c:orientation val="minMax"/>
        </c:scaling>
        <c:delete val="1"/>
        <c:axPos val="t"/>
        <c:numFmt formatCode="0%" sourceLinked="1"/>
        <c:majorTickMark val="none"/>
        <c:minorTickMark val="none"/>
        <c:tickLblPos val="nextTo"/>
        <c:crossAx val="782925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lumMod val="65000"/>
              <a:lumOff val="35000"/>
            </a:schemeClr>
          </a:solidFill>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dirty="0">
              <a:cs typeface="Calibr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794083D2-CAD2-4906-9461-133A7138B92B}" type="datetimeFigureOut">
              <a:rPr lang="en-US">
                <a:cs typeface="Calibri" pitchFamily="34" charset="0"/>
              </a:rPr>
              <a:pPr>
                <a:defRPr/>
              </a:pPr>
              <a:t>11/13/2021</a:t>
            </a:fld>
            <a:endParaRPr lang="en-US" dirty="0">
              <a:cs typeface="Calibri"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dirty="0">
              <a:cs typeface="Calibri"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E89FA8B4-DFC8-4610-AAF5-51F6FDB31160}" type="slidenum">
              <a:rPr lang="en-US">
                <a:cs typeface="Calibri" pitchFamily="34" charset="0"/>
              </a:rPr>
              <a:pPr>
                <a:defRPr/>
              </a:pPr>
              <a:t>‹#›</a:t>
            </a:fld>
            <a:endParaRPr lang="en-US" dirty="0">
              <a:cs typeface="Calibri" pitchFamily="34" charset="0"/>
            </a:endParaRPr>
          </a:p>
        </p:txBody>
      </p:sp>
    </p:spTree>
    <p:extLst>
      <p:ext uri="{BB962C8B-B14F-4D97-AF65-F5344CB8AC3E}">
        <p14:creationId xmlns:p14="http://schemas.microsoft.com/office/powerpoint/2010/main" val="957414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Calibri" pitchFamily="34" charset="0"/>
              </a:defRPr>
            </a:lvl1pPr>
          </a:lstStyle>
          <a:p>
            <a:pPr>
              <a:defRPr/>
            </a:pPr>
            <a:fld id="{1603814F-49C0-4112-A024-B5A24DFE3C99}" type="datetimeFigureOut">
              <a:rPr lang="en-US" smtClean="0"/>
              <a:pPr>
                <a:defRPr/>
              </a:pPr>
              <a:t>11/13/2021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Calibri" pitchFamily="34" charset="0"/>
              </a:defRPr>
            </a:lvl1pPr>
          </a:lstStyle>
          <a:p>
            <a:pPr>
              <a:defRPr/>
            </a:pPr>
            <a:fld id="{2A7B66E5-E530-4FCF-9B94-4C8417F7967F}" type="slidenum">
              <a:rPr lang="en-US" smtClean="0"/>
              <a:pPr>
                <a:defRPr/>
              </a:pPr>
              <a:t>‹#›</a:t>
            </a:fld>
            <a:endParaRPr lang="en-US" dirty="0"/>
          </a:p>
        </p:txBody>
      </p:sp>
    </p:spTree>
    <p:extLst>
      <p:ext uri="{BB962C8B-B14F-4D97-AF65-F5344CB8AC3E}">
        <p14:creationId xmlns:p14="http://schemas.microsoft.com/office/powerpoint/2010/main" val="23431767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6406"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1204" algn="l" rtl="0" eaLnBrk="0" fontAlgn="base" hangingPunct="0">
      <a:spcBef>
        <a:spcPct val="30000"/>
      </a:spcBef>
      <a:spcAft>
        <a:spcPct val="0"/>
      </a:spcAft>
      <a:defRPr sz="1300" kern="1200">
        <a:solidFill>
          <a:schemeClr val="tx1"/>
        </a:solidFill>
        <a:latin typeface="+mn-lt"/>
        <a:ea typeface="+mn-ea"/>
        <a:cs typeface="+mn-cs"/>
      </a:defRPr>
    </a:lvl4pPr>
    <a:lvl5pPr marL="1827610" algn="l" rtl="0" eaLnBrk="0" fontAlgn="base" hangingPunct="0">
      <a:spcBef>
        <a:spcPct val="30000"/>
      </a:spcBef>
      <a:spcAft>
        <a:spcPct val="0"/>
      </a:spcAft>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1</a:t>
            </a:fld>
            <a:endParaRPr lang="en-US" dirty="0"/>
          </a:p>
        </p:txBody>
      </p:sp>
    </p:spTree>
    <p:extLst>
      <p:ext uri="{BB962C8B-B14F-4D97-AF65-F5344CB8AC3E}">
        <p14:creationId xmlns:p14="http://schemas.microsoft.com/office/powerpoint/2010/main" val="363568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spcBef>
                <a:spcPts val="412"/>
              </a:spcBef>
            </a:pPr>
            <a:endParaRPr dirty="0"/>
          </a:p>
        </p:txBody>
      </p:sp>
      <p:sp>
        <p:nvSpPr>
          <p:cNvPr id="189" name="Shape 189"/>
          <p:cNvSpPr>
            <a:spLocks noGrp="1" noRot="1" noChangeAspect="1"/>
          </p:cNvSpPr>
          <p:nvPr>
            <p:ph type="sldImg" idx="2"/>
          </p:nvPr>
        </p:nvSpPr>
        <p:spPr>
          <a:xfrm>
            <a:off x="104775" y="750888"/>
            <a:ext cx="6678613" cy="37576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3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spcBef>
                <a:spcPts val="412"/>
              </a:spcBef>
            </a:pPr>
            <a:endParaRPr dirty="0"/>
          </a:p>
        </p:txBody>
      </p:sp>
      <p:sp>
        <p:nvSpPr>
          <p:cNvPr id="189" name="Shape 189"/>
          <p:cNvSpPr>
            <a:spLocks noGrp="1" noRot="1" noChangeAspect="1"/>
          </p:cNvSpPr>
          <p:nvPr>
            <p:ph type="sldImg" idx="2"/>
          </p:nvPr>
        </p:nvSpPr>
        <p:spPr>
          <a:xfrm>
            <a:off x="104775" y="750888"/>
            <a:ext cx="6678613" cy="37576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05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a:t>
            </a:r>
            <a:r>
              <a:rPr lang="en-US" dirty="0" err="1"/>
              <a:t>lidera</a:t>
            </a:r>
            <a:r>
              <a:rPr lang="en-US" dirty="0"/>
              <a:t> a </a:t>
            </a:r>
            <a:r>
              <a:rPr lang="en-US" dirty="0" err="1"/>
              <a:t>seção</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13</a:t>
            </a:fld>
            <a:endParaRPr lang="en-US" dirty="0"/>
          </a:p>
        </p:txBody>
      </p:sp>
    </p:spTree>
    <p:extLst>
      <p:ext uri="{BB962C8B-B14F-4D97-AF65-F5344CB8AC3E}">
        <p14:creationId xmlns:p14="http://schemas.microsoft.com/office/powerpoint/2010/main" val="172970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fact:</a:t>
            </a:r>
          </a:p>
          <a:p>
            <a:r>
              <a:rPr lang="en-US" dirty="0"/>
              <a:t>We use an AI tool to analyze earnings transcript trends.</a:t>
            </a:r>
          </a:p>
          <a:p>
            <a:r>
              <a:rPr lang="en-US" dirty="0"/>
              <a:t>Sustainability is now the highest trending topic.</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15</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6080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asked the motivation of business leaders for taking climate action in a global survey.</a:t>
            </a:r>
          </a:p>
          <a:p>
            <a:r>
              <a:rPr lang="en-US" dirty="0"/>
              <a:t>The 3 main learnings were</a:t>
            </a:r>
          </a:p>
          <a:p>
            <a:r>
              <a:rPr lang="en-US" dirty="0"/>
              <a:t>1. Board/CEO commitment</a:t>
            </a:r>
          </a:p>
          <a:p>
            <a:r>
              <a:rPr lang="en-US" dirty="0"/>
              <a:t>2. Government regulation</a:t>
            </a:r>
          </a:p>
          <a:p>
            <a:r>
              <a:rPr lang="en-US" dirty="0"/>
              <a:t>3. Opportunities for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11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But it’s now easy.</a:t>
            </a:r>
          </a:p>
          <a:p>
            <a:r>
              <a:rPr lang="en-US" dirty="0"/>
              <a:t>We also asked in the survey </a:t>
            </a:r>
          </a:p>
          <a:p>
            <a:r>
              <a:rPr lang="en-US" dirty="0"/>
              <a:t>the barriers for taking action.</a:t>
            </a:r>
          </a:p>
          <a:p>
            <a:r>
              <a:rPr lang="en-US" dirty="0"/>
              <a:t>Here is what we learned…</a:t>
            </a:r>
          </a:p>
          <a:p>
            <a:r>
              <a:rPr lang="en-US" dirty="0"/>
              <a:t>1. Unclear how to embed sustainability into business processes and IT systems.</a:t>
            </a:r>
          </a:p>
          <a:p>
            <a:r>
              <a:rPr lang="en-US" dirty="0"/>
              <a:t>2. Unclear how potential actions would with strategy.</a:t>
            </a:r>
          </a:p>
          <a:p>
            <a:r>
              <a:rPr lang="en-US" dirty="0"/>
              <a:t>3. Difficulty proving ROI.</a:t>
            </a:r>
          </a:p>
          <a:p>
            <a:endParaRPr lang="en-US" dirty="0"/>
          </a:p>
          <a:p>
            <a:r>
              <a:rPr lang="en-US" dirty="0"/>
              <a:t>PAUSE: Does that resonates with your portfolio companies?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952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reimagine strategy </a:t>
            </a:r>
          </a:p>
          <a:p>
            <a:r>
              <a:rPr lang="en-US" dirty="0"/>
              <a:t>to incorporate outcomes for all stakeholders.</a:t>
            </a:r>
          </a:p>
          <a:p>
            <a:endParaRPr lang="en-US" dirty="0"/>
          </a:p>
          <a:p>
            <a:r>
              <a:rPr lang="en-US" dirty="0"/>
              <a:t>Make the triple bottom line a priority </a:t>
            </a:r>
          </a:p>
          <a:p>
            <a:r>
              <a:rPr lang="en-US" dirty="0"/>
              <a:t>where social and environmental value </a:t>
            </a:r>
          </a:p>
          <a:p>
            <a:r>
              <a:rPr lang="en-US" dirty="0"/>
              <a:t>goes hand in hand with economic value.</a:t>
            </a:r>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21</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108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55000" lnSpcReduction="20000"/>
          </a:bodyPr>
          <a:lstStyle/>
          <a:p>
            <a:pPr lvl="0"/>
            <a:r>
              <a:rPr lang="en-US"/>
              <a:t>Purpose and Sustainability</a:t>
            </a:r>
          </a:p>
          <a:p>
            <a:pPr lvl="0"/>
            <a:r>
              <a:rPr lang="en-US"/>
              <a:t>Sustainability directly links to SAP’s purpose - to help the world run better and improve people’s lives – so the question is -- how can we live up to this purpose?</a:t>
            </a:r>
          </a:p>
          <a:p>
            <a:pPr lvl="0"/>
            <a:r>
              <a:rPr lang="en-US"/>
              <a:t>Our objective and definition of sustainability is to create positive economic, environmental and social impact within Planetary Boundaries.</a:t>
            </a:r>
          </a:p>
          <a:p>
            <a:pPr lvl="0"/>
            <a:endParaRPr lang="en-US"/>
          </a:p>
          <a:p>
            <a:pPr lvl="0"/>
            <a:r>
              <a:rPr lang="en-US"/>
              <a:t>How do we actually do that?</a:t>
            </a:r>
          </a:p>
          <a:p>
            <a:pPr lvl="0"/>
            <a:endParaRPr lang="en-US"/>
          </a:p>
          <a:p>
            <a:pPr lvl="0"/>
            <a:r>
              <a:rPr lang="en-US"/>
              <a:t>Dual role as enabler and exemplar</a:t>
            </a:r>
          </a:p>
          <a:p>
            <a:pPr lvl="0"/>
            <a:r>
              <a:rPr lang="en-US"/>
              <a:t>Since 2009, when we started our sustainability journey, we had the ambition to do that in two ways – as exemplar and as enabler. </a:t>
            </a:r>
          </a:p>
          <a:p>
            <a:pPr lvl="0"/>
            <a:r>
              <a:rPr lang="en-US"/>
              <a:t>This means, we want to lead by example - being a role model for sustainable business operations and practices. </a:t>
            </a:r>
          </a:p>
          <a:p>
            <a:pPr lvl="0"/>
            <a:r>
              <a:rPr lang="en-US"/>
              <a:t>By doing that, we learn and gain the credibility to fulfil the role as an enabler. We want to provide our customers with products and services that enable them to meet their sustainability challenges and opportunities. </a:t>
            </a:r>
          </a:p>
          <a:p>
            <a:pPr lvl="0"/>
            <a:r>
              <a:rPr lang="en-US"/>
              <a:t>Both pillars are important. But the enabler side is how we scale. 77% of the world’s transactions touch SAP systems. More than 400,000 companies use SAP software. </a:t>
            </a:r>
          </a:p>
          <a:p>
            <a:pPr lvl="0"/>
            <a:endParaRPr lang="en-US"/>
          </a:p>
          <a:p>
            <a:pPr lvl="0"/>
            <a:r>
              <a:rPr lang="en-US"/>
              <a:t>Just imagine this reach we can have by delivering digital solutions that enable our customers to manage their own – and the planet’s -- limited resources productively and contribute to a sustainable economy.</a:t>
            </a:r>
          </a:p>
          <a:p>
            <a:pPr lvl="0"/>
            <a:endParaRPr lang="en-US"/>
          </a:p>
          <a:p>
            <a:pPr lvl="0"/>
            <a:r>
              <a:rPr lang="en-US"/>
              <a:t>Areas where we can have the biggest impact</a:t>
            </a:r>
          </a:p>
          <a:p>
            <a:pPr lvl="0"/>
            <a:r>
              <a:rPr lang="en-US"/>
              <a:t>Let’s now take a closer look at the specific areas that we identified where we can have the biggest impact for customers, as well as the planet.</a:t>
            </a:r>
          </a:p>
          <a:p>
            <a:pPr lvl="0"/>
            <a:endParaRPr lang="en-US"/>
          </a:p>
          <a:p>
            <a:pPr lvl="0"/>
            <a:r>
              <a:rPr lang="en-US"/>
              <a:t>One key area is addressing climate change. </a:t>
            </a:r>
          </a:p>
          <a:p>
            <a:pPr lvl="0"/>
            <a:r>
              <a:rPr lang="en-US"/>
              <a:t>Beginning of 2020, SAP launched our strategic initiative Climate 21, through which we want to enable companies to take climate action and minimize the greenhouse gas footprint of their products and operations. </a:t>
            </a:r>
          </a:p>
          <a:p>
            <a:pPr lvl="0"/>
            <a:r>
              <a:rPr lang="en-US"/>
              <a:t>Also on the exemplar side, we have been serious about climate change. We have set ourselves the goal of significantly reducing our ecological footprint. </a:t>
            </a:r>
          </a:p>
          <a:p>
            <a:pPr lvl="0"/>
            <a:r>
              <a:rPr lang="en-US"/>
              <a:t>Since 2014, we have been using 100% renewable energy for all data centers and facilities worldwide. </a:t>
            </a:r>
          </a:p>
          <a:p>
            <a:pPr lvl="0"/>
            <a:r>
              <a:rPr lang="en-US"/>
              <a:t>Our goal is to achieve a net-zero carbon footprint of SAP’s operation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872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spcBef>
                <a:spcPts val="412"/>
              </a:spcBef>
            </a:pPr>
            <a:endParaRPr dirty="0"/>
          </a:p>
        </p:txBody>
      </p:sp>
      <p:sp>
        <p:nvSpPr>
          <p:cNvPr id="189" name="Shape 189"/>
          <p:cNvSpPr>
            <a:spLocks noGrp="1" noRot="1" noChangeAspect="1"/>
          </p:cNvSpPr>
          <p:nvPr>
            <p:ph type="sldImg" idx="2"/>
          </p:nvPr>
        </p:nvSpPr>
        <p:spPr>
          <a:xfrm>
            <a:off x="104775" y="750888"/>
            <a:ext cx="6678613" cy="37576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897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a:t>
            </a:r>
            <a:r>
              <a:rPr lang="en-US" dirty="0" err="1"/>
              <a:t>lidera</a:t>
            </a:r>
            <a:r>
              <a:rPr lang="en-US" dirty="0"/>
              <a:t> a </a:t>
            </a:r>
            <a:r>
              <a:rPr lang="en-US" dirty="0" err="1"/>
              <a:t>seção</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24</a:t>
            </a:fld>
            <a:endParaRPr lang="en-US" dirty="0"/>
          </a:p>
        </p:txBody>
      </p:sp>
    </p:spTree>
    <p:extLst>
      <p:ext uri="{BB962C8B-B14F-4D97-AF65-F5344CB8AC3E}">
        <p14:creationId xmlns:p14="http://schemas.microsoft.com/office/powerpoint/2010/main" val="168058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a:t>
            </a:r>
            <a:r>
              <a:rPr lang="en-US" dirty="0" err="1"/>
              <a:t>lidera</a:t>
            </a:r>
            <a:r>
              <a:rPr lang="en-US" dirty="0"/>
              <a:t> a </a:t>
            </a:r>
            <a:r>
              <a:rPr lang="en-US" dirty="0" err="1"/>
              <a:t>seção</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2</a:t>
            </a:fld>
            <a:endParaRPr lang="en-US" dirty="0"/>
          </a:p>
        </p:txBody>
      </p:sp>
    </p:spTree>
    <p:extLst>
      <p:ext uri="{BB962C8B-B14F-4D97-AF65-F5344CB8AC3E}">
        <p14:creationId xmlns:p14="http://schemas.microsoft.com/office/powerpoint/2010/main" val="274024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a:t>
            </a:r>
            <a:r>
              <a:rPr lang="en-US" dirty="0" err="1"/>
              <a:t>lidera</a:t>
            </a:r>
            <a:r>
              <a:rPr lang="en-US" dirty="0"/>
              <a:t> a </a:t>
            </a:r>
            <a:r>
              <a:rPr lang="en-US" dirty="0" err="1"/>
              <a:t>seção</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4</a:t>
            </a:fld>
            <a:endParaRPr lang="en-US" dirty="0"/>
          </a:p>
        </p:txBody>
      </p:sp>
    </p:spTree>
    <p:extLst>
      <p:ext uri="{BB962C8B-B14F-4D97-AF65-F5344CB8AC3E}">
        <p14:creationId xmlns:p14="http://schemas.microsoft.com/office/powerpoint/2010/main" val="281411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Felipe </a:t>
            </a:r>
            <a:r>
              <a:rPr lang="en-US" dirty="0" err="1"/>
              <a:t>convida</a:t>
            </a:r>
            <a:r>
              <a:rPr lang="en-US" dirty="0"/>
              <a:t> </a:t>
            </a:r>
            <a:r>
              <a:rPr lang="en-US" dirty="0" err="1"/>
              <a:t>os</a:t>
            </a:r>
            <a:r>
              <a:rPr lang="en-US" dirty="0"/>
              <a:t> </a:t>
            </a:r>
            <a:r>
              <a:rPr lang="en-US" dirty="0" err="1"/>
              <a:t>apoiadores</a:t>
            </a:r>
            <a:r>
              <a:rPr lang="en-US" dirty="0"/>
              <a:t> para </a:t>
            </a:r>
            <a:r>
              <a:rPr lang="en-US" dirty="0" err="1"/>
              <a:t>falar</a:t>
            </a:r>
            <a:endParaRPr lang="pt-BR" dirty="0"/>
          </a:p>
          <a:p>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5</a:t>
            </a:fld>
            <a:endParaRPr lang="en-US" dirty="0"/>
          </a:p>
        </p:txBody>
      </p:sp>
    </p:spTree>
    <p:extLst>
      <p:ext uri="{BB962C8B-B14F-4D97-AF65-F5344CB8AC3E}">
        <p14:creationId xmlns:p14="http://schemas.microsoft.com/office/powerpoint/2010/main" val="242484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spcBef>
                <a:spcPts val="412"/>
              </a:spcBef>
            </a:pPr>
            <a:endParaRPr dirty="0"/>
          </a:p>
        </p:txBody>
      </p:sp>
      <p:sp>
        <p:nvSpPr>
          <p:cNvPr id="189" name="Shape 189"/>
          <p:cNvSpPr>
            <a:spLocks noGrp="1" noRot="1" noChangeAspect="1"/>
          </p:cNvSpPr>
          <p:nvPr>
            <p:ph type="sldImg" idx="2"/>
          </p:nvPr>
        </p:nvSpPr>
        <p:spPr>
          <a:xfrm>
            <a:off x="104775" y="750888"/>
            <a:ext cx="6678613" cy="37576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63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Felipe </a:t>
            </a:r>
            <a:r>
              <a:rPr lang="en-US" dirty="0" err="1"/>
              <a:t>convida</a:t>
            </a:r>
            <a:r>
              <a:rPr lang="en-US" dirty="0"/>
              <a:t> </a:t>
            </a:r>
            <a:r>
              <a:rPr lang="en-US" dirty="0" err="1"/>
              <a:t>os</a:t>
            </a:r>
            <a:r>
              <a:rPr lang="en-US" dirty="0"/>
              <a:t> </a:t>
            </a:r>
            <a:r>
              <a:rPr lang="en-US" dirty="0" err="1"/>
              <a:t>apoiadores</a:t>
            </a:r>
            <a:r>
              <a:rPr lang="en-US" dirty="0"/>
              <a:t> para </a:t>
            </a:r>
            <a:r>
              <a:rPr lang="en-US" dirty="0" err="1"/>
              <a:t>falar</a:t>
            </a:r>
            <a:endParaRPr lang="pt-BR" dirty="0"/>
          </a:p>
          <a:p>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7</a:t>
            </a:fld>
            <a:endParaRPr lang="en-US" dirty="0"/>
          </a:p>
        </p:txBody>
      </p:sp>
    </p:spTree>
    <p:extLst>
      <p:ext uri="{BB962C8B-B14F-4D97-AF65-F5344CB8AC3E}">
        <p14:creationId xmlns:p14="http://schemas.microsoft.com/office/powerpoint/2010/main" val="276236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Manuel </a:t>
            </a:r>
            <a:r>
              <a:rPr lang="en-US" dirty="0" err="1"/>
              <a:t>fala</a:t>
            </a:r>
            <a:r>
              <a:rPr lang="en-US" dirty="0"/>
              <a:t> </a:t>
            </a:r>
            <a:r>
              <a:rPr lang="en-US" dirty="0" err="1"/>
              <a:t>sobre</a:t>
            </a:r>
            <a:r>
              <a:rPr lang="en-US" dirty="0"/>
              <a:t> </a:t>
            </a:r>
            <a:r>
              <a:rPr lang="en-US" dirty="0" err="1"/>
              <a:t>resultados</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8</a:t>
            </a:fld>
            <a:endParaRPr lang="en-US" dirty="0"/>
          </a:p>
        </p:txBody>
      </p:sp>
    </p:spTree>
    <p:extLst>
      <p:ext uri="{BB962C8B-B14F-4D97-AF65-F5344CB8AC3E}">
        <p14:creationId xmlns:p14="http://schemas.microsoft.com/office/powerpoint/2010/main" val="181936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a:t>
            </a:r>
            <a:r>
              <a:rPr lang="en-US" dirty="0" err="1"/>
              <a:t>lidera</a:t>
            </a:r>
            <a:r>
              <a:rPr lang="en-US" dirty="0"/>
              <a:t> a </a:t>
            </a:r>
            <a:r>
              <a:rPr lang="en-US" dirty="0" err="1"/>
              <a:t>seção</a:t>
            </a:r>
            <a:endParaRPr lang="pt-BR" dirty="0"/>
          </a:p>
        </p:txBody>
      </p:sp>
      <p:sp>
        <p:nvSpPr>
          <p:cNvPr id="4" name="Slide Number Placeholder 3"/>
          <p:cNvSpPr>
            <a:spLocks noGrp="1"/>
          </p:cNvSpPr>
          <p:nvPr>
            <p:ph type="sldNum" sz="quarter" idx="5"/>
          </p:nvPr>
        </p:nvSpPr>
        <p:spPr/>
        <p:txBody>
          <a:bodyPr/>
          <a:lstStyle/>
          <a:p>
            <a:pPr>
              <a:defRPr/>
            </a:pPr>
            <a:fld id="{2A7B66E5-E530-4FCF-9B94-4C8417F7967F}" type="slidenum">
              <a:rPr lang="en-US" smtClean="0"/>
              <a:pPr>
                <a:defRPr/>
              </a:pPr>
              <a:t>9</a:t>
            </a:fld>
            <a:endParaRPr lang="en-US" dirty="0"/>
          </a:p>
        </p:txBody>
      </p:sp>
    </p:spTree>
    <p:extLst>
      <p:ext uri="{BB962C8B-B14F-4D97-AF65-F5344CB8AC3E}">
        <p14:creationId xmlns:p14="http://schemas.microsoft.com/office/powerpoint/2010/main" val="108613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spcBef>
                <a:spcPts val="412"/>
              </a:spcBef>
            </a:pPr>
            <a:endParaRPr dirty="0"/>
          </a:p>
        </p:txBody>
      </p:sp>
      <p:sp>
        <p:nvSpPr>
          <p:cNvPr id="189" name="Shape 189"/>
          <p:cNvSpPr>
            <a:spLocks noGrp="1" noRot="1" noChangeAspect="1"/>
          </p:cNvSpPr>
          <p:nvPr>
            <p:ph type="sldImg" idx="2"/>
          </p:nvPr>
        </p:nvSpPr>
        <p:spPr>
          <a:xfrm>
            <a:off x="104775" y="750888"/>
            <a:ext cx="6678613" cy="37576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32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38.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0.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7.xml"/><Relationship Id="rId6" Type="http://schemas.openxmlformats.org/officeDocument/2006/relationships/image" Target="../media/image38.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0.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7.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5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Master" Target="../slideMasters/slideMaster7.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7.xml"/><Relationship Id="rId4" Type="http://schemas.openxmlformats.org/officeDocument/2006/relationships/image" Target="../media/image55.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Master" Target="../slideMasters/slideMaster7.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Master" Target="../slideMasters/slideMaster10.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0.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11.xml"/><Relationship Id="rId6" Type="http://schemas.openxmlformats.org/officeDocument/2006/relationships/image" Target="../media/image38.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0.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11.xml"/><Relationship Id="rId6" Type="http://schemas.openxmlformats.org/officeDocument/2006/relationships/image" Target="../media/image38.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0.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image" Target="../media/image65.png"/><Relationship Id="rId1" Type="http://schemas.openxmlformats.org/officeDocument/2006/relationships/slideMaster" Target="../slideMasters/slideMaster11.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8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46.png"/><Relationship Id="rId2" Type="http://schemas.openxmlformats.org/officeDocument/2006/relationships/image" Target="../media/image65.png"/><Relationship Id="rId1" Type="http://schemas.openxmlformats.org/officeDocument/2006/relationships/slideMaster" Target="../slideMasters/slideMaster11.xml"/><Relationship Id="rId6" Type="http://schemas.openxmlformats.org/officeDocument/2006/relationships/image" Target="../media/image43.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5.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1.xml"/><Relationship Id="rId4" Type="http://schemas.openxmlformats.org/officeDocument/2006/relationships/image" Target="../media/image50.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Master" Target="../slideMasters/slideMaster11.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294.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Master" Target="../slideMasters/slideMaster11.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emf"/><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29.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Cover with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6858000"/>
          </a:xfrm>
        </p:spPr>
        <p:txBody>
          <a:bodyPr/>
          <a:lstStyle/>
          <a:p>
            <a:r>
              <a:rPr lang="en-US"/>
              <a:t>Click icon to add picture</a:t>
            </a:r>
            <a:endParaRPr lang="en-US" dirty="0"/>
          </a:p>
        </p:txBody>
      </p:sp>
      <p:sp>
        <p:nvSpPr>
          <p:cNvPr id="5" name="Content Placeholder 4"/>
          <p:cNvSpPr>
            <a:spLocks noGrp="1"/>
          </p:cNvSpPr>
          <p:nvPr>
            <p:ph sz="quarter" idx="10"/>
          </p:nvPr>
        </p:nvSpPr>
        <p:spPr>
          <a:xfrm>
            <a:off x="2" y="3812722"/>
            <a:ext cx="12191999" cy="1507029"/>
          </a:xfrm>
          <a:solidFill>
            <a:schemeClr val="bg1">
              <a:alpha val="85000"/>
            </a:schemeClr>
          </a:solidFill>
          <a:ln w="9525">
            <a:noFill/>
            <a:miter lim="800000"/>
            <a:headEnd/>
            <a:tailEnd/>
          </a:ln>
        </p:spPr>
        <p:txBody>
          <a:bodyPr vert="horz" wrap="square" lIns="91440" tIns="91440" rIns="91440" bIns="182880" numCol="1" anchor="t" anchorCtr="0" compatLnSpc="1">
            <a:prstTxWarp prst="textNoShape">
              <a:avLst/>
            </a:prstTxWarp>
          </a:bodyPr>
          <a:lstStyle>
            <a:lvl1pPr marL="577454" indent="0" algn="l" rtl="0" eaLnBrk="0" fontAlgn="base" hangingPunct="0">
              <a:spcBef>
                <a:spcPct val="20000"/>
              </a:spcBef>
              <a:spcAft>
                <a:spcPct val="0"/>
              </a:spcAft>
              <a:buFont typeface="Arial" charset="0"/>
              <a:buNone/>
              <a:defRPr lang="en-US" sz="4000" kern="1200" dirty="0" smtClean="0">
                <a:solidFill>
                  <a:srgbClr val="DD1F26"/>
                </a:solidFill>
                <a:latin typeface="Trebuchet MS" pitchFamily="34" charset="0"/>
                <a:ea typeface="+mn-ea"/>
                <a:cs typeface="+mn-cs"/>
              </a:defRPr>
            </a:lvl1pPr>
            <a:lvl2pPr marL="576263" indent="0" algn="l" rtl="0" eaLnBrk="0" fontAlgn="base" hangingPunct="0">
              <a:spcBef>
                <a:spcPts val="0"/>
              </a:spcBef>
              <a:spcAft>
                <a:spcPct val="0"/>
              </a:spcAft>
              <a:buFont typeface="Arial" charset="0"/>
              <a:buNone/>
              <a:defRPr lang="en-US" sz="3000" kern="1200" dirty="0" smtClean="0">
                <a:solidFill>
                  <a:schemeClr val="tx1"/>
                </a:solidFill>
                <a:latin typeface="Trebuchet MS" pitchFamily="34" charset="0"/>
                <a:ea typeface="+mn-ea"/>
                <a:cs typeface="+mn-cs"/>
              </a:defRPr>
            </a:lvl2pPr>
          </a:lstStyle>
          <a:p>
            <a:pPr lvl="0"/>
            <a:r>
              <a:rPr lang="en-US"/>
              <a:t>Click to edit Master text styles</a:t>
            </a:r>
          </a:p>
          <a:p>
            <a:pPr lvl="1"/>
            <a:r>
              <a:rPr lang="en-US"/>
              <a:t>Second level</a:t>
            </a:r>
          </a:p>
        </p:txBody>
      </p:sp>
      <p:sp>
        <p:nvSpPr>
          <p:cNvPr id="6" name="Text Placeholder 17"/>
          <p:cNvSpPr>
            <a:spLocks noGrp="1"/>
          </p:cNvSpPr>
          <p:nvPr>
            <p:ph type="body" sz="quarter" idx="12" hasCustomPrompt="1"/>
          </p:nvPr>
        </p:nvSpPr>
        <p:spPr>
          <a:xfrm>
            <a:off x="803109" y="4930997"/>
            <a:ext cx="4296833" cy="359458"/>
          </a:xfrm>
        </p:spPr>
        <p:txBody>
          <a:bodyPr/>
          <a:lstStyle>
            <a:lvl1pPr>
              <a:buNone/>
              <a:defRPr sz="1400" b="1">
                <a:solidFill>
                  <a:schemeClr val="tx1"/>
                </a:solidFill>
              </a:defRPr>
            </a:lvl1pPr>
          </a:lstStyle>
          <a:p>
            <a:pPr lvl="0"/>
            <a:r>
              <a:rPr lang="en-US" dirty="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divider slide">
    <p:spTree>
      <p:nvGrpSpPr>
        <p:cNvPr id="1" name=""/>
        <p:cNvGrpSpPr/>
        <p:nvPr/>
      </p:nvGrpSpPr>
      <p:grpSpPr>
        <a:xfrm>
          <a:off x="0" y="0"/>
          <a:ext cx="0" cy="0"/>
          <a:chOff x="0" y="0"/>
          <a:chExt cx="0" cy="0"/>
        </a:xfrm>
      </p:grpSpPr>
      <p:sp>
        <p:nvSpPr>
          <p:cNvPr id="11" name="Rectangle 10"/>
          <p:cNvSpPr/>
          <p:nvPr userDrawn="1"/>
        </p:nvSpPr>
        <p:spPr>
          <a:xfrm>
            <a:off x="0" y="2"/>
            <a:ext cx="12192000" cy="49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p>
        </p:txBody>
      </p:sp>
      <p:pic>
        <p:nvPicPr>
          <p:cNvPr id="8" name="Picture 14" descr="main_page_corner"/>
          <p:cNvPicPr>
            <a:picLocks noChangeAspect="1" noChangeArrowheads="1"/>
          </p:cNvPicPr>
          <p:nvPr userDrawn="1">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6814867" y="5694631"/>
            <a:ext cx="5377133" cy="1174153"/>
          </a:xfrm>
          <a:prstGeom prst="rect">
            <a:avLst/>
          </a:prstGeom>
          <a:noFill/>
          <a:ln w="9525">
            <a:noFill/>
            <a:miter lim="800000"/>
            <a:headEnd/>
            <a:tailEnd/>
          </a:ln>
        </p:spPr>
      </p:pic>
      <p:pic>
        <p:nvPicPr>
          <p:cNvPr id="9" name="Picture 14" descr="main_page_corner"/>
          <p:cNvPicPr>
            <a:picLocks noChangeAspect="1" noChangeArrowheads="1"/>
          </p:cNvPicPr>
          <p:nvPr userDrawn="1">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rot="10800000">
            <a:off x="-1" y="-2"/>
            <a:ext cx="5377133" cy="1174153"/>
          </a:xfrm>
          <a:prstGeom prst="rect">
            <a:avLst/>
          </a:prstGeom>
          <a:noFill/>
          <a:ln w="9525">
            <a:noFill/>
            <a:miter lim="800000"/>
            <a:headEnd/>
            <a:tailEnd/>
          </a:ln>
        </p:spPr>
      </p:pic>
      <p:sp>
        <p:nvSpPr>
          <p:cNvPr id="16" name="Rectangle 13"/>
          <p:cNvSpPr>
            <a:spLocks noChangeArrowheads="1"/>
          </p:cNvSpPr>
          <p:nvPr userDrawn="1">
            <p:custDataLst>
              <p:tags r:id="rId3"/>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17" name="Line 18"/>
          <p:cNvSpPr>
            <a:spLocks noChangeShapeType="1"/>
          </p:cNvSpPr>
          <p:nvPr userDrawn="1"/>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pic>
        <p:nvPicPr>
          <p:cNvPr id="18" name="Picture 17" descr="logo_small_white"/>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373964" y="6486439"/>
            <a:ext cx="1193921" cy="300369"/>
          </a:xfrm>
          <a:prstGeom prst="rect">
            <a:avLst/>
          </a:prstGeom>
          <a:noFill/>
          <a:ln w="9525">
            <a:noFill/>
            <a:miter lim="800000"/>
            <a:headEnd/>
            <a:tailEnd/>
          </a:ln>
        </p:spPr>
      </p:pic>
      <p:sp>
        <p:nvSpPr>
          <p:cNvPr id="10" name="Title 9"/>
          <p:cNvSpPr>
            <a:spLocks noGrp="1"/>
          </p:cNvSpPr>
          <p:nvPr>
            <p:ph type="title"/>
          </p:nvPr>
        </p:nvSpPr>
        <p:spPr>
          <a:xfrm>
            <a:off x="1790535" y="1916603"/>
            <a:ext cx="8786421" cy="2596020"/>
          </a:xfrm>
          <a:noFill/>
          <a:ln w="9525">
            <a:noFill/>
            <a:miter lim="800000"/>
            <a:headEnd/>
            <a:tailEnd/>
          </a:ln>
        </p:spPr>
        <p:txBody>
          <a:bodyPr vert="horz" wrap="square" lIns="91440" tIns="91440" rIns="91440" bIns="182880" numCol="1" anchor="t" anchorCtr="0" compatLnSpc="1">
            <a:prstTxWarp prst="textNoShape">
              <a:avLst/>
            </a:prstTxWarp>
            <a:noAutofit/>
          </a:bodyPr>
          <a:lstStyle>
            <a:lvl1pPr>
              <a:defRPr lang="en-US" sz="4000" b="1" kern="1200" baseline="0" dirty="0" smtClean="0">
                <a:solidFill>
                  <a:schemeClr val="tx1"/>
                </a:solidFill>
                <a:latin typeface="+mj-lt"/>
                <a:ea typeface="+mn-ea"/>
                <a:cs typeface="+mn-cs"/>
              </a:defRPr>
            </a:lvl1pPr>
          </a:lstStyle>
          <a:p>
            <a:pPr marL="0" lvl="0" indent="0" algn="l" rtl="0" eaLnBrk="0" fontAlgn="base" hangingPunct="0">
              <a:spcBef>
                <a:spcPts val="0"/>
              </a:spcBef>
              <a:spcAft>
                <a:spcPct val="0"/>
              </a:spcAft>
              <a:buFontTx/>
              <a:buNone/>
            </a:pPr>
            <a:r>
              <a:rPr lang="en-US"/>
              <a:t>Click to edit Master title style</a:t>
            </a:r>
            <a:endParaRPr lang="en-US" dirty="0"/>
          </a:p>
        </p:txBody>
      </p:sp>
      <p:pic>
        <p:nvPicPr>
          <p:cNvPr id="13" name="pasted-image.pdf">
            <a:extLst>
              <a:ext uri="{FF2B5EF4-FFF2-40B4-BE49-F238E27FC236}">
                <a16:creationId xmlns:a16="http://schemas.microsoft.com/office/drawing/2014/main" id="{882FCE8A-EE8B-46B3-9E98-6C38ABF5AA67}"/>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508000" y="6397356"/>
            <a:ext cx="756052" cy="357745"/>
          </a:xfrm>
          <a:prstGeom prst="rect">
            <a:avLst/>
          </a:prstGeom>
          <a:ln w="12700">
            <a:miter lim="400000"/>
          </a:ln>
          <a:effectLst/>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7" cy="2232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00938570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0"/>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5"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00"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4924378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683" indent="-395683">
              <a:lnSpc>
                <a:spcPct val="90000"/>
              </a:lnSpc>
              <a:spcBef>
                <a:spcPts val="600"/>
              </a:spcBef>
              <a:defRPr sz="5995" b="1"/>
            </a:lvl1pPr>
            <a:lvl2pPr marL="39568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27164728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683" indent="-395683">
              <a:lnSpc>
                <a:spcPct val="90000"/>
              </a:lnSpc>
              <a:spcBef>
                <a:spcPts val="600"/>
              </a:spcBef>
              <a:defRPr sz="5995" b="1"/>
            </a:lvl1pPr>
            <a:lvl2pPr marL="39568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44641144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03456621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35347753"/>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691797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0685534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71232791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45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back-cover">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80641" y="2139399"/>
            <a:ext cx="7145473" cy="1298328"/>
          </a:xfrm>
          <a:prstGeom prst="rect">
            <a:avLst/>
          </a:prstGeom>
        </p:spPr>
        <p:txBody>
          <a:bodyPr lIns="0">
            <a:noAutofit/>
          </a:bodyPr>
          <a:lstStyle>
            <a:lvl1pPr algn="l" rtl="0" eaLnBrk="0" fontAlgn="base" hangingPunct="0">
              <a:spcBef>
                <a:spcPct val="0"/>
              </a:spcBef>
              <a:spcAft>
                <a:spcPct val="0"/>
              </a:spcAft>
              <a:defRPr lang="en-US" sz="4000" b="1">
                <a:solidFill>
                  <a:schemeClr val="tx1"/>
                </a:solidFill>
                <a:latin typeface="+mj-lt"/>
                <a:ea typeface="+mj-ea"/>
                <a:cs typeface="+mj-cs"/>
              </a:defRPr>
            </a:lvl1pPr>
          </a:lstStyle>
          <a:p>
            <a:r>
              <a:rPr lang="en-US" dirty="0"/>
              <a:t>Thank you</a:t>
            </a:r>
          </a:p>
        </p:txBody>
      </p:sp>
      <p:sp>
        <p:nvSpPr>
          <p:cNvPr id="29" name="Text Placeholder 28"/>
          <p:cNvSpPr>
            <a:spLocks noGrp="1"/>
          </p:cNvSpPr>
          <p:nvPr>
            <p:ph type="body" sz="quarter" idx="10" hasCustomPrompt="1"/>
          </p:nvPr>
        </p:nvSpPr>
        <p:spPr>
          <a:xfrm>
            <a:off x="1081574" y="3559286"/>
            <a:ext cx="3408191" cy="1343025"/>
          </a:xfrm>
        </p:spPr>
        <p:txBody>
          <a:bodyPr/>
          <a:lstStyle>
            <a:lvl1pPr>
              <a:spcBef>
                <a:spcPts val="0"/>
              </a:spcBef>
              <a:buNone/>
              <a:defRPr sz="1600">
                <a:solidFill>
                  <a:schemeClr val="tx1"/>
                </a:solidFill>
                <a:latin typeface="Calibri" pitchFamily="34" charset="0"/>
                <a:cs typeface="Calibri" pitchFamily="34" charset="0"/>
              </a:defRPr>
            </a:lvl1pPr>
            <a:lvl2pPr>
              <a:buNone/>
              <a:defRPr>
                <a:solidFill>
                  <a:schemeClr val="bg1"/>
                </a:solidFill>
                <a:latin typeface="Calibri" pitchFamily="34" charset="0"/>
                <a:cs typeface="Calibri" pitchFamily="34" charset="0"/>
              </a:defRPr>
            </a:lvl2pPr>
            <a:lvl3pPr>
              <a:buNone/>
              <a:defRPr>
                <a:solidFill>
                  <a:schemeClr val="bg1"/>
                </a:solidFill>
                <a:latin typeface="Calibri" pitchFamily="34" charset="0"/>
                <a:cs typeface="Calibri" pitchFamily="34" charset="0"/>
              </a:defRPr>
            </a:lvl3pPr>
            <a:lvl4pPr>
              <a:buNone/>
              <a:defRPr>
                <a:solidFill>
                  <a:schemeClr val="bg1"/>
                </a:solidFill>
                <a:latin typeface="Calibri" pitchFamily="34" charset="0"/>
                <a:cs typeface="Calibri" pitchFamily="34" charset="0"/>
              </a:defRPr>
            </a:lvl4pPr>
            <a:lvl5pPr>
              <a:buNone/>
              <a:defRPr>
                <a:solidFill>
                  <a:schemeClr val="bg1"/>
                </a:solidFill>
                <a:latin typeface="Calibri" pitchFamily="34" charset="0"/>
                <a:cs typeface="Calibri" pitchFamily="34" charset="0"/>
              </a:defRPr>
            </a:lvl5pPr>
          </a:lstStyle>
          <a:p>
            <a:pPr lvl="0"/>
            <a:r>
              <a:rPr lang="en-US" dirty="0"/>
              <a:t>Name</a:t>
            </a:r>
          </a:p>
        </p:txBody>
      </p:sp>
      <p:pic>
        <p:nvPicPr>
          <p:cNvPr id="9" name="Picture 14" descr="main_page_corner"/>
          <p:cNvPicPr>
            <a:picLocks noChangeAspect="1" noChangeArrowheads="1"/>
          </p:cNvPicPr>
          <p:nvPr userDrawn="1">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6814867" y="5694631"/>
            <a:ext cx="5377133" cy="1174153"/>
          </a:xfrm>
          <a:prstGeom prst="rect">
            <a:avLst/>
          </a:prstGeom>
          <a:noFill/>
          <a:ln w="9525">
            <a:noFill/>
            <a:miter lim="800000"/>
            <a:headEnd/>
            <a:tailEnd/>
          </a:ln>
        </p:spPr>
      </p:pic>
      <p:pic>
        <p:nvPicPr>
          <p:cNvPr id="11" name="Picture 14" descr="main_page_corner"/>
          <p:cNvPicPr>
            <a:picLocks noChangeAspect="1" noChangeArrowheads="1"/>
          </p:cNvPicPr>
          <p:nvPr userDrawn="1">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rot="10800000">
            <a:off x="-1" y="-2"/>
            <a:ext cx="5377133" cy="1174153"/>
          </a:xfrm>
          <a:prstGeom prst="rect">
            <a:avLst/>
          </a:prstGeom>
          <a:noFill/>
          <a:ln w="9525">
            <a:noFill/>
            <a:miter lim="800000"/>
            <a:headEnd/>
            <a:tailEnd/>
          </a:ln>
        </p:spPr>
      </p:pic>
      <p:pic>
        <p:nvPicPr>
          <p:cNvPr id="13" name="Picture 17" descr="logo_small_white"/>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434545" y="274334"/>
            <a:ext cx="1543265" cy="457264"/>
          </a:xfrm>
          <a:prstGeom prst="rect">
            <a:avLst/>
          </a:prstGeom>
        </p:spPr>
      </p:pic>
      <p:sp>
        <p:nvSpPr>
          <p:cNvPr id="14" name="Rectangle 13"/>
          <p:cNvSpPr>
            <a:spLocks noChangeArrowheads="1"/>
          </p:cNvSpPr>
          <p:nvPr userDrawn="1">
            <p:custDataLst>
              <p:tags r:id="rId3"/>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15" name="Line 18"/>
          <p:cNvSpPr>
            <a:spLocks noChangeShapeType="1"/>
          </p:cNvSpPr>
          <p:nvPr userDrawn="1"/>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pic>
        <p:nvPicPr>
          <p:cNvPr id="36" name="Picture 17" descr="logo_small_white">
            <a:extLst>
              <a:ext uri="{FF2B5EF4-FFF2-40B4-BE49-F238E27FC236}">
                <a16:creationId xmlns:a16="http://schemas.microsoft.com/office/drawing/2014/main" id="{E3027257-A246-4EBA-8B9F-AFA968D7A66B}"/>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9712838" y="6248336"/>
            <a:ext cx="1543265" cy="457264"/>
          </a:xfrm>
          <a:prstGeom prst="rect">
            <a:avLst/>
          </a:prstGeom>
        </p:spPr>
      </p:pic>
      <p:pic>
        <p:nvPicPr>
          <p:cNvPr id="12" name="pasted-image.pdf">
            <a:extLst>
              <a:ext uri="{FF2B5EF4-FFF2-40B4-BE49-F238E27FC236}">
                <a16:creationId xmlns:a16="http://schemas.microsoft.com/office/drawing/2014/main" id="{999CF6A0-1659-4699-9611-23D66FD9AC64}"/>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508000" y="6397356"/>
            <a:ext cx="756052" cy="357745"/>
          </a:xfrm>
          <a:prstGeom prst="rect">
            <a:avLst/>
          </a:prstGeom>
          <a:ln w="12700">
            <a:miter lim="400000"/>
          </a:ln>
          <a:effectLst/>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7"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6">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1166406253"/>
      </p:ext>
    </p:extLst>
  </p:cSld>
  <p:clrMapOvr>
    <a:masterClrMapping/>
  </p:clrMapOvr>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89"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769606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800" b="0" noProof="0"/>
              <a:t>© 2019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89"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32472331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19" name="Speaker"/>
          <p:cNvSpPr>
            <a:spLocks noGrp="1"/>
          </p:cNvSpPr>
          <p:nvPr userDrawn="1">
            <p:ph type="subTitle" idx="1" hasCustomPrompt="1"/>
          </p:nvPr>
        </p:nvSpPr>
        <p:spPr bwMode="black">
          <a:xfrm>
            <a:off x="287926" y="5130492"/>
            <a:ext cx="11624973"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latin typeface="BentonSans Regular" panose="02000503000000020004" pitchFamily="2" charset="0"/>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6" y="4024430"/>
            <a:ext cx="11624973" cy="997196"/>
          </a:xfrm>
        </p:spPr>
        <p:txBody>
          <a:bodyPr vert="horz" wrap="square" lIns="0" tIns="0" rIns="0" bIns="0" rtlCol="0">
            <a:noAutofit/>
          </a:bodyPr>
          <a:lstStyle>
            <a:lvl1pPr>
              <a:lnSpc>
                <a:spcPct val="90000"/>
              </a:lnSpc>
              <a:defRPr lang="de-DE" sz="3598" dirty="0">
                <a:latin typeface="BentonSans Bold" panose="02000803000000020004" pitchFamily="2" charset="0"/>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859616348"/>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5" y="4268506"/>
            <a:ext cx="11624973"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6" y="2706317"/>
            <a:ext cx="11624973"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Tree>
    <p:extLst>
      <p:ext uri="{BB962C8B-B14F-4D97-AF65-F5344CB8AC3E}">
        <p14:creationId xmlns:p14="http://schemas.microsoft.com/office/powerpoint/2010/main" val="239924898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7" y="4268506"/>
            <a:ext cx="6371771"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spTree>
    <p:extLst>
      <p:ext uri="{BB962C8B-B14F-4D97-AF65-F5344CB8AC3E}">
        <p14:creationId xmlns:p14="http://schemas.microsoft.com/office/powerpoint/2010/main" val="4202748131"/>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8">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3046976248"/>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05"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05"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8">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4214997892"/>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6401835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207076640"/>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I-topic-only">
    <p:spTree>
      <p:nvGrpSpPr>
        <p:cNvPr id="1" name=""/>
        <p:cNvGrpSpPr/>
        <p:nvPr/>
      </p:nvGrpSpPr>
      <p:grpSpPr>
        <a:xfrm>
          <a:off x="0" y="0"/>
          <a:ext cx="0" cy="0"/>
          <a:chOff x="0" y="0"/>
          <a:chExt cx="0" cy="0"/>
        </a:xfrm>
      </p:grpSpPr>
      <p:sp>
        <p:nvSpPr>
          <p:cNvPr id="4" name="Rectangle 3"/>
          <p:cNvSpPr/>
          <p:nvPr/>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17" name="Title 16"/>
          <p:cNvSpPr>
            <a:spLocks noGrp="1"/>
          </p:cNvSpPr>
          <p:nvPr>
            <p:ph type="title" hasCustomPrompt="1"/>
          </p:nvPr>
        </p:nvSpPr>
        <p:spPr>
          <a:xfrm>
            <a:off x="512387"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7" y="148828"/>
            <a:ext cx="11301984" cy="274320"/>
          </a:xfrm>
          <a:noFill/>
          <a:ln w="9525">
            <a:noFill/>
            <a:miter lim="800000"/>
            <a:headEnd/>
            <a:tailEnd/>
          </a:ln>
        </p:spPr>
        <p:txBody>
          <a:bodyPr vert="horz" wrap="square" lIns="114300" tIns="0" rIns="0" bIns="0" numCol="1" anchor="ctr" anchorCtr="0" compatLnSpc="1">
            <a:prstTxWarp prst="textNoShape">
              <a:avLst/>
            </a:prstTxWarp>
            <a:noAutofit/>
          </a:bodyPr>
          <a:lstStyle>
            <a:lvl1pPr marL="0" indent="0">
              <a:buNone/>
              <a:defRPr lang="en-US" sz="1300" b="1" dirty="0">
                <a:latin typeface="Calibri" pitchFamily="34" charset="0"/>
              </a:defRPr>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15216314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518909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0304331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53941491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7" y="5994000"/>
            <a:ext cx="1963125"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89"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5806786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7" y="5994000"/>
            <a:ext cx="1963125" cy="360000"/>
          </a:xfrm>
          <a:prstGeom prst="rect">
            <a:avLst/>
          </a:prstGeom>
        </p:spPr>
      </p:pic>
      <p:sp>
        <p:nvSpPr>
          <p:cNvPr id="27" name="Copyright information-German"/>
          <p:cNvSpPr txBox="1"/>
          <p:nvPr userDrawn="1"/>
        </p:nvSpPr>
        <p:spPr bwMode="black">
          <a:xfrm>
            <a:off x="503107" y="2645292"/>
            <a:ext cx="6075226" cy="3708708"/>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800" b="0" noProof="0"/>
              <a:t>© 2018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89"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37481549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AP RM ayout 1">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331" y="1483554"/>
            <a:ext cx="8287921" cy="1610762"/>
          </a:xfrm>
        </p:spPr>
        <p:txBody>
          <a:bodyPr/>
          <a:lstStyle>
            <a:lvl1pPr>
              <a:lnSpc>
                <a:spcPct val="110000"/>
              </a:lnSpc>
              <a:spcBef>
                <a:spcPts val="1400"/>
              </a:spcBef>
              <a:defRPr sz="1400"/>
            </a:lvl1pPr>
            <a:lvl2pPr>
              <a:lnSpc>
                <a:spcPct val="110000"/>
              </a:lnSpc>
              <a:spcBef>
                <a:spcPts val="800"/>
              </a:spcBef>
              <a:defRPr sz="1400"/>
            </a:lvl2pPr>
            <a:lvl3pPr>
              <a:lnSpc>
                <a:spcPct val="110000"/>
              </a:lnSpc>
              <a:spcBef>
                <a:spcPts val="600"/>
              </a:spcBef>
              <a:buClr>
                <a:schemeClr val="accent1"/>
              </a:buClr>
              <a:defRPr sz="1400"/>
            </a:lvl3pPr>
            <a:lvl4pPr>
              <a:lnSpc>
                <a:spcPct val="110000"/>
              </a:lnSpc>
              <a:spcBef>
                <a:spcPts val="1400"/>
              </a:spcBef>
              <a:defRPr sz="1600">
                <a:solidFill>
                  <a:schemeClr val="bg1"/>
                </a:solidFill>
              </a:defRPr>
            </a:lvl4pPr>
            <a:lvl5pPr>
              <a:lnSpc>
                <a:spcPct val="110000"/>
              </a:lnSpc>
              <a:spcBef>
                <a:spcPts val="400"/>
              </a:spcBef>
              <a:defRPr sz="14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331" y="836579"/>
            <a:ext cx="10910078" cy="338426"/>
          </a:xfrm>
        </p:spPr>
        <p:txBody>
          <a:bodyPr/>
          <a:lstStyle>
            <a:lvl1pPr>
              <a:defRPr sz="2198">
                <a:solidFill>
                  <a:schemeClr val="accent3"/>
                </a:solidFill>
              </a:defRPr>
            </a:lvl1pPr>
          </a:lstStyle>
          <a:p>
            <a:r>
              <a:rPr lang="en-US" noProof="0"/>
              <a:t>Insert page title (sentence case)</a:t>
            </a:r>
            <a:endParaRPr lang="en-US"/>
          </a:p>
        </p:txBody>
      </p:sp>
      <p:sp>
        <p:nvSpPr>
          <p:cNvPr id="9" name="Footer Placeholder 8">
            <a:extLst>
              <a:ext uri="{FF2B5EF4-FFF2-40B4-BE49-F238E27FC236}">
                <a16:creationId xmlns:a16="http://schemas.microsoft.com/office/drawing/2014/main" id="{880CD7FD-EAEB-294B-8251-AB15CF0D60A9}"/>
              </a:ext>
            </a:extLst>
          </p:cNvPr>
          <p:cNvSpPr>
            <a:spLocks noGrp="1"/>
          </p:cNvSpPr>
          <p:nvPr>
            <p:ph type="ftr" sz="quarter" idx="12"/>
          </p:nvPr>
        </p:nvSpPr>
        <p:spPr/>
        <p:txBody>
          <a:bodyPr/>
          <a:lstStyle/>
          <a:p>
            <a:pPr algn="l"/>
            <a:endParaRPr lang="en-US">
              <a:solidFill>
                <a:srgbClr val="999999"/>
              </a:solidFill>
              <a:latin typeface="Arial" panose="020B0604020202020204" pitchFamily="34" charset="0"/>
            </a:endParaRPr>
          </a:p>
        </p:txBody>
      </p:sp>
      <p:sp>
        <p:nvSpPr>
          <p:cNvPr id="2" name="TextBox 1">
            <a:extLst>
              <a:ext uri="{FF2B5EF4-FFF2-40B4-BE49-F238E27FC236}">
                <a16:creationId xmlns:a16="http://schemas.microsoft.com/office/drawing/2014/main" id="{7A2A88E7-236A-254B-8349-1046EDFC8D05}"/>
              </a:ext>
            </a:extLst>
          </p:cNvPr>
          <p:cNvSpPr txBox="1"/>
          <p:nvPr userDrawn="1"/>
        </p:nvSpPr>
        <p:spPr>
          <a:xfrm>
            <a:off x="744524" y="275780"/>
            <a:ext cx="5192817" cy="215444"/>
          </a:xfrm>
          <a:prstGeom prst="rect">
            <a:avLst/>
          </a:prstGeom>
          <a:noFill/>
        </p:spPr>
        <p:txBody>
          <a:bodyPr wrap="square" lIns="0" tIns="0" rIns="0" bIns="0" rtlCol="0">
            <a:spAutoFit/>
          </a:bodyPr>
          <a:lstStyle/>
          <a:p>
            <a:pPr marL="0" marR="0" lvl="0" indent="0" algn="l" defTabSz="1088122" rtl="0" eaLnBrk="1" fontAlgn="auto" latinLnBrk="0" hangingPunct="1">
              <a:lnSpc>
                <a:spcPct val="100000"/>
              </a:lnSpc>
              <a:spcBef>
                <a:spcPts val="1200"/>
              </a:spcBef>
              <a:spcAft>
                <a:spcPts val="0"/>
              </a:spcAft>
              <a:buClrTx/>
              <a:buSzTx/>
              <a:buFontTx/>
              <a:buNone/>
              <a:tabLst/>
              <a:defRPr/>
            </a:pPr>
            <a:r>
              <a:rPr lang="en-US" sz="1400" kern="1200">
                <a:solidFill>
                  <a:schemeClr val="tx2"/>
                </a:solidFill>
                <a:effectLst/>
                <a:latin typeface="Arial"/>
                <a:ea typeface="+mn-ea"/>
                <a:cs typeface="+mn-cs"/>
              </a:rPr>
              <a:t>Moving Forward from COVID-19 Messaging Guide</a:t>
            </a:r>
          </a:p>
        </p:txBody>
      </p:sp>
      <p:cxnSp>
        <p:nvCxnSpPr>
          <p:cNvPr id="6" name="Straight Connector 5">
            <a:extLst>
              <a:ext uri="{FF2B5EF4-FFF2-40B4-BE49-F238E27FC236}">
                <a16:creationId xmlns:a16="http://schemas.microsoft.com/office/drawing/2014/main" id="{B0283174-8FF8-FD42-883A-8FA3BA32A339}"/>
              </a:ext>
            </a:extLst>
          </p:cNvPr>
          <p:cNvCxnSpPr/>
          <p:nvPr userDrawn="1"/>
        </p:nvCxnSpPr>
        <p:spPr>
          <a:xfrm>
            <a:off x="744523" y="612742"/>
            <a:ext cx="10896884" cy="0"/>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A81D1B-3B3E-FB47-B883-730D855D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5837" y="254563"/>
            <a:ext cx="415570" cy="205550"/>
          </a:xfrm>
          <a:prstGeom prst="rect">
            <a:avLst/>
          </a:prstGeom>
        </p:spPr>
      </p:pic>
    </p:spTree>
    <p:extLst>
      <p:ext uri="{BB962C8B-B14F-4D97-AF65-F5344CB8AC3E}">
        <p14:creationId xmlns:p14="http://schemas.microsoft.com/office/powerpoint/2010/main" val="359679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211339747"/>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219938939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spTree>
    <p:extLst>
      <p:ext uri="{BB962C8B-B14F-4D97-AF65-F5344CB8AC3E}">
        <p14:creationId xmlns:p14="http://schemas.microsoft.com/office/powerpoint/2010/main" val="1098427261"/>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70" y="1620000"/>
            <a:ext cx="11182288" cy="4716000"/>
          </a:xfrm>
        </p:spPr>
        <p:txBody>
          <a:bodyPr>
            <a:normAutofit/>
          </a:bodyPr>
          <a:lstStyle>
            <a:lvl1pPr marL="0" marR="0" indent="0" algn="l" defTabSz="1087960" rtl="0" eaLnBrk="1" fontAlgn="auto" latinLnBrk="0" hangingPunct="1">
              <a:lnSpc>
                <a:spcPct val="100000"/>
              </a:lnSpc>
              <a:spcBef>
                <a:spcPts val="2998"/>
              </a:spcBef>
              <a:spcAft>
                <a:spcPts val="0"/>
              </a:spcAft>
              <a:buClr>
                <a:schemeClr val="accent1"/>
              </a:buClr>
              <a:buSzPct val="80000"/>
              <a:buFontTx/>
              <a:buNone/>
              <a:tabLst/>
              <a:defRPr sz="1998" b="0"/>
            </a:lvl1pPr>
            <a:lvl2pPr marL="179865" marR="0" indent="-179865" algn="l" defTabSz="108796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04277800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topic-only">
    <p:spTree>
      <p:nvGrpSpPr>
        <p:cNvPr id="1" name=""/>
        <p:cNvGrpSpPr/>
        <p:nvPr/>
      </p:nvGrpSpPr>
      <p:grpSpPr>
        <a:xfrm>
          <a:off x="0" y="0"/>
          <a:ext cx="0" cy="0"/>
          <a:chOff x="0" y="0"/>
          <a:chExt cx="0" cy="0"/>
        </a:xfrm>
      </p:grpSpPr>
      <p:sp>
        <p:nvSpPr>
          <p:cNvPr id="4" name="Rectangle 3"/>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a:p>
        </p:txBody>
      </p:sp>
      <p:sp>
        <p:nvSpPr>
          <p:cNvPr id="17" name="Title 16"/>
          <p:cNvSpPr>
            <a:spLocks noGrp="1"/>
          </p:cNvSpPr>
          <p:nvPr>
            <p:ph type="title" hasCustomPrompt="1"/>
          </p:nvPr>
        </p:nvSpPr>
        <p:spPr>
          <a:xfrm>
            <a:off x="512387"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7" y="148828"/>
            <a:ext cx="11301984" cy="274320"/>
          </a:xfrm>
          <a:noFill/>
          <a:ln w="9525">
            <a:noFill/>
            <a:miter lim="800000"/>
            <a:headEnd/>
            <a:tailEnd/>
          </a:ln>
        </p:spPr>
        <p:txBody>
          <a:bodyPr vert="horz" wrap="square" lIns="114300" tIns="0" rIns="0" bIns="0" numCol="1" anchor="ctr" anchorCtr="0" compatLnSpc="1">
            <a:prstTxWarp prst="textNoShape">
              <a:avLst/>
            </a:prstTxWarp>
            <a:noAutofit/>
          </a:bodyPr>
          <a:lstStyle>
            <a:lvl1pPr marL="0" indent="0">
              <a:buNone/>
              <a:defRPr lang="en-US" sz="1300" b="1" dirty="0"/>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31155303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mj-lt"/>
              </a:defRPr>
            </a:lvl1pPr>
          </a:lstStyle>
          <a:p>
            <a:r>
              <a:rPr lang="en-US"/>
              <a:t>Divider page</a:t>
            </a:r>
          </a:p>
        </p:txBody>
      </p:sp>
    </p:spTree>
    <p:extLst>
      <p:ext uri="{BB962C8B-B14F-4D97-AF65-F5344CB8AC3E}">
        <p14:creationId xmlns:p14="http://schemas.microsoft.com/office/powerpoint/2010/main" val="1240607673"/>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mj-lt"/>
              </a:defRPr>
            </a:lvl1pPr>
          </a:lstStyle>
          <a:p>
            <a:r>
              <a:rPr lang="en-US"/>
              <a:t>Divider page</a:t>
            </a:r>
          </a:p>
        </p:txBody>
      </p:sp>
    </p:spTree>
    <p:extLst>
      <p:ext uri="{BB962C8B-B14F-4D97-AF65-F5344CB8AC3E}">
        <p14:creationId xmlns:p14="http://schemas.microsoft.com/office/powerpoint/2010/main" val="2696898474"/>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5553653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008681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09476810"/>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15507061"/>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84358770"/>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0"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6"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8483681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387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3878579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9" name="Text placeholder 2"/>
          <p:cNvSpPr>
            <a:spLocks noGrp="1"/>
          </p:cNvSpPr>
          <p:nvPr>
            <p:ph type="body" sz="quarter" idx="15" hasCustomPrompt="1"/>
          </p:nvPr>
        </p:nvSpPr>
        <p:spPr>
          <a:xfrm>
            <a:off x="4400493"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3870"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21528937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2_I-topic-only">
    <p:spTree>
      <p:nvGrpSpPr>
        <p:cNvPr id="1" name=""/>
        <p:cNvGrpSpPr/>
        <p:nvPr/>
      </p:nvGrpSpPr>
      <p:grpSpPr>
        <a:xfrm>
          <a:off x="0" y="0"/>
          <a:ext cx="0" cy="0"/>
          <a:chOff x="0" y="0"/>
          <a:chExt cx="0" cy="0"/>
        </a:xfrm>
      </p:grpSpPr>
      <p:sp>
        <p:nvSpPr>
          <p:cNvPr id="183" name="Rectangle 7"/>
          <p:cNvSpPr/>
          <p:nvPr/>
        </p:nvSpPr>
        <p:spPr>
          <a:xfrm>
            <a:off x="0" y="2"/>
            <a:ext cx="12192000" cy="491383"/>
          </a:xfrm>
          <a:prstGeom prst="rect">
            <a:avLst/>
          </a:prstGeom>
          <a:solidFill>
            <a:srgbClr val="EBF0DD"/>
          </a:solidFill>
          <a:ln w="12700">
            <a:miter lim="400000"/>
          </a:ln>
        </p:spPr>
        <p:txBody>
          <a:bodyPr lIns="45719" rIns="45719" anchor="ctr"/>
          <a:lstStyle/>
          <a:p>
            <a:pPr algn="ctr">
              <a:defRPr>
                <a:solidFill>
                  <a:srgbClr val="FFFFFF"/>
                </a:solidFill>
              </a:defRPr>
            </a:pPr>
            <a:endParaRPr/>
          </a:p>
        </p:txBody>
      </p:sp>
      <p:sp>
        <p:nvSpPr>
          <p:cNvPr id="184" name="TextBox 17"/>
          <p:cNvSpPr txBox="1"/>
          <p:nvPr/>
        </p:nvSpPr>
        <p:spPr>
          <a:xfrm>
            <a:off x="2025374" y="6658378"/>
            <a:ext cx="681986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700">
                <a:solidFill>
                  <a:srgbClr val="808080"/>
                </a:solidFill>
              </a:defRPr>
            </a:lvl1pPr>
          </a:lstStyle>
          <a:p>
            <a:r>
              <a:t>© 2021 Boston Innovation Gateway at IXL Center, Inc. All Rights Reserved </a:t>
            </a:r>
          </a:p>
        </p:txBody>
      </p:sp>
      <p:pic>
        <p:nvPicPr>
          <p:cNvPr id="185" name="Picture 14" descr="Picture 14"/>
          <p:cNvPicPr>
            <a:picLocks noChangeAspect="1"/>
          </p:cNvPicPr>
          <p:nvPr/>
        </p:nvPicPr>
        <p:blipFill>
          <a:blip r:embed="rId2"/>
          <a:stretch>
            <a:fillRect/>
          </a:stretch>
        </p:blipFill>
        <p:spPr>
          <a:xfrm>
            <a:off x="9637486" y="6300196"/>
            <a:ext cx="2554514" cy="557805"/>
          </a:xfrm>
          <a:prstGeom prst="rect">
            <a:avLst/>
          </a:prstGeom>
          <a:ln w="12700">
            <a:miter lim="400000"/>
          </a:ln>
        </p:spPr>
      </p:pic>
      <p:sp>
        <p:nvSpPr>
          <p:cNvPr id="186" name="Número do Slid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7" name="Line 18"/>
          <p:cNvSpPr/>
          <p:nvPr/>
        </p:nvSpPr>
        <p:spPr>
          <a:xfrm>
            <a:off x="11628224" y="6415771"/>
            <a:ext cx="1" cy="339330"/>
          </a:xfrm>
          <a:prstGeom prst="line">
            <a:avLst/>
          </a:prstGeom>
          <a:ln w="12700">
            <a:solidFill>
              <a:srgbClr val="FFFFFF"/>
            </a:solidFill>
          </a:ln>
        </p:spPr>
        <p:txBody>
          <a:bodyPr lIns="45719" rIns="45719"/>
          <a:lstStyle/>
          <a:p>
            <a:endParaRPr/>
          </a:p>
        </p:txBody>
      </p:sp>
      <p:pic>
        <p:nvPicPr>
          <p:cNvPr id="188" name="Picture 17" descr="Picture 17"/>
          <p:cNvPicPr>
            <a:picLocks noChangeAspect="1"/>
          </p:cNvPicPr>
          <p:nvPr/>
        </p:nvPicPr>
        <p:blipFill>
          <a:blip r:embed="rId3"/>
          <a:stretch>
            <a:fillRect/>
          </a:stretch>
        </p:blipFill>
        <p:spPr>
          <a:xfrm>
            <a:off x="10669583" y="6471946"/>
            <a:ext cx="895476" cy="295317"/>
          </a:xfrm>
          <a:prstGeom prst="rect">
            <a:avLst/>
          </a:prstGeom>
          <a:ln w="12700">
            <a:miter lim="400000"/>
          </a:ln>
        </p:spPr>
      </p:pic>
      <p:pic>
        <p:nvPicPr>
          <p:cNvPr id="189" name="pasted-image.pdf" descr="pasted-image.pdf"/>
          <p:cNvPicPr>
            <a:picLocks noChangeAspect="1"/>
          </p:cNvPicPr>
          <p:nvPr/>
        </p:nvPicPr>
        <p:blipFill>
          <a:blip r:embed="rId4"/>
          <a:stretch>
            <a:fillRect/>
          </a:stretch>
        </p:blipFill>
        <p:spPr>
          <a:xfrm>
            <a:off x="508000" y="6397356"/>
            <a:ext cx="756053" cy="357746"/>
          </a:xfrm>
          <a:prstGeom prst="rect">
            <a:avLst/>
          </a:prstGeom>
          <a:ln w="12700">
            <a:miter lim="400000"/>
          </a:ln>
        </p:spPr>
      </p:pic>
      <p:sp>
        <p:nvSpPr>
          <p:cNvPr id="190" name="Google Shape;97;p78"/>
          <p:cNvSpPr/>
          <p:nvPr/>
        </p:nvSpPr>
        <p:spPr>
          <a:xfrm>
            <a:off x="0" y="2"/>
            <a:ext cx="12192000" cy="491383"/>
          </a:xfrm>
          <a:prstGeom prst="rect">
            <a:avLst/>
          </a:prstGeom>
          <a:solidFill>
            <a:srgbClr val="EBF0DC"/>
          </a:solidFill>
          <a:ln w="12700">
            <a:miter lim="400000"/>
          </a:ln>
        </p:spPr>
        <p:txBody>
          <a:bodyPr lIns="45719" rIns="45719" anchor="ctr"/>
          <a:lstStyle/>
          <a:p>
            <a:pPr algn="ctr">
              <a:defRPr>
                <a:solidFill>
                  <a:srgbClr val="FFFFFF"/>
                </a:solidFill>
              </a:defRPr>
            </a:pPr>
            <a:endParaRPr/>
          </a:p>
        </p:txBody>
      </p:sp>
      <p:sp>
        <p:nvSpPr>
          <p:cNvPr id="191" name="Texto do Título"/>
          <p:cNvSpPr txBox="1">
            <a:spLocks noGrp="1"/>
          </p:cNvSpPr>
          <p:nvPr>
            <p:ph type="title"/>
          </p:nvPr>
        </p:nvSpPr>
        <p:spPr>
          <a:xfrm>
            <a:off x="512386" y="598208"/>
            <a:ext cx="11301985" cy="705716"/>
          </a:xfrm>
          <a:prstGeom prst="rect">
            <a:avLst/>
          </a:prstGeom>
        </p:spPr>
        <p:txBody>
          <a:bodyPr lIns="45699" tIns="45699" rIns="45699" bIns="45699" anchor="t"/>
          <a:lstStyle>
            <a:lvl1pPr>
              <a:spcBef>
                <a:spcPts val="400"/>
              </a:spcBef>
            </a:lvl1pPr>
          </a:lstStyle>
          <a:p>
            <a:r>
              <a:t>Texto do Título</a:t>
            </a:r>
          </a:p>
        </p:txBody>
      </p:sp>
      <p:sp>
        <p:nvSpPr>
          <p:cNvPr id="192" name="Nível de Corpo Um…"/>
          <p:cNvSpPr txBox="1">
            <a:spLocks noGrp="1"/>
          </p:cNvSpPr>
          <p:nvPr>
            <p:ph type="body" sz="quarter" idx="1"/>
          </p:nvPr>
        </p:nvSpPr>
        <p:spPr>
          <a:xfrm>
            <a:off x="512386" y="148828"/>
            <a:ext cx="11301985" cy="274321"/>
          </a:xfrm>
          <a:prstGeom prst="rect">
            <a:avLst/>
          </a:prstGeom>
        </p:spPr>
        <p:txBody>
          <a:bodyPr anchor="ctr"/>
          <a:lstStyle>
            <a:lvl1pPr marL="228600" indent="0">
              <a:lnSpc>
                <a:spcPct val="100000"/>
              </a:lnSpc>
              <a:spcBef>
                <a:spcPts val="200"/>
              </a:spcBef>
              <a:buSzTx/>
              <a:buFontTx/>
              <a:buNone/>
              <a:defRPr sz="1300"/>
            </a:lvl1pPr>
            <a:lvl2pPr marL="850106" indent="-278606">
              <a:lnSpc>
                <a:spcPct val="100000"/>
              </a:lnSpc>
              <a:spcBef>
                <a:spcPts val="200"/>
              </a:spcBef>
              <a:buSzPts val="1300"/>
              <a:buFontTx/>
              <a:buChar char="–"/>
              <a:defRPr sz="1300"/>
            </a:lvl2pPr>
            <a:lvl3pPr marL="1307306" indent="-278606">
              <a:lnSpc>
                <a:spcPct val="100000"/>
              </a:lnSpc>
              <a:spcBef>
                <a:spcPts val="200"/>
              </a:spcBef>
              <a:buSzPts val="1300"/>
              <a:buFontTx/>
              <a:defRPr sz="1300"/>
            </a:lvl3pPr>
            <a:lvl4pPr marL="1764506" indent="-278606">
              <a:lnSpc>
                <a:spcPct val="100000"/>
              </a:lnSpc>
              <a:spcBef>
                <a:spcPts val="200"/>
              </a:spcBef>
              <a:buSzPts val="1300"/>
              <a:buFontTx/>
              <a:defRPr sz="1300"/>
            </a:lvl4pPr>
            <a:lvl5pPr marL="2221706" indent="-278606">
              <a:lnSpc>
                <a:spcPct val="100000"/>
              </a:lnSpc>
              <a:spcBef>
                <a:spcPts val="200"/>
              </a:spcBef>
              <a:buSzPts val="1300"/>
              <a:buFontTx/>
              <a:defRPr sz="1300"/>
            </a:lvl5pPr>
          </a:lstStyle>
          <a:p>
            <a:r>
              <a:t>Nível de Corpo Um</a:t>
            </a:r>
          </a:p>
          <a:p>
            <a:pPr lvl="1"/>
            <a:r>
              <a:t>Nível de Corpo Dois</a:t>
            </a:r>
          </a:p>
          <a:p>
            <a:pPr lvl="2"/>
            <a:r>
              <a:t>Nível de Corpo Três</a:t>
            </a:r>
          </a:p>
          <a:p>
            <a:pPr lvl="3"/>
            <a:r>
              <a:t>Nível de Corpo Quatro</a:t>
            </a:r>
          </a:p>
          <a:p>
            <a:pPr lvl="4"/>
            <a:r>
              <a:t>Nível de Corpo Cinco</a:t>
            </a:r>
          </a:p>
        </p:txBody>
      </p:sp>
    </p:spTree>
    <p:extLst>
      <p:ext uri="{BB962C8B-B14F-4D97-AF65-F5344CB8AC3E}">
        <p14:creationId xmlns:p14="http://schemas.microsoft.com/office/powerpoint/2010/main" val="3580479796"/>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0"/>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17" name="Text placeholder - column 2"/>
          <p:cNvSpPr>
            <a:spLocks noGrp="1"/>
          </p:cNvSpPr>
          <p:nvPr>
            <p:ph type="body" sz="quarter" idx="13" hasCustomPrompt="1"/>
          </p:nvPr>
        </p:nvSpPr>
        <p:spPr>
          <a:xfrm>
            <a:off x="9272463"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3"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9" name="Text placeholder - column 2"/>
          <p:cNvSpPr>
            <a:spLocks noGrp="1"/>
          </p:cNvSpPr>
          <p:nvPr>
            <p:ph type="body" sz="quarter" idx="15" hasCustomPrompt="1"/>
          </p:nvPr>
        </p:nvSpPr>
        <p:spPr>
          <a:xfrm>
            <a:off x="3426735"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13" name="Text placeholder - column 2"/>
          <p:cNvSpPr>
            <a:spLocks noGrp="1"/>
          </p:cNvSpPr>
          <p:nvPr>
            <p:ph type="body" sz="quarter" idx="17" hasCustomPrompt="1"/>
          </p:nvPr>
        </p:nvSpPr>
        <p:spPr>
          <a:xfrm>
            <a:off x="6349600"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7504836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800197193"/>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696082041"/>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63896898"/>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98470985"/>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Tree>
    <p:extLst>
      <p:ext uri="{BB962C8B-B14F-4D97-AF65-F5344CB8AC3E}">
        <p14:creationId xmlns:p14="http://schemas.microsoft.com/office/powerpoint/2010/main" val="29141107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65506300"/>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79983745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6732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93" name="Contact information"/>
          <p:cNvSpPr>
            <a:spLocks noGrp="1"/>
          </p:cNvSpPr>
          <p:nvPr>
            <p:ph type="body" sz="quarter" idx="10" hasCustomPrompt="1"/>
          </p:nvPr>
        </p:nvSpPr>
        <p:spPr>
          <a:xfrm>
            <a:off x="503869" y="2905488"/>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6">
                <a:solidFill>
                  <a:schemeClr val="accent1"/>
                </a:solidFill>
                <a:latin typeface="+mj-lt"/>
              </a:defRPr>
            </a:lvl1pPr>
          </a:lstStyle>
          <a:p>
            <a:r>
              <a:rPr lang="en-US"/>
              <a:t>Thank you.</a:t>
            </a:r>
          </a:p>
        </p:txBody>
      </p:sp>
    </p:spTree>
    <p:extLst>
      <p:ext uri="{BB962C8B-B14F-4D97-AF65-F5344CB8AC3E}">
        <p14:creationId xmlns:p14="http://schemas.microsoft.com/office/powerpoint/2010/main" val="1272105775"/>
      </p:ext>
    </p:extLst>
  </p:cSld>
  <p:clrMapOvr>
    <a:masterClrMapping/>
  </p:clrMapOvr>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Cover with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12192000" cy="6858000"/>
          </a:xfrm>
        </p:spPr>
        <p:txBody>
          <a:bodyPr/>
          <a:lstStyle>
            <a:lvl1pPr>
              <a:defRPr>
                <a:latin typeface="Calibri" pitchFamily="34" charset="0"/>
              </a:defRPr>
            </a:lvl1pPr>
          </a:lstStyle>
          <a:p>
            <a:r>
              <a:rPr lang="en-US" dirty="0"/>
              <a:t>Click icon to add picture</a:t>
            </a:r>
          </a:p>
        </p:txBody>
      </p:sp>
      <p:sp>
        <p:nvSpPr>
          <p:cNvPr id="5" name="Content Placeholder 4"/>
          <p:cNvSpPr>
            <a:spLocks noGrp="1"/>
          </p:cNvSpPr>
          <p:nvPr>
            <p:ph sz="quarter" idx="10"/>
          </p:nvPr>
        </p:nvSpPr>
        <p:spPr>
          <a:xfrm>
            <a:off x="2" y="3812722"/>
            <a:ext cx="12191999" cy="1507029"/>
          </a:xfrm>
          <a:solidFill>
            <a:schemeClr val="bg1">
              <a:alpha val="85000"/>
            </a:schemeClr>
          </a:solidFill>
          <a:ln w="9525">
            <a:noFill/>
            <a:miter lim="800000"/>
            <a:headEnd/>
            <a:tailEnd/>
          </a:ln>
        </p:spPr>
        <p:txBody>
          <a:bodyPr vert="horz" wrap="square" lIns="91440" tIns="91440" rIns="91440" bIns="182880" numCol="1" anchor="t" anchorCtr="0" compatLnSpc="1">
            <a:prstTxWarp prst="textNoShape">
              <a:avLst/>
            </a:prstTxWarp>
          </a:bodyPr>
          <a:lstStyle>
            <a:lvl1pPr marL="577454" indent="0" algn="l" rtl="0" eaLnBrk="0" fontAlgn="base" hangingPunct="0">
              <a:spcBef>
                <a:spcPct val="20000"/>
              </a:spcBef>
              <a:spcAft>
                <a:spcPct val="0"/>
              </a:spcAft>
              <a:buFont typeface="Arial" charset="0"/>
              <a:buNone/>
              <a:defRPr lang="en-US" sz="4000" kern="1200" dirty="0" smtClean="0">
                <a:solidFill>
                  <a:srgbClr val="DD1F26"/>
                </a:solidFill>
                <a:latin typeface="Trebuchet MS" pitchFamily="34" charset="0"/>
                <a:ea typeface="+mn-ea"/>
                <a:cs typeface="+mn-cs"/>
              </a:defRPr>
            </a:lvl1pPr>
            <a:lvl2pPr marL="576263" indent="0" algn="l" rtl="0" eaLnBrk="0" fontAlgn="base" hangingPunct="0">
              <a:spcBef>
                <a:spcPts val="0"/>
              </a:spcBef>
              <a:spcAft>
                <a:spcPct val="0"/>
              </a:spcAft>
              <a:buFont typeface="Arial" charset="0"/>
              <a:buNone/>
              <a:defRPr lang="en-US" sz="3000" kern="1200" dirty="0" smtClean="0">
                <a:solidFill>
                  <a:schemeClr val="tx1"/>
                </a:solidFill>
                <a:latin typeface="Trebuchet MS" pitchFamily="34" charset="0"/>
                <a:ea typeface="+mn-ea"/>
                <a:cs typeface="+mn-cs"/>
              </a:defRPr>
            </a:lvl2pPr>
          </a:lstStyle>
          <a:p>
            <a:pPr lvl="0"/>
            <a:r>
              <a:rPr lang="en-US"/>
              <a:t>Click to edit Master text styles</a:t>
            </a:r>
          </a:p>
          <a:p>
            <a:pPr lvl="1"/>
            <a:r>
              <a:rPr lang="en-US"/>
              <a:t>Second level</a:t>
            </a:r>
          </a:p>
        </p:txBody>
      </p:sp>
      <p:sp>
        <p:nvSpPr>
          <p:cNvPr id="6" name="Text Placeholder 17"/>
          <p:cNvSpPr>
            <a:spLocks noGrp="1"/>
          </p:cNvSpPr>
          <p:nvPr>
            <p:ph type="body" sz="quarter" idx="12" hasCustomPrompt="1"/>
          </p:nvPr>
        </p:nvSpPr>
        <p:spPr>
          <a:xfrm>
            <a:off x="803109" y="4930997"/>
            <a:ext cx="4296833" cy="359458"/>
          </a:xfrm>
        </p:spPr>
        <p:txBody>
          <a:bodyPr/>
          <a:lstStyle>
            <a:lvl1pPr>
              <a:buNone/>
              <a:defRPr sz="1400" b="1">
                <a:solidFill>
                  <a:schemeClr val="tx1"/>
                </a:solidFill>
                <a:latin typeface="Calibri" pitchFamily="34" charset="0"/>
              </a:defRPr>
            </a:lvl1pPr>
          </a:lstStyle>
          <a:p>
            <a:pPr lvl="0"/>
            <a:r>
              <a:rPr lang="en-US" dirty="0"/>
              <a:t>Date</a:t>
            </a:r>
          </a:p>
        </p:txBody>
      </p:sp>
    </p:spTree>
    <p:extLst>
      <p:ext uri="{BB962C8B-B14F-4D97-AF65-F5344CB8AC3E}">
        <p14:creationId xmlns:p14="http://schemas.microsoft.com/office/powerpoint/2010/main" val="7307264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en-US"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a:srcRect l="13793" t="1405" r="17847" b="2165"/>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645243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a:t>
            </a:r>
            <a:r>
              <a:rPr lang="en-US" sz="800" b="0" noProof="0" err="1"/>
              <a:t>oder</a:t>
            </a:r>
            <a:r>
              <a:rPr lang="en-US" sz="800" b="0" noProof="0"/>
              <a:t> </a:t>
            </a:r>
            <a:r>
              <a:rPr lang="en-US" sz="800" b="0" noProof="0" err="1"/>
              <a:t>ein</a:t>
            </a:r>
            <a:r>
              <a:rPr lang="en-US" sz="800" b="0" noProof="0"/>
              <a:t> SAP-</a:t>
            </a:r>
            <a:r>
              <a:rPr lang="en-US" sz="800" b="0" noProof="0" err="1"/>
              <a:t>Konzernunternehmen</a:t>
            </a:r>
            <a:r>
              <a:rPr lang="en-US" sz="800" b="0" noProof="0"/>
              <a:t>. Alle </a:t>
            </a:r>
            <a:r>
              <a:rPr lang="en-US" sz="800" b="0" noProof="0" err="1"/>
              <a:t>Rechte</a:t>
            </a:r>
            <a:r>
              <a:rPr lang="en-US" sz="800" b="0" noProof="0"/>
              <a:t> </a:t>
            </a:r>
            <a:r>
              <a:rPr lang="en-US" sz="800" b="0" noProof="0" err="1"/>
              <a:t>vorbehalten</a:t>
            </a:r>
            <a:r>
              <a:rPr lang="en-US" sz="800" b="0" noProof="0"/>
              <a:t>.</a:t>
            </a:r>
            <a:endParaRPr lang="en-US" sz="800" kern="0">
              <a:ea typeface="Arial Unicode MS" pitchFamily="34" charset="-128"/>
              <a:cs typeface="Arial Unicode MS" pitchFamily="34" charset="-128"/>
            </a:endParaRPr>
          </a:p>
          <a:p>
            <a:pPr>
              <a:spcBef>
                <a:spcPts val="600"/>
              </a:spcBef>
            </a:pPr>
            <a:r>
              <a:rPr lang="en-US" sz="800" kern="1200" noProof="0" err="1">
                <a:solidFill>
                  <a:schemeClr val="tx1"/>
                </a:solidFill>
                <a:effectLst/>
                <a:latin typeface="Arial"/>
                <a:ea typeface="+mn-ea"/>
                <a:cs typeface="+mn-cs"/>
              </a:rPr>
              <a:t>Weitergabe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Vervielfältigung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Teilen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daraus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welchem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Zweck</a:t>
            </a:r>
            <a:r>
              <a:rPr lang="en-US" sz="800" kern="1200" noProof="0">
                <a:solidFill>
                  <a:schemeClr val="tx1"/>
                </a:solidFill>
                <a:effectLst/>
                <a:latin typeface="Arial"/>
                <a:ea typeface="+mn-ea"/>
                <a:cs typeface="+mn-cs"/>
              </a:rPr>
              <a:t> und in </a:t>
            </a:r>
            <a:r>
              <a:rPr lang="en-US" sz="800" kern="1200" noProof="0" err="1">
                <a:solidFill>
                  <a:schemeClr val="tx1"/>
                </a:solidFill>
                <a:effectLst/>
                <a:latin typeface="Arial"/>
                <a:ea typeface="+mn-ea"/>
                <a:cs typeface="+mn-cs"/>
              </a:rPr>
              <a:t>welcher</a:t>
            </a:r>
            <a:r>
              <a:rPr lang="en-US" sz="800" kern="1200" noProof="0">
                <a:solidFill>
                  <a:schemeClr val="tx1"/>
                </a:solidFill>
                <a:effectLst/>
                <a:latin typeface="Arial"/>
                <a:ea typeface="+mn-ea"/>
                <a:cs typeface="+mn-cs"/>
              </a:rPr>
              <a:t> Form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immer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ausdrückliche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schriftliche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Genehmigung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gestattet</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vorherige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Ankündigung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von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Vertriebsfirmen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angebotenen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Softwarekomponenten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Softwarehersteller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länderspezifische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aufweisen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Die </a:t>
            </a:r>
            <a:r>
              <a:rPr lang="en-US" sz="800" kern="1200" noProof="0" err="1">
                <a:solidFill>
                  <a:schemeClr val="tx1"/>
                </a:solidFill>
                <a:effectLst/>
                <a:latin typeface="Arial"/>
                <a:ea typeface="+mn-ea"/>
                <a:cs typeface="+mn-cs"/>
              </a:rPr>
              <a:t>vorliegenden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bereitgestellt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ausschließlich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Informationszwecken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keinerlei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Haftung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Gewährleistung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Fehler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Unvollständigkeiten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lediglich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nach</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Maßgabe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die in der </a:t>
            </a:r>
            <a:r>
              <a:rPr lang="en-US" sz="800" kern="1200" noProof="0" err="1">
                <a:solidFill>
                  <a:schemeClr val="tx1"/>
                </a:solidFill>
                <a:effectLst/>
                <a:latin typeface="Arial"/>
                <a:ea typeface="+mn-ea"/>
                <a:cs typeface="+mn-cs"/>
              </a:rPr>
              <a:t>Vereinbarung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ausdrücklich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geregelt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als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Garantie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interpretieren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Insbesondere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keiner</a:t>
            </a:r>
            <a:r>
              <a:rPr lang="en-US" sz="800" kern="1200" noProof="0">
                <a:solidFill>
                  <a:schemeClr val="tx1"/>
                </a:solidFill>
                <a:effectLst/>
                <a:latin typeface="Arial"/>
                <a:ea typeface="+mn-ea"/>
                <a:cs typeface="+mn-cs"/>
              </a:rPr>
              <a:t> Weise </a:t>
            </a:r>
            <a:r>
              <a:rPr lang="en-US" sz="800" kern="1200" noProof="0" err="1">
                <a:solidFill>
                  <a:schemeClr val="tx1"/>
                </a:solidFill>
                <a:effectLst/>
                <a:latin typeface="Arial"/>
                <a:ea typeface="+mn-ea"/>
                <a:cs typeface="+mn-cs"/>
              </a:rPr>
              <a:t>verpflichtet</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dargestellte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Geschäftsabläufe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verfolgen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wiedergegebene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entwickeln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veröffentlichen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Strategie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etwaige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künftige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Entwicklungen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Plattformen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jederzeit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Angabe</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Gründen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unangekündigt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stellen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Zusage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Versprechen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rechtliche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Verpflichtung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Lieferung</a:t>
            </a:r>
            <a:r>
              <a:rPr lang="en-US" sz="800" kern="1200" noProof="0">
                <a:solidFill>
                  <a:schemeClr val="tx1"/>
                </a:solidFill>
                <a:effectLst/>
                <a:latin typeface="Arial"/>
                <a:ea typeface="+mn-ea"/>
                <a:cs typeface="+mn-cs"/>
              </a:rPr>
              <a:t> von Material, Code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Sämtliche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unterliegen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Risiken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Unsicherheiten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tatsächlichen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Ergebnisse</a:t>
            </a:r>
            <a:r>
              <a:rPr lang="en-US" sz="800" kern="1200" noProof="0">
                <a:solidFill>
                  <a:schemeClr val="tx1"/>
                </a:solidFill>
                <a:effectLst/>
                <a:latin typeface="Arial"/>
                <a:ea typeface="+mn-ea"/>
                <a:cs typeface="+mn-cs"/>
              </a:rPr>
              <a:t> von den </a:t>
            </a:r>
            <a:r>
              <a:rPr lang="en-US" sz="800" kern="1200" noProof="0" err="1">
                <a:solidFill>
                  <a:schemeClr val="tx1"/>
                </a:solidFill>
                <a:effectLst/>
                <a:latin typeface="Arial"/>
                <a:ea typeface="+mn-ea"/>
                <a:cs typeface="+mn-cs"/>
              </a:rPr>
              <a:t>Erwartungen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abweichen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Dem </a:t>
            </a:r>
            <a:r>
              <a:rPr lang="en-US" sz="800" kern="1200" noProof="0" err="1">
                <a:solidFill>
                  <a:schemeClr val="tx1"/>
                </a:solidFill>
                <a:effectLst/>
                <a:latin typeface="Arial"/>
                <a:ea typeface="+mn-ea"/>
                <a:cs typeface="+mn-cs"/>
              </a:rPr>
              <a:t>Leser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wird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empfohlen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übertriebenes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Vertrauen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schenken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sich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Kaufentscheidungen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auf </a:t>
            </a:r>
            <a:r>
              <a:rPr lang="en-US" sz="800" kern="1200" noProof="0" err="1">
                <a:solidFill>
                  <a:schemeClr val="tx1"/>
                </a:solidFill>
                <a:effectLst/>
                <a:latin typeface="Arial"/>
                <a:ea typeface="+mn-ea"/>
                <a:cs typeface="+mn-cs"/>
              </a:rPr>
              <a:t>sie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stützen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SAP und </a:t>
            </a:r>
            <a:r>
              <a:rPr lang="en-US" sz="800" kern="1200" noProof="0" err="1">
                <a:solidFill>
                  <a:schemeClr val="tx1"/>
                </a:solidFill>
                <a:effectLst/>
                <a:latin typeface="Arial"/>
                <a:ea typeface="+mn-ea"/>
                <a:cs typeface="+mn-cs"/>
              </a:rPr>
              <a:t>andere</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Dokument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erwähnte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von SAP </a:t>
            </a:r>
            <a:r>
              <a:rPr lang="en-US" sz="800" kern="1200" noProof="0" err="1">
                <a:solidFill>
                  <a:schemeClr val="tx1"/>
                </a:solidFill>
                <a:effectLst/>
                <a:latin typeface="Arial"/>
                <a:ea typeface="+mn-ea"/>
                <a:cs typeface="+mn-cs"/>
              </a:rPr>
              <a:t>sowie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dazugehörigen</a:t>
            </a:r>
            <a:r>
              <a:rPr lang="en-US" sz="800" kern="1200" noProof="0">
                <a:solidFill>
                  <a:schemeClr val="tx1"/>
                </a:solidFill>
                <a:effectLst/>
                <a:latin typeface="Arial"/>
                <a:ea typeface="+mn-ea"/>
                <a:cs typeface="+mn-cs"/>
              </a:rPr>
              <a:t> Logos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eingetragene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Deutschland und </a:t>
            </a:r>
            <a:r>
              <a:rPr lang="en-US" sz="800" kern="1200" noProof="0" err="1">
                <a:solidFill>
                  <a:schemeClr val="tx1"/>
                </a:solidFill>
                <a:effectLst/>
                <a:latin typeface="Arial"/>
                <a:ea typeface="+mn-ea"/>
                <a:cs typeface="+mn-cs"/>
              </a:rPr>
              <a:t>verschiedenen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weltweit</a:t>
            </a:r>
            <a:r>
              <a:rPr lang="en-US" sz="800" kern="1200" noProof="0">
                <a:solidFill>
                  <a:schemeClr val="tx1"/>
                </a:solidFill>
                <a:effectLst/>
                <a:latin typeface="Arial"/>
                <a:ea typeface="+mn-ea"/>
                <a:cs typeface="+mn-cs"/>
              </a:rPr>
              <a:t>.</a:t>
            </a:r>
            <a:r>
              <a:rPr lang="en-US" sz="800" kern="1200" baseline="0" noProof="0">
                <a:solidFill>
                  <a:schemeClr val="tx1"/>
                </a:solidFill>
                <a:effectLst/>
                <a:latin typeface="Arial"/>
                <a:ea typeface="+mn-ea"/>
                <a:cs typeface="+mn-cs"/>
              </a:rPr>
              <a:t> </a:t>
            </a:r>
            <a:r>
              <a:rPr lang="en-US" sz="800" kern="1200" noProof="0">
                <a:solidFill>
                  <a:schemeClr val="tx1"/>
                </a:solidFill>
                <a:effectLst/>
                <a:latin typeface="Arial"/>
                <a:ea typeface="+mn-ea"/>
                <a:cs typeface="+mn-cs"/>
              </a:rPr>
              <a:t>Alle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Namen</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Produkten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Firmen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Vermerke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finden</a:t>
            </a:r>
            <a:r>
              <a:rPr lang="en-US" sz="800" kern="1200" noProof="0">
                <a:solidFill>
                  <a:schemeClr val="tx1"/>
                </a:solidFill>
                <a:effectLst/>
                <a:latin typeface="Arial"/>
                <a:ea typeface="+mn-ea"/>
                <a:cs typeface="+mn-cs"/>
              </a:rPr>
              <a:t> Sie auf der </a:t>
            </a:r>
            <a:r>
              <a:rPr lang="en-US" sz="800" kern="1200" noProof="0" err="1">
                <a:solidFill>
                  <a:schemeClr val="tx1"/>
                </a:solidFill>
                <a:effectLst/>
                <a:latin typeface="Arial"/>
                <a:ea typeface="+mn-ea"/>
                <a:cs typeface="+mn-cs"/>
              </a:rPr>
              <a:t>Seite</a:t>
            </a:r>
            <a:r>
              <a:rPr lang="en-US" sz="800" kern="1200" noProof="0">
                <a:solidFill>
                  <a:schemeClr val="tx1"/>
                </a:solidFill>
                <a:effectLst/>
                <a:latin typeface="Arial"/>
                <a:ea typeface="+mn-ea"/>
                <a:cs typeface="+mn-cs"/>
              </a:rPr>
              <a:t> </a:t>
            </a:r>
            <a:r>
              <a:rPr lang="en-US" sz="800" kern="1200" noProof="0">
                <a:solidFill>
                  <a:schemeClr val="tx1"/>
                </a:solidFill>
                <a:effectLst/>
                <a:latin typeface="Arial"/>
                <a:ea typeface="+mn-ea"/>
                <a:cs typeface="+mn-cs"/>
                <a:hlinkClick r:id="rId3"/>
              </a:rPr>
              <a:t>www.sap.com/corporate/de/legal/copyright.html</a:t>
            </a:r>
            <a:r>
              <a:rPr lang="en-US"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a:srcRect l="13793" t="1405" r="17847" b="2165"/>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noProof="0">
                <a:solidFill>
                  <a:schemeClr val="tx1"/>
                </a:solidFill>
                <a:latin typeface="Arial"/>
                <a:ea typeface="Arial Unicode MS" panose="020B0604020202020204" pitchFamily="34" charset="-128"/>
                <a:cs typeface="+mn-cs"/>
              </a:rPr>
              <a:t>SAP </a:t>
            </a:r>
            <a:r>
              <a:rPr lang="en-US" sz="1100" b="0" kern="1200" noProof="0" err="1">
                <a:solidFill>
                  <a:schemeClr val="tx1"/>
                </a:solidFill>
                <a:latin typeface="Arial"/>
                <a:ea typeface="Arial Unicode MS" panose="020B0604020202020204" pitchFamily="34" charset="-128"/>
                <a:cs typeface="+mn-cs"/>
              </a:rPr>
              <a:t>folgen</a:t>
            </a:r>
            <a:r>
              <a:rPr lang="en-US" sz="1100" b="0" kern="1200" noProof="0">
                <a:solidFill>
                  <a:schemeClr val="tx1"/>
                </a:solidFill>
                <a:latin typeface="Arial"/>
                <a:ea typeface="Arial Unicode MS" panose="020B0604020202020204" pitchFamily="34" charset="-128"/>
                <a:cs typeface="+mn-cs"/>
              </a:rPr>
              <a:t> auf</a:t>
            </a:r>
          </a:p>
        </p:txBody>
      </p:sp>
    </p:spTree>
    <p:extLst>
      <p:ext uri="{BB962C8B-B14F-4D97-AF65-F5344CB8AC3E}">
        <p14:creationId xmlns:p14="http://schemas.microsoft.com/office/powerpoint/2010/main" val="590125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latin typeface="BentonSans Regular" panose="02000503000000020004" pitchFamily="2" charset="0"/>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BentonSans Bold" panose="02000803000000020004" pitchFamily="2" charset="0"/>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137962384"/>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88299853"/>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spTree>
    <p:extLst>
      <p:ext uri="{BB962C8B-B14F-4D97-AF65-F5344CB8AC3E}">
        <p14:creationId xmlns:p14="http://schemas.microsoft.com/office/powerpoint/2010/main" val="94112579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BentonSans Bold" panose="02000803000000020004" pitchFamily="2" charset="0"/>
              </a:defRPr>
            </a:lvl1pPr>
          </a:lstStyle>
          <a:p>
            <a:r>
              <a:rPr lang="en-US"/>
              <a:t>Divider page</a:t>
            </a:r>
          </a:p>
        </p:txBody>
      </p:sp>
    </p:spTree>
    <p:extLst>
      <p:ext uri="{BB962C8B-B14F-4D97-AF65-F5344CB8AC3E}">
        <p14:creationId xmlns:p14="http://schemas.microsoft.com/office/powerpoint/2010/main" val="2442618471"/>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BentonSans Bold" panose="02000803000000020004" pitchFamily="2" charset="0"/>
              </a:defRPr>
            </a:lvl1pPr>
          </a:lstStyle>
          <a:p>
            <a:r>
              <a:rPr lang="en-US"/>
              <a:t>Divider page</a:t>
            </a:r>
          </a:p>
        </p:txBody>
      </p:sp>
    </p:spTree>
    <p:extLst>
      <p:ext uri="{BB962C8B-B14F-4D97-AF65-F5344CB8AC3E}">
        <p14:creationId xmlns:p14="http://schemas.microsoft.com/office/powerpoint/2010/main" val="3905863357"/>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7951320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12682924"/>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Tree>
    <p:extLst>
      <p:ext uri="{BB962C8B-B14F-4D97-AF65-F5344CB8AC3E}">
        <p14:creationId xmlns:p14="http://schemas.microsoft.com/office/powerpoint/2010/main" val="123193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Cover without Photo">
    <p:spTree>
      <p:nvGrpSpPr>
        <p:cNvPr id="1" name=""/>
        <p:cNvGrpSpPr/>
        <p:nvPr/>
      </p:nvGrpSpPr>
      <p:grpSpPr>
        <a:xfrm>
          <a:off x="0" y="0"/>
          <a:ext cx="0" cy="0"/>
          <a:chOff x="0" y="0"/>
          <a:chExt cx="0" cy="0"/>
        </a:xfrm>
      </p:grpSpPr>
      <p:pic>
        <p:nvPicPr>
          <p:cNvPr id="13" name="Picture 203" descr="cover"/>
          <p:cNvPicPr>
            <a:picLocks noChangeAspect="1" noChangeArrowheads="1"/>
          </p:cNvPicPr>
          <p:nvPr userDrawn="1">
            <p:custDataLst>
              <p:tags r:id="rId1"/>
            </p:custDataLst>
          </p:nvPr>
        </p:nvPicPr>
        <p:blipFill>
          <a:blip r:embed="rId4" cstate="email">
            <a:extLst>
              <a:ext uri="{28A0092B-C50C-407E-A947-70E740481C1C}">
                <a14:useLocalDpi xmlns:a14="http://schemas.microsoft.com/office/drawing/2010/main"/>
              </a:ext>
            </a:extLst>
          </a:blip>
          <a:stretch>
            <a:fillRect/>
          </a:stretch>
        </p:blipFill>
        <p:spPr bwMode="auto">
          <a:xfrm>
            <a:off x="0" y="2097026"/>
            <a:ext cx="12191997" cy="4760975"/>
          </a:xfrm>
          <a:prstGeom prst="rect">
            <a:avLst/>
          </a:prstGeom>
          <a:noFill/>
          <a:ln w="9525">
            <a:noFill/>
            <a:miter lim="800000"/>
            <a:headEnd/>
            <a:tailEnd/>
          </a:ln>
        </p:spPr>
      </p:pic>
      <p:pic>
        <p:nvPicPr>
          <p:cNvPr id="4" name="Picture 201" descr="lgogo_medium_with_tag_organic"/>
          <p:cNvPicPr>
            <a:picLocks noChangeAspect="1" noChangeArrowheads="1"/>
          </p:cNvPicPr>
          <p:nvPr userDrawn="1">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017289" y="670612"/>
            <a:ext cx="4763241" cy="1420805"/>
          </a:xfrm>
          <a:prstGeom prst="rect">
            <a:avLst/>
          </a:prstGeom>
          <a:noFill/>
          <a:ln w="9525">
            <a:noFill/>
            <a:miter lim="800000"/>
            <a:headEnd/>
            <a:tailEnd/>
          </a:ln>
        </p:spPr>
      </p:pic>
      <p:sp>
        <p:nvSpPr>
          <p:cNvPr id="9" name="TextBox 8"/>
          <p:cNvSpPr txBox="1"/>
          <p:nvPr userDrawn="1"/>
        </p:nvSpPr>
        <p:spPr>
          <a:xfrm>
            <a:off x="10077744" y="5014183"/>
            <a:ext cx="1631547" cy="1628651"/>
          </a:xfrm>
          <a:prstGeom prst="rect">
            <a:avLst/>
          </a:prstGeom>
          <a:noFill/>
        </p:spPr>
        <p:txBody>
          <a:bodyPr wrap="square" lIns="114300" tIns="57150" rIns="114300" bIns="57150">
            <a:spAutoFit/>
          </a:bodyPr>
          <a:lstStyle/>
          <a:p>
            <a:pPr marL="0" marR="0" indent="0" algn="r" defTabSz="914400" rtl="0" eaLnBrk="0" fontAlgn="base" latinLnBrk="0" hangingPunct="0">
              <a:lnSpc>
                <a:spcPct val="100000"/>
              </a:lnSpc>
              <a:spcBef>
                <a:spcPts val="375"/>
              </a:spcBef>
              <a:spcAft>
                <a:spcPct val="0"/>
              </a:spcAft>
              <a:buClrTx/>
              <a:buSzTx/>
              <a:buFontTx/>
              <a:buNone/>
              <a:tabLst/>
              <a:defRPr/>
            </a:pPr>
            <a:r>
              <a:rPr lang="en-US" sz="900" b="1" kern="1200" dirty="0">
                <a:solidFill>
                  <a:srgbClr val="FFFFFF"/>
                </a:solidFill>
                <a:latin typeface="Calibri" pitchFamily="34" charset="0"/>
                <a:ea typeface="+mn-ea"/>
                <a:cs typeface="Calibri" pitchFamily="34" charset="0"/>
              </a:rPr>
              <a:t>Locations:</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BOSTON</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DUBAI</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LONDON</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SHANGHAI</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SÃO PAULO</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SEOUL</a:t>
            </a:r>
          </a:p>
          <a:p>
            <a:pPr algn="r" eaLnBrk="0" fontAlgn="base" hangingPunct="0">
              <a:spcBef>
                <a:spcPts val="375"/>
              </a:spcBef>
              <a:spcAft>
                <a:spcPct val="0"/>
              </a:spcAft>
              <a:defRPr/>
            </a:pPr>
            <a:r>
              <a:rPr lang="en-US" sz="900" b="1" dirty="0">
                <a:solidFill>
                  <a:srgbClr val="FFFFFF">
                    <a:lumMod val="85000"/>
                  </a:srgbClr>
                </a:solidFill>
                <a:latin typeface="Calibri" pitchFamily="34" charset="0"/>
                <a:cs typeface="Calibri" pitchFamily="34" charset="0"/>
              </a:rPr>
              <a:t>TORONTO</a:t>
            </a:r>
          </a:p>
        </p:txBody>
      </p:sp>
      <p:sp>
        <p:nvSpPr>
          <p:cNvPr id="10" name="Title 1"/>
          <p:cNvSpPr>
            <a:spLocks noGrp="1"/>
          </p:cNvSpPr>
          <p:nvPr>
            <p:ph type="ctrTitle"/>
          </p:nvPr>
        </p:nvSpPr>
        <p:spPr>
          <a:xfrm>
            <a:off x="948254" y="3626551"/>
            <a:ext cx="8515060" cy="1298328"/>
          </a:xfrm>
          <a:prstGeom prst="rect">
            <a:avLst/>
          </a:prstGeom>
        </p:spPr>
        <p:txBody>
          <a:bodyPr>
            <a:noAutofit/>
          </a:bodyPr>
          <a:lstStyle>
            <a:lvl1pPr algn="l" rtl="0" eaLnBrk="0" fontAlgn="base" hangingPunct="0">
              <a:spcBef>
                <a:spcPct val="0"/>
              </a:spcBef>
              <a:spcAft>
                <a:spcPct val="0"/>
              </a:spcAft>
              <a:defRPr lang="en-US" sz="3500" b="1">
                <a:solidFill>
                  <a:schemeClr val="bg1"/>
                </a:solidFill>
                <a:latin typeface="Trebuchet MS" pitchFamily="34" charset="0"/>
                <a:ea typeface="+mj-ea"/>
                <a:cs typeface="+mj-cs"/>
              </a:defRPr>
            </a:lvl1pPr>
          </a:lstStyle>
          <a:p>
            <a:r>
              <a:rPr lang="en-US"/>
              <a:t>Click to edit Master title style</a:t>
            </a:r>
            <a:endParaRPr lang="en-US" dirty="0"/>
          </a:p>
        </p:txBody>
      </p:sp>
      <p:sp>
        <p:nvSpPr>
          <p:cNvPr id="11" name="Subtitle 2"/>
          <p:cNvSpPr>
            <a:spLocks noGrp="1"/>
          </p:cNvSpPr>
          <p:nvPr>
            <p:ph type="subTitle" idx="1"/>
          </p:nvPr>
        </p:nvSpPr>
        <p:spPr>
          <a:xfrm>
            <a:off x="948256" y="4971851"/>
            <a:ext cx="8505657" cy="1080371"/>
          </a:xfrm>
          <a:prstGeom prst="rect">
            <a:avLst/>
          </a:prstGeom>
        </p:spPr>
        <p:txBody>
          <a:bodyPr/>
          <a:lstStyle>
            <a:lvl1pPr marL="0" indent="0" algn="l" rtl="0" eaLnBrk="0" fontAlgn="base" hangingPunct="0">
              <a:spcBef>
                <a:spcPct val="20000"/>
              </a:spcBef>
              <a:spcAft>
                <a:spcPct val="0"/>
              </a:spcAft>
              <a:buNone/>
              <a:defRPr lang="en-US" sz="2500" b="1">
                <a:solidFill>
                  <a:schemeClr val="bg1"/>
                </a:solidFill>
                <a:latin typeface="Trebuchet MS" pitchFamily="34" charset="0"/>
                <a:ea typeface="+mn-ea"/>
                <a:cs typeface="+mn-cs"/>
              </a:defRPr>
            </a:lvl1pPr>
            <a:lvl2pPr marL="571500" indent="0" algn="ctr">
              <a:buNone/>
              <a:defRPr/>
            </a:lvl2pPr>
            <a:lvl3pPr marL="1143000" indent="0" algn="ctr">
              <a:buNone/>
              <a:defRPr/>
            </a:lvl3pPr>
            <a:lvl4pPr marL="1714500" indent="0" algn="ctr">
              <a:buNone/>
              <a:defRPr/>
            </a:lvl4pPr>
            <a:lvl5pPr marL="2286000" indent="0" algn="ctr">
              <a:buNone/>
              <a:defRPr/>
            </a:lvl5pPr>
            <a:lvl6pPr marL="2857500" indent="0" algn="ctr">
              <a:buNone/>
              <a:defRPr/>
            </a:lvl6pPr>
            <a:lvl7pPr marL="3429000" indent="0" algn="ctr">
              <a:buNone/>
              <a:defRPr/>
            </a:lvl7pPr>
            <a:lvl8pPr marL="4000500" indent="0" algn="ctr">
              <a:buNone/>
              <a:defRPr/>
            </a:lvl8pPr>
            <a:lvl9pPr marL="4572000" indent="0" algn="ctr">
              <a:buNone/>
              <a:defRPr/>
            </a:lvl9pPr>
          </a:lstStyle>
          <a:p>
            <a:r>
              <a:rPr lang="en-US"/>
              <a:t>Click to edit Master subtitle style</a:t>
            </a:r>
            <a:endParaRPr lang="en-US" dirty="0"/>
          </a:p>
        </p:txBody>
      </p:sp>
      <p:sp>
        <p:nvSpPr>
          <p:cNvPr id="12" name="TextBox 11"/>
          <p:cNvSpPr txBox="1"/>
          <p:nvPr userDrawn="1"/>
        </p:nvSpPr>
        <p:spPr>
          <a:xfrm>
            <a:off x="1026047" y="6582172"/>
            <a:ext cx="6819860" cy="215444"/>
          </a:xfrm>
          <a:prstGeom prst="rect">
            <a:avLst/>
          </a:prstGeom>
          <a:noFill/>
        </p:spPr>
        <p:txBody>
          <a:bodyPr wrap="square" lIns="0" tIns="45720" rIns="0" bIns="4572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kern="0" baseline="0" dirty="0">
                <a:solidFill>
                  <a:schemeClr val="bg1"/>
                </a:solidFill>
                <a:latin typeface="Calibri" pitchFamily="34" charset="0"/>
                <a:ea typeface="+mn-ea"/>
                <a:cs typeface="Calibri" pitchFamily="34" charset="0"/>
              </a:rPr>
              <a:t>Hult International Business School      V.2.0      01/03/2013      © 2013 IXL Center Inc. All Rights Reserved </a:t>
            </a:r>
          </a:p>
        </p:txBody>
      </p:sp>
      <p:sp>
        <p:nvSpPr>
          <p:cNvPr id="18" name="Text Placeholder 17"/>
          <p:cNvSpPr>
            <a:spLocks noGrp="1"/>
          </p:cNvSpPr>
          <p:nvPr>
            <p:ph type="body" sz="quarter" idx="10" hasCustomPrompt="1"/>
          </p:nvPr>
        </p:nvSpPr>
        <p:spPr>
          <a:xfrm>
            <a:off x="948256" y="5725655"/>
            <a:ext cx="4296833" cy="359458"/>
          </a:xfrm>
        </p:spPr>
        <p:txBody>
          <a:bodyPr/>
          <a:lstStyle>
            <a:lvl1pPr>
              <a:buNone/>
              <a:defRPr sz="1400" b="1">
                <a:solidFill>
                  <a:schemeClr val="bg1"/>
                </a:solidFill>
                <a:latin typeface="Calibri" pitchFamily="34" charset="0"/>
              </a:defRPr>
            </a:lvl1pPr>
          </a:lstStyle>
          <a:p>
            <a:pPr lvl="0"/>
            <a:r>
              <a:rPr lang="en-US" dirty="0"/>
              <a:t>Date</a:t>
            </a:r>
          </a:p>
        </p:txBody>
      </p:sp>
    </p:spTree>
    <p:extLst>
      <p:ext uri="{BB962C8B-B14F-4D97-AF65-F5344CB8AC3E}">
        <p14:creationId xmlns:p14="http://schemas.microsoft.com/office/powerpoint/2010/main" val="4281968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6695275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37776622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en-US"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2096846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a:t>
            </a:r>
            <a:r>
              <a:rPr lang="en-US" sz="800" b="0" noProof="0" err="1"/>
              <a:t>oder</a:t>
            </a:r>
            <a:r>
              <a:rPr lang="en-US" sz="800" b="0" noProof="0"/>
              <a:t> </a:t>
            </a:r>
            <a:r>
              <a:rPr lang="en-US" sz="800" b="0" noProof="0" err="1"/>
              <a:t>ein</a:t>
            </a:r>
            <a:r>
              <a:rPr lang="en-US" sz="800" b="0" noProof="0"/>
              <a:t> SAP-</a:t>
            </a:r>
            <a:r>
              <a:rPr lang="en-US" sz="800" b="0" noProof="0" err="1"/>
              <a:t>Konzernunternehmen</a:t>
            </a:r>
            <a:r>
              <a:rPr lang="en-US" sz="800" b="0" noProof="0"/>
              <a:t>. Alle </a:t>
            </a:r>
            <a:r>
              <a:rPr lang="en-US" sz="800" b="0" noProof="0" err="1"/>
              <a:t>Rechte</a:t>
            </a:r>
            <a:r>
              <a:rPr lang="en-US" sz="800" b="0" noProof="0"/>
              <a:t> </a:t>
            </a:r>
            <a:r>
              <a:rPr lang="en-US" sz="800" b="0" noProof="0" err="1"/>
              <a:t>vorbehalten</a:t>
            </a:r>
            <a:r>
              <a:rPr lang="en-US" sz="800" b="0" noProof="0"/>
              <a:t>.</a:t>
            </a:r>
            <a:endParaRPr lang="en-US" sz="800" kern="0">
              <a:ea typeface="Arial Unicode MS" pitchFamily="34" charset="-128"/>
              <a:cs typeface="Arial Unicode MS" pitchFamily="34" charset="-128"/>
            </a:endParaRPr>
          </a:p>
          <a:p>
            <a:pPr>
              <a:spcBef>
                <a:spcPts val="600"/>
              </a:spcBef>
            </a:pPr>
            <a:r>
              <a:rPr lang="en-US" sz="800" kern="1200" noProof="0" err="1">
                <a:solidFill>
                  <a:schemeClr val="tx1"/>
                </a:solidFill>
                <a:effectLst/>
                <a:latin typeface="Arial"/>
                <a:ea typeface="+mn-ea"/>
                <a:cs typeface="+mn-cs"/>
              </a:rPr>
              <a:t>Weitergabe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Vervielfältigung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Teilen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daraus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welchem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Zweck</a:t>
            </a:r>
            <a:r>
              <a:rPr lang="en-US" sz="800" kern="1200" noProof="0">
                <a:solidFill>
                  <a:schemeClr val="tx1"/>
                </a:solidFill>
                <a:effectLst/>
                <a:latin typeface="Arial"/>
                <a:ea typeface="+mn-ea"/>
                <a:cs typeface="+mn-cs"/>
              </a:rPr>
              <a:t> und in </a:t>
            </a:r>
            <a:r>
              <a:rPr lang="en-US" sz="800" kern="1200" noProof="0" err="1">
                <a:solidFill>
                  <a:schemeClr val="tx1"/>
                </a:solidFill>
                <a:effectLst/>
                <a:latin typeface="Arial"/>
                <a:ea typeface="+mn-ea"/>
                <a:cs typeface="+mn-cs"/>
              </a:rPr>
              <a:t>welcher</a:t>
            </a:r>
            <a:r>
              <a:rPr lang="en-US" sz="800" kern="1200" noProof="0">
                <a:solidFill>
                  <a:schemeClr val="tx1"/>
                </a:solidFill>
                <a:effectLst/>
                <a:latin typeface="Arial"/>
                <a:ea typeface="+mn-ea"/>
                <a:cs typeface="+mn-cs"/>
              </a:rPr>
              <a:t> Form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immer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ausdrückliche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schriftliche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Genehmigung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gestattet</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vorherige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Ankündigung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von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Vertriebsfirmen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angebotenen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Softwarekomponenten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Softwarehersteller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länderspezifische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aufweisen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Die </a:t>
            </a:r>
            <a:r>
              <a:rPr lang="en-US" sz="800" kern="1200" noProof="0" err="1">
                <a:solidFill>
                  <a:schemeClr val="tx1"/>
                </a:solidFill>
                <a:effectLst/>
                <a:latin typeface="Arial"/>
                <a:ea typeface="+mn-ea"/>
                <a:cs typeface="+mn-cs"/>
              </a:rPr>
              <a:t>vorliegenden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bereitgestellt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ausschließlich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Informationszwecken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keinerlei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Haftung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Gewährleistung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Fehler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Unvollständigkeiten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lediglich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nach</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Maßgabe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die in der </a:t>
            </a:r>
            <a:r>
              <a:rPr lang="en-US" sz="800" kern="1200" noProof="0" err="1">
                <a:solidFill>
                  <a:schemeClr val="tx1"/>
                </a:solidFill>
                <a:effectLst/>
                <a:latin typeface="Arial"/>
                <a:ea typeface="+mn-ea"/>
                <a:cs typeface="+mn-cs"/>
              </a:rPr>
              <a:t>Vereinbarung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ausdrücklich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geregelt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als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Garantie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interpretieren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Insbesondere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keiner</a:t>
            </a:r>
            <a:r>
              <a:rPr lang="en-US" sz="800" kern="1200" noProof="0">
                <a:solidFill>
                  <a:schemeClr val="tx1"/>
                </a:solidFill>
                <a:effectLst/>
                <a:latin typeface="Arial"/>
                <a:ea typeface="+mn-ea"/>
                <a:cs typeface="+mn-cs"/>
              </a:rPr>
              <a:t> Weise </a:t>
            </a:r>
            <a:r>
              <a:rPr lang="en-US" sz="800" kern="1200" noProof="0" err="1">
                <a:solidFill>
                  <a:schemeClr val="tx1"/>
                </a:solidFill>
                <a:effectLst/>
                <a:latin typeface="Arial"/>
                <a:ea typeface="+mn-ea"/>
                <a:cs typeface="+mn-cs"/>
              </a:rPr>
              <a:t>verpflichtet</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dargestellte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Geschäftsabläufe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verfolgen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wiedergegebene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entwickeln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veröffentlichen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Strategie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etwaige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künftige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Entwicklungen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Plattformen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jederzeit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Angabe</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Gründen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unangekündigt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stellen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Zusage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Versprechen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rechtliche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Verpflichtung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Lieferung</a:t>
            </a:r>
            <a:r>
              <a:rPr lang="en-US" sz="800" kern="1200" noProof="0">
                <a:solidFill>
                  <a:schemeClr val="tx1"/>
                </a:solidFill>
                <a:effectLst/>
                <a:latin typeface="Arial"/>
                <a:ea typeface="+mn-ea"/>
                <a:cs typeface="+mn-cs"/>
              </a:rPr>
              <a:t> von Material, Code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Sämtliche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unterliegen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Risiken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Unsicherheiten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tatsächlichen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Ergebnisse</a:t>
            </a:r>
            <a:r>
              <a:rPr lang="en-US" sz="800" kern="1200" noProof="0">
                <a:solidFill>
                  <a:schemeClr val="tx1"/>
                </a:solidFill>
                <a:effectLst/>
                <a:latin typeface="Arial"/>
                <a:ea typeface="+mn-ea"/>
                <a:cs typeface="+mn-cs"/>
              </a:rPr>
              <a:t> von den </a:t>
            </a:r>
            <a:r>
              <a:rPr lang="en-US" sz="800" kern="1200" noProof="0" err="1">
                <a:solidFill>
                  <a:schemeClr val="tx1"/>
                </a:solidFill>
                <a:effectLst/>
                <a:latin typeface="Arial"/>
                <a:ea typeface="+mn-ea"/>
                <a:cs typeface="+mn-cs"/>
              </a:rPr>
              <a:t>Erwartungen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abweichen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Dem </a:t>
            </a:r>
            <a:r>
              <a:rPr lang="en-US" sz="800" kern="1200" noProof="0" err="1">
                <a:solidFill>
                  <a:schemeClr val="tx1"/>
                </a:solidFill>
                <a:effectLst/>
                <a:latin typeface="Arial"/>
                <a:ea typeface="+mn-ea"/>
                <a:cs typeface="+mn-cs"/>
              </a:rPr>
              <a:t>Leser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wird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empfohlen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übertriebenes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Vertrauen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schenken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sich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Kaufentscheidungen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auf </a:t>
            </a:r>
            <a:r>
              <a:rPr lang="en-US" sz="800" kern="1200" noProof="0" err="1">
                <a:solidFill>
                  <a:schemeClr val="tx1"/>
                </a:solidFill>
                <a:effectLst/>
                <a:latin typeface="Arial"/>
                <a:ea typeface="+mn-ea"/>
                <a:cs typeface="+mn-cs"/>
              </a:rPr>
              <a:t>sie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stützen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SAP und </a:t>
            </a:r>
            <a:r>
              <a:rPr lang="en-US" sz="800" kern="1200" noProof="0" err="1">
                <a:solidFill>
                  <a:schemeClr val="tx1"/>
                </a:solidFill>
                <a:effectLst/>
                <a:latin typeface="Arial"/>
                <a:ea typeface="+mn-ea"/>
                <a:cs typeface="+mn-cs"/>
              </a:rPr>
              <a:t>andere</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Dokument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erwähnte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von SAP </a:t>
            </a:r>
            <a:r>
              <a:rPr lang="en-US" sz="800" kern="1200" noProof="0" err="1">
                <a:solidFill>
                  <a:schemeClr val="tx1"/>
                </a:solidFill>
                <a:effectLst/>
                <a:latin typeface="Arial"/>
                <a:ea typeface="+mn-ea"/>
                <a:cs typeface="+mn-cs"/>
              </a:rPr>
              <a:t>sowie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dazugehörigen</a:t>
            </a:r>
            <a:r>
              <a:rPr lang="en-US" sz="800" kern="1200" noProof="0">
                <a:solidFill>
                  <a:schemeClr val="tx1"/>
                </a:solidFill>
                <a:effectLst/>
                <a:latin typeface="Arial"/>
                <a:ea typeface="+mn-ea"/>
                <a:cs typeface="+mn-cs"/>
              </a:rPr>
              <a:t> Logos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eingetragene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Deutschland und </a:t>
            </a:r>
            <a:r>
              <a:rPr lang="en-US" sz="800" kern="1200" noProof="0" err="1">
                <a:solidFill>
                  <a:schemeClr val="tx1"/>
                </a:solidFill>
                <a:effectLst/>
                <a:latin typeface="Arial"/>
                <a:ea typeface="+mn-ea"/>
                <a:cs typeface="+mn-cs"/>
              </a:rPr>
              <a:t>verschiedenen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weltweit</a:t>
            </a:r>
            <a:r>
              <a:rPr lang="en-US" sz="800" kern="1200" noProof="0">
                <a:solidFill>
                  <a:schemeClr val="tx1"/>
                </a:solidFill>
                <a:effectLst/>
                <a:latin typeface="Arial"/>
                <a:ea typeface="+mn-ea"/>
                <a:cs typeface="+mn-cs"/>
              </a:rPr>
              <a:t>.</a:t>
            </a:r>
            <a:r>
              <a:rPr lang="en-US" sz="800" kern="1200" baseline="0" noProof="0">
                <a:solidFill>
                  <a:schemeClr val="tx1"/>
                </a:solidFill>
                <a:effectLst/>
                <a:latin typeface="Arial"/>
                <a:ea typeface="+mn-ea"/>
                <a:cs typeface="+mn-cs"/>
              </a:rPr>
              <a:t> </a:t>
            </a:r>
            <a:r>
              <a:rPr lang="en-US" sz="800" kern="1200" noProof="0">
                <a:solidFill>
                  <a:schemeClr val="tx1"/>
                </a:solidFill>
                <a:effectLst/>
                <a:latin typeface="Arial"/>
                <a:ea typeface="+mn-ea"/>
                <a:cs typeface="+mn-cs"/>
              </a:rPr>
              <a:t>Alle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Namen</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Produkten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Firmen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Vermerke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finden</a:t>
            </a:r>
            <a:r>
              <a:rPr lang="en-US" sz="800" kern="1200" noProof="0">
                <a:solidFill>
                  <a:schemeClr val="tx1"/>
                </a:solidFill>
                <a:effectLst/>
                <a:latin typeface="Arial"/>
                <a:ea typeface="+mn-ea"/>
                <a:cs typeface="+mn-cs"/>
              </a:rPr>
              <a:t> Sie auf der </a:t>
            </a:r>
            <a:r>
              <a:rPr lang="en-US" sz="800" kern="1200" noProof="0" err="1">
                <a:solidFill>
                  <a:schemeClr val="tx1"/>
                </a:solidFill>
                <a:effectLst/>
                <a:latin typeface="Arial"/>
                <a:ea typeface="+mn-ea"/>
                <a:cs typeface="+mn-cs"/>
              </a:rPr>
              <a:t>Seite</a:t>
            </a:r>
            <a:r>
              <a:rPr lang="en-US" sz="800" kern="1200" noProof="0">
                <a:solidFill>
                  <a:schemeClr val="tx1"/>
                </a:solidFill>
                <a:effectLst/>
                <a:latin typeface="Arial"/>
                <a:ea typeface="+mn-ea"/>
                <a:cs typeface="+mn-cs"/>
              </a:rPr>
              <a:t> </a:t>
            </a:r>
            <a:r>
              <a:rPr lang="en-US" sz="800" kern="1200" noProof="0">
                <a:solidFill>
                  <a:schemeClr val="tx1"/>
                </a:solidFill>
                <a:effectLst/>
                <a:latin typeface="Arial"/>
                <a:ea typeface="+mn-ea"/>
                <a:cs typeface="+mn-cs"/>
                <a:hlinkClick r:id="rId3"/>
              </a:rPr>
              <a:t>www.sap.com/corporate/de/legal/copyright.html</a:t>
            </a:r>
            <a:r>
              <a:rPr lang="en-US"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noProof="0">
                <a:solidFill>
                  <a:schemeClr val="tx1"/>
                </a:solidFill>
                <a:latin typeface="Arial"/>
                <a:ea typeface="Arial Unicode MS" panose="020B0604020202020204" pitchFamily="34" charset="-128"/>
                <a:cs typeface="+mn-cs"/>
              </a:rPr>
              <a:t>SAP </a:t>
            </a:r>
            <a:r>
              <a:rPr lang="en-US" sz="1100" b="0" kern="1200" noProof="0" err="1">
                <a:solidFill>
                  <a:schemeClr val="tx1"/>
                </a:solidFill>
                <a:latin typeface="Arial"/>
                <a:ea typeface="Arial Unicode MS" panose="020B0604020202020204" pitchFamily="34" charset="-128"/>
                <a:cs typeface="+mn-cs"/>
              </a:rPr>
              <a:t>folgen</a:t>
            </a:r>
            <a:r>
              <a:rPr lang="en-US" sz="1100" b="0" kern="1200" noProof="0">
                <a:solidFill>
                  <a:schemeClr val="tx1"/>
                </a:solidFill>
                <a:latin typeface="Arial"/>
                <a:ea typeface="Arial Unicode MS" panose="020B0604020202020204" pitchFamily="34" charset="-128"/>
                <a:cs typeface="+mn-cs"/>
              </a:rPr>
              <a:t> auf</a:t>
            </a:r>
          </a:p>
        </p:txBody>
      </p:sp>
    </p:spTree>
    <p:extLst>
      <p:ext uri="{BB962C8B-B14F-4D97-AF65-F5344CB8AC3E}">
        <p14:creationId xmlns:p14="http://schemas.microsoft.com/office/powerpoint/2010/main" val="35830452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AP RM ayout 1">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330" y="1483554"/>
            <a:ext cx="8287922" cy="1610762"/>
          </a:xfrm>
        </p:spPr>
        <p:txBody>
          <a:bodyPr/>
          <a:lstStyle>
            <a:lvl1pPr>
              <a:lnSpc>
                <a:spcPct val="110000"/>
              </a:lnSpc>
              <a:spcBef>
                <a:spcPts val="1400"/>
              </a:spcBef>
              <a:defRPr sz="1400"/>
            </a:lvl1pPr>
            <a:lvl2pPr>
              <a:lnSpc>
                <a:spcPct val="110000"/>
              </a:lnSpc>
              <a:spcBef>
                <a:spcPts val="800"/>
              </a:spcBef>
              <a:defRPr sz="1400"/>
            </a:lvl2pPr>
            <a:lvl3pPr>
              <a:lnSpc>
                <a:spcPct val="110000"/>
              </a:lnSpc>
              <a:spcBef>
                <a:spcPts val="600"/>
              </a:spcBef>
              <a:buClr>
                <a:schemeClr val="accent1"/>
              </a:buClr>
              <a:defRPr sz="1400"/>
            </a:lvl3pPr>
            <a:lvl4pPr>
              <a:lnSpc>
                <a:spcPct val="110000"/>
              </a:lnSpc>
              <a:spcBef>
                <a:spcPts val="1400"/>
              </a:spcBef>
              <a:defRPr sz="1600">
                <a:solidFill>
                  <a:schemeClr val="bg1"/>
                </a:solidFill>
              </a:defRPr>
            </a:lvl4pPr>
            <a:lvl5pPr>
              <a:lnSpc>
                <a:spcPct val="110000"/>
              </a:lnSpc>
              <a:spcBef>
                <a:spcPts val="400"/>
              </a:spcBef>
              <a:defRPr sz="14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331" y="836579"/>
            <a:ext cx="10910078" cy="338426"/>
          </a:xfrm>
        </p:spPr>
        <p:txBody>
          <a:bodyPr/>
          <a:lstStyle>
            <a:lvl1pPr>
              <a:defRPr sz="2198">
                <a:solidFill>
                  <a:schemeClr val="accent3"/>
                </a:solidFill>
              </a:defRPr>
            </a:lvl1pPr>
          </a:lstStyle>
          <a:p>
            <a:r>
              <a:rPr lang="en-US" noProof="0"/>
              <a:t>Insert page title (sentence case)</a:t>
            </a:r>
            <a:endParaRPr lang="en-US"/>
          </a:p>
        </p:txBody>
      </p:sp>
      <p:sp>
        <p:nvSpPr>
          <p:cNvPr id="9" name="Footer Placeholder 8">
            <a:extLst>
              <a:ext uri="{FF2B5EF4-FFF2-40B4-BE49-F238E27FC236}">
                <a16:creationId xmlns:a16="http://schemas.microsoft.com/office/drawing/2014/main" id="{880CD7FD-EAEB-294B-8251-AB15CF0D60A9}"/>
              </a:ext>
            </a:extLst>
          </p:cNvPr>
          <p:cNvSpPr>
            <a:spLocks noGrp="1"/>
          </p:cNvSpPr>
          <p:nvPr>
            <p:ph type="ftr" sz="quarter" idx="12"/>
          </p:nvPr>
        </p:nvSpPr>
        <p:spPr/>
        <p:txBody>
          <a:bodyPr/>
          <a:lstStyle/>
          <a:p>
            <a:pPr algn="l"/>
            <a:endParaRPr lang="en-US">
              <a:solidFill>
                <a:srgbClr val="999999"/>
              </a:solidFill>
              <a:latin typeface="Arial" panose="020B0604020202020204" pitchFamily="34" charset="0"/>
            </a:endParaRPr>
          </a:p>
        </p:txBody>
      </p:sp>
      <p:sp>
        <p:nvSpPr>
          <p:cNvPr id="2" name="TextBox 1">
            <a:extLst>
              <a:ext uri="{FF2B5EF4-FFF2-40B4-BE49-F238E27FC236}">
                <a16:creationId xmlns:a16="http://schemas.microsoft.com/office/drawing/2014/main" id="{7A2A88E7-236A-254B-8349-1046EDFC8D05}"/>
              </a:ext>
            </a:extLst>
          </p:cNvPr>
          <p:cNvSpPr txBox="1"/>
          <p:nvPr userDrawn="1"/>
        </p:nvSpPr>
        <p:spPr>
          <a:xfrm>
            <a:off x="744523" y="275780"/>
            <a:ext cx="5192818" cy="215444"/>
          </a:xfrm>
          <a:prstGeom prst="rect">
            <a:avLst/>
          </a:prstGeom>
          <a:noFill/>
        </p:spPr>
        <p:txBody>
          <a:bodyPr wrap="square" lIns="0" tIns="0" rIns="0" bIns="0" rtlCol="0">
            <a:sp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400" kern="1200">
                <a:solidFill>
                  <a:schemeClr val="tx2"/>
                </a:solidFill>
                <a:effectLst/>
                <a:latin typeface="Arial"/>
                <a:ea typeface="+mn-ea"/>
                <a:cs typeface="+mn-cs"/>
              </a:rPr>
              <a:t>Moving Forward from COVID-19 Messaging Guide</a:t>
            </a:r>
          </a:p>
        </p:txBody>
      </p:sp>
      <p:cxnSp>
        <p:nvCxnSpPr>
          <p:cNvPr id="6" name="Straight Connector 5">
            <a:extLst>
              <a:ext uri="{FF2B5EF4-FFF2-40B4-BE49-F238E27FC236}">
                <a16:creationId xmlns:a16="http://schemas.microsoft.com/office/drawing/2014/main" id="{B0283174-8FF8-FD42-883A-8FA3BA32A339}"/>
              </a:ext>
            </a:extLst>
          </p:cNvPr>
          <p:cNvCxnSpPr/>
          <p:nvPr userDrawn="1"/>
        </p:nvCxnSpPr>
        <p:spPr>
          <a:xfrm>
            <a:off x="744523" y="612742"/>
            <a:ext cx="10896884" cy="0"/>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A81D1B-3B3E-FB47-B883-730D855D1B0B}"/>
              </a:ext>
            </a:extLst>
          </p:cNvPr>
          <p:cNvPicPr>
            <a:picLocks noChangeAspect="1"/>
          </p:cNvPicPr>
          <p:nvPr userDrawn="1"/>
        </p:nvPicPr>
        <p:blipFill>
          <a:blip r:embed="rId2"/>
          <a:stretch>
            <a:fillRect/>
          </a:stretch>
        </p:blipFill>
        <p:spPr>
          <a:xfrm>
            <a:off x="11225837" y="254564"/>
            <a:ext cx="415570" cy="205550"/>
          </a:xfrm>
          <a:prstGeom prst="rect">
            <a:avLst/>
          </a:prstGeom>
        </p:spPr>
      </p:pic>
    </p:spTree>
    <p:extLst>
      <p:ext uri="{BB962C8B-B14F-4D97-AF65-F5344CB8AC3E}">
        <p14:creationId xmlns:p14="http://schemas.microsoft.com/office/powerpoint/2010/main" val="426155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Closing Slide">
    <p:bg>
      <p:bgPr>
        <a:solidFill>
          <a:srgbClr val="000000"/>
        </a:solidFill>
        <a:effectLst/>
      </p:bgPr>
    </p:bg>
    <p:spTree>
      <p:nvGrpSpPr>
        <p:cNvPr id="1" name=""/>
        <p:cNvGrpSpPr/>
        <p:nvPr/>
      </p:nvGrpSpPr>
      <p:grpSpPr>
        <a:xfrm>
          <a:off x="0" y="0"/>
          <a:ext cx="0" cy="0"/>
          <a:chOff x="0" y="0"/>
          <a:chExt cx="0" cy="0"/>
        </a:xfrm>
      </p:grpSpPr>
      <p:pic>
        <p:nvPicPr>
          <p:cNvPr id="231" name="Imagen 8" descr="Imagen 8"/>
          <p:cNvPicPr>
            <a:picLocks noChangeAspect="1"/>
          </p:cNvPicPr>
          <p:nvPr/>
        </p:nvPicPr>
        <p:blipFill>
          <a:blip r:embed="rId2"/>
          <a:stretch>
            <a:fillRect/>
          </a:stretch>
        </p:blipFill>
        <p:spPr>
          <a:xfrm>
            <a:off x="3810643" y="3192717"/>
            <a:ext cx="1117605" cy="457205"/>
          </a:xfrm>
          <a:prstGeom prst="rect">
            <a:avLst/>
          </a:prstGeom>
          <a:ln w="12700">
            <a:miter lim="400000"/>
          </a:ln>
        </p:spPr>
      </p:pic>
      <p:sp>
        <p:nvSpPr>
          <p:cNvPr id="232" name="Conector recto 10"/>
          <p:cNvSpPr/>
          <p:nvPr/>
        </p:nvSpPr>
        <p:spPr>
          <a:xfrm>
            <a:off x="5115296" y="3178175"/>
            <a:ext cx="3" cy="495300"/>
          </a:xfrm>
          <a:prstGeom prst="line">
            <a:avLst/>
          </a:prstGeom>
          <a:ln w="6350">
            <a:solidFill>
              <a:srgbClr val="FFFFFF"/>
            </a:solidFill>
            <a:miter/>
          </a:ln>
        </p:spPr>
        <p:txBody>
          <a:bodyPr lIns="45694" tIns="45694" rIns="45694" bIns="45694"/>
          <a:lstStyle/>
          <a:p>
            <a:endParaRPr lang="en-US" sz="2098"/>
          </a:p>
        </p:txBody>
      </p:sp>
      <p:pic>
        <p:nvPicPr>
          <p:cNvPr id="233" name="Imagen 11" descr="Imagen 11"/>
          <p:cNvPicPr>
            <a:picLocks noChangeAspect="1"/>
          </p:cNvPicPr>
          <p:nvPr/>
        </p:nvPicPr>
        <p:blipFill>
          <a:blip r:embed="rId3"/>
          <a:stretch>
            <a:fillRect/>
          </a:stretch>
        </p:blipFill>
        <p:spPr>
          <a:xfrm>
            <a:off x="7462865" y="3200400"/>
            <a:ext cx="1117605" cy="457200"/>
          </a:xfrm>
          <a:prstGeom prst="rect">
            <a:avLst/>
          </a:prstGeom>
          <a:ln w="12700">
            <a:miter lim="400000"/>
          </a:ln>
        </p:spPr>
      </p:pic>
      <p:grpSp>
        <p:nvGrpSpPr>
          <p:cNvPr id="236" name="Grupo 1"/>
          <p:cNvGrpSpPr/>
          <p:nvPr/>
        </p:nvGrpSpPr>
        <p:grpSpPr>
          <a:xfrm>
            <a:off x="5252339" y="3171377"/>
            <a:ext cx="2069137" cy="502105"/>
            <a:chOff x="-1" y="-1"/>
            <a:chExt cx="2069135" cy="502104"/>
          </a:xfrm>
        </p:grpSpPr>
        <p:pic>
          <p:nvPicPr>
            <p:cNvPr id="234" name="Imagen 7" descr="Imagen 7"/>
            <p:cNvPicPr>
              <a:picLocks noChangeAspect="1"/>
            </p:cNvPicPr>
            <p:nvPr/>
          </p:nvPicPr>
          <p:blipFill>
            <a:blip r:embed="rId4"/>
            <a:stretch>
              <a:fillRect/>
            </a:stretch>
          </p:blipFill>
          <p:spPr>
            <a:xfrm>
              <a:off x="-2" y="-2"/>
              <a:ext cx="1954869" cy="478541"/>
            </a:xfrm>
            <a:prstGeom prst="rect">
              <a:avLst/>
            </a:prstGeom>
            <a:ln w="12700" cap="flat">
              <a:noFill/>
              <a:miter lim="400000"/>
            </a:ln>
            <a:effectLst/>
          </p:spPr>
        </p:pic>
        <p:sp>
          <p:nvSpPr>
            <p:cNvPr id="235" name="Conector recto 16"/>
            <p:cNvSpPr/>
            <p:nvPr/>
          </p:nvSpPr>
          <p:spPr>
            <a:xfrm>
              <a:off x="2069129" y="6795"/>
              <a:ext cx="6" cy="495309"/>
            </a:xfrm>
            <a:prstGeom prst="line">
              <a:avLst/>
            </a:prstGeom>
            <a:noFill/>
            <a:ln w="6350" cap="flat">
              <a:solidFill>
                <a:srgbClr val="FFFFFF"/>
              </a:solidFill>
              <a:prstDash val="solid"/>
              <a:miter lim="800000"/>
            </a:ln>
            <a:effectLst/>
          </p:spPr>
          <p:txBody>
            <a:bodyPr wrap="square" lIns="45718" tIns="45718" rIns="45718" bIns="45718" numCol="1" anchor="t">
              <a:noAutofit/>
            </a:bodyPr>
            <a:lstStyle/>
            <a:p>
              <a:endParaRPr lang="en-US" sz="2098"/>
            </a:p>
          </p:txBody>
        </p:sp>
      </p:grpSp>
      <p:sp>
        <p:nvSpPr>
          <p:cNvPr id="237" name="Slide Number"/>
          <p:cNvSpPr txBox="1">
            <a:spLocks noGrp="1"/>
          </p:cNvSpPr>
          <p:nvPr>
            <p:ph type="sldNum" sz="quarter" idx="2"/>
          </p:nvPr>
        </p:nvSpPr>
        <p:spPr>
          <a:xfrm>
            <a:off x="8478982" y="6232200"/>
            <a:ext cx="258620" cy="248302"/>
          </a:xfrm>
          <a:prstGeom prst="rect">
            <a:avLst/>
          </a:prstGeom>
        </p:spPr>
        <p:txBody>
          <a:bodyPr lIns="45718" tIns="45718" rIns="45718" bIns="45718" anchor="ctr"/>
          <a:lstStyle>
            <a:lvl1pPr>
              <a:defRPr sz="1200">
                <a:latin typeface="+mn-lt"/>
                <a:ea typeface="+mn-ea"/>
                <a:cs typeface="+mn-cs"/>
                <a:sym typeface="Calibri"/>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4746836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4_Comparación">
    <p:bg>
      <p:bgRef idx="1001">
        <a:schemeClr val="bg1"/>
      </p:bgRef>
    </p:bg>
    <p:spTree>
      <p:nvGrpSpPr>
        <p:cNvPr id="1" name=""/>
        <p:cNvGrpSpPr/>
        <p:nvPr/>
      </p:nvGrpSpPr>
      <p:grpSpPr>
        <a:xfrm>
          <a:off x="0" y="0"/>
          <a:ext cx="0" cy="0"/>
          <a:chOff x="0" y="0"/>
          <a:chExt cx="0" cy="0"/>
        </a:xfrm>
      </p:grpSpPr>
      <p:pic>
        <p:nvPicPr>
          <p:cNvPr id="4" name="Imagen 3" descr="Imagen que contiene dibujo&#10;&#10;Descripción generada automáticamente">
            <a:extLst>
              <a:ext uri="{FF2B5EF4-FFF2-40B4-BE49-F238E27FC236}">
                <a16:creationId xmlns:a16="http://schemas.microsoft.com/office/drawing/2014/main" id="{020BBDE3-42F1-1D40-9CC5-30842250BE69}"/>
              </a:ext>
            </a:extLst>
          </p:cNvPr>
          <p:cNvPicPr>
            <a:picLocks noChangeAspect="1"/>
          </p:cNvPicPr>
          <p:nvPr userDrawn="1"/>
        </p:nvPicPr>
        <p:blipFill>
          <a:blip r:embed="rId2"/>
          <a:stretch>
            <a:fillRect/>
          </a:stretch>
        </p:blipFill>
        <p:spPr>
          <a:xfrm>
            <a:off x="-2861179" y="-2709193"/>
            <a:ext cx="7429500" cy="6350000"/>
          </a:xfrm>
          <a:prstGeom prst="rect">
            <a:avLst/>
          </a:prstGeom>
        </p:spPr>
      </p:pic>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1004343" y="366426"/>
            <a:ext cx="9565502" cy="846386"/>
          </a:xfrm>
          <a:prstGeom prst="rect">
            <a:avLst/>
          </a:prstGeom>
        </p:spPr>
        <p:txBody>
          <a:bodyPr>
            <a:noAutofit/>
          </a:bodyPr>
          <a:lstStyle>
            <a:lvl1pPr marL="0" marR="0" indent="0" algn="l" defTabSz="1087960" rtl="0" eaLnBrk="1" fontAlgn="auto" latinLnBrk="0" hangingPunct="1">
              <a:lnSpc>
                <a:spcPct val="100000"/>
              </a:lnSpc>
              <a:spcBef>
                <a:spcPts val="0"/>
              </a:spcBef>
              <a:spcAft>
                <a:spcPts val="0"/>
              </a:spcAft>
              <a:buClr>
                <a:schemeClr val="bg1"/>
              </a:buClr>
              <a:buSzPct val="80000"/>
              <a:buFontTx/>
              <a:buNone/>
              <a:tabLst/>
              <a:defRPr sz="2398" b="1" i="0">
                <a:solidFill>
                  <a:schemeClr val="tx1"/>
                </a:solidFill>
                <a:latin typeface="Roboto" panose="02000000000000000000" pitchFamily="2" charset="0"/>
                <a:ea typeface="Roboto" panose="02000000000000000000" pitchFamily="2" charset="0"/>
              </a:defRPr>
            </a:lvl1pPr>
            <a:lvl2pPr marL="0" marR="0" indent="0" algn="l" defTabSz="1087960"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8" b="0" i="0">
                <a:solidFill>
                  <a:schemeClr val="tx1"/>
                </a:solidFill>
                <a:latin typeface="Roboto Light" panose="02000000000000000000" pitchFamily="2" charset="0"/>
                <a:ea typeface="Roboto Light" panose="02000000000000000000" pitchFamily="2" charset="0"/>
              </a:defRPr>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5"/>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pic>
        <p:nvPicPr>
          <p:cNvPr id="15" name="Imagen 14" descr="Imagen que contiene dibujo&#10;&#10;Descripción generada automáticamente">
            <a:extLst>
              <a:ext uri="{FF2B5EF4-FFF2-40B4-BE49-F238E27FC236}">
                <a16:creationId xmlns:a16="http://schemas.microsoft.com/office/drawing/2014/main" id="{BBB6FFE6-C018-FD42-8D28-205B8C3F6942}"/>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637254" y="6479204"/>
            <a:ext cx="516230" cy="212400"/>
          </a:xfrm>
          <a:prstGeom prst="rect">
            <a:avLst/>
          </a:prstGeom>
        </p:spPr>
      </p:pic>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901"/>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rrow" descr="Imagen que contiene dibujo&#10;&#10;Descripción generada automáticamente">
            <a:extLst>
              <a:ext uri="{FF2B5EF4-FFF2-40B4-BE49-F238E27FC236}">
                <a16:creationId xmlns:a16="http://schemas.microsoft.com/office/drawing/2014/main" id="{976A0B78-9B25-D74F-A15A-939BEA696DDF}"/>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86801" y="465808"/>
            <a:ext cx="266770" cy="232538"/>
          </a:xfrm>
          <a:prstGeom prst="rect">
            <a:avLst/>
          </a:prstGeom>
        </p:spPr>
      </p:pic>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1004887" y="1524000"/>
            <a:ext cx="9564955"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0847" indent="0">
              <a:buNone/>
              <a:defRPr sz="1050" b="0" i="0">
                <a:latin typeface="Roboto Mono" pitchFamily="2" charset="0"/>
                <a:ea typeface="Roboto Mono" pitchFamily="2" charset="0"/>
              </a:defRPr>
            </a:lvl4pPr>
            <a:lvl5pPr marL="1827794" indent="0">
              <a:buNone/>
              <a:defRPr sz="1050" b="0" i="0">
                <a:latin typeface="Roboto Mono" pitchFamily="2" charset="0"/>
                <a:ea typeface="Roboto Mono" pitchFamily="2" charset="0"/>
              </a:defRPr>
            </a:lvl5pPr>
          </a:lstStyle>
          <a:p>
            <a:pPr lvl="0"/>
            <a:r>
              <a:rPr lang="en-US"/>
              <a:t>Insert text here</a:t>
            </a:r>
          </a:p>
          <a:p>
            <a:pPr lvl="1"/>
            <a:r>
              <a:rPr lang="en-US"/>
              <a:t>Second level</a:t>
            </a:r>
          </a:p>
          <a:p>
            <a:pPr lvl="2"/>
            <a:r>
              <a:rPr lang="en-US"/>
              <a:t>Third level</a:t>
            </a:r>
          </a:p>
        </p:txBody>
      </p:sp>
    </p:spTree>
    <p:extLst>
      <p:ext uri="{BB962C8B-B14F-4D97-AF65-F5344CB8AC3E}">
        <p14:creationId xmlns:p14="http://schemas.microsoft.com/office/powerpoint/2010/main" val="3517505333"/>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2130086" y="287691"/>
            <a:ext cx="955722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0908716"/>
      </p:ext>
    </p:extLst>
  </p:cSld>
  <p:clrMapOvr>
    <a:masterClrMapping/>
  </p:clrMapOvr>
  <p:extLst>
    <p:ext uri="{DCECCB84-F9BA-43D5-87BE-67443E8EF086}">
      <p15:sldGuideLst xmlns:p15="http://schemas.microsoft.com/office/powerpoint/2012/main">
        <p15:guide id="1" pos="289">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Basic Slide">
    <p:spTree>
      <p:nvGrpSpPr>
        <p:cNvPr id="1" name=""/>
        <p:cNvGrpSpPr/>
        <p:nvPr/>
      </p:nvGrpSpPr>
      <p:grpSpPr>
        <a:xfrm>
          <a:off x="0" y="0"/>
          <a:ext cx="0" cy="0"/>
          <a:chOff x="0" y="0"/>
          <a:chExt cx="0" cy="0"/>
        </a:xfrm>
      </p:grpSpPr>
      <p:pic>
        <p:nvPicPr>
          <p:cNvPr id="84" name="Imagen 5" descr="Imagen 5"/>
          <p:cNvPicPr>
            <a:picLocks noChangeAspect="1"/>
          </p:cNvPicPr>
          <p:nvPr/>
        </p:nvPicPr>
        <p:blipFill>
          <a:blip r:embed="rId2" cstate="screen">
            <a:alphaModFix amt="78000"/>
            <a:extLst>
              <a:ext uri="{28A0092B-C50C-407E-A947-70E740481C1C}">
                <a14:useLocalDpi xmlns:a14="http://schemas.microsoft.com/office/drawing/2010/main"/>
              </a:ext>
            </a:extLst>
          </a:blip>
          <a:srcRect/>
          <a:stretch>
            <a:fillRect/>
          </a:stretch>
        </p:blipFill>
        <p:spPr>
          <a:xfrm>
            <a:off x="1" y="4"/>
            <a:ext cx="3691858" cy="4190695"/>
          </a:xfrm>
          <a:prstGeom prst="rect">
            <a:avLst/>
          </a:prstGeom>
          <a:ln w="12700">
            <a:miter lim="400000"/>
          </a:ln>
        </p:spPr>
      </p:pic>
      <p:sp>
        <p:nvSpPr>
          <p:cNvPr id="85" name="Slide Number"/>
          <p:cNvSpPr txBox="1">
            <a:spLocks noGrp="1"/>
          </p:cNvSpPr>
          <p:nvPr>
            <p:ph type="sldNum" sz="quarter" idx="2"/>
          </p:nvPr>
        </p:nvSpPr>
        <p:spPr>
          <a:xfrm>
            <a:off x="11550641" y="6536754"/>
            <a:ext cx="139838" cy="139701"/>
          </a:xfrm>
          <a:prstGeom prst="rect">
            <a:avLst/>
          </a:prstGeom>
        </p:spPr>
        <p:txBody>
          <a:bodyPr/>
          <a:lstStyle>
            <a:lvl1pPr>
              <a:defRPr>
                <a:latin typeface="Roboto"/>
                <a:ea typeface="Roboto"/>
                <a:cs typeface="Roboto"/>
                <a:sym typeface="Roboto"/>
              </a:defRPr>
            </a:lvl1pPr>
          </a:lstStyle>
          <a:p>
            <a:fld id="{86CB4B4D-7CA3-9044-876B-883B54F8677D}" type="slidenum">
              <a:rPr lang="en-US" smtClean="0"/>
              <a:t>‹#›</a:t>
            </a:fld>
            <a:endParaRPr lang="en-US"/>
          </a:p>
        </p:txBody>
      </p:sp>
      <p:sp>
        <p:nvSpPr>
          <p:cNvPr id="86" name="Classification"/>
          <p:cNvSpPr txBox="1"/>
          <p:nvPr/>
        </p:nvSpPr>
        <p:spPr>
          <a:xfrm>
            <a:off x="2814655" y="6559837"/>
            <a:ext cx="403852" cy="9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88557">
              <a:defRPr sz="600">
                <a:latin typeface="Roboto"/>
                <a:ea typeface="Roboto"/>
                <a:cs typeface="Roboto"/>
                <a:sym typeface="Roboto"/>
              </a:defRPr>
            </a:lvl1pPr>
          </a:lstStyle>
          <a:p>
            <a:r>
              <a:rPr lang="en-US" sz="600"/>
              <a:t>CUSTOMER</a:t>
            </a:r>
          </a:p>
        </p:txBody>
      </p:sp>
      <p:sp>
        <p:nvSpPr>
          <p:cNvPr id="87" name="Copyright"/>
          <p:cNvSpPr txBox="1"/>
          <p:nvPr/>
        </p:nvSpPr>
        <p:spPr>
          <a:xfrm>
            <a:off x="504003" y="6559837"/>
            <a:ext cx="2269679" cy="9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84121" indent="-84121" defTabSz="1088557">
              <a:buClr>
                <a:srgbClr val="000000"/>
              </a:buClr>
              <a:buSzPct val="100000"/>
              <a:buFont typeface="Arial"/>
              <a:buChar char="©"/>
              <a:defRPr sz="600">
                <a:latin typeface="Roboto"/>
                <a:ea typeface="Roboto"/>
                <a:cs typeface="Roboto"/>
                <a:sym typeface="Roboto"/>
              </a:defRPr>
            </a:lvl1pPr>
          </a:lstStyle>
          <a:p>
            <a:r>
              <a:rPr lang="en-US" sz="600"/>
              <a:t>2021 SAP SE or an SAP affiliate company. All rights reserved.  ǀ</a:t>
            </a:r>
          </a:p>
        </p:txBody>
      </p:sp>
      <p:pic>
        <p:nvPicPr>
          <p:cNvPr id="88" name="Imagen 14" descr="Imagen 14"/>
          <p:cNvPicPr>
            <a:picLocks noChangeAspect="1"/>
          </p:cNvPicPr>
          <p:nvPr/>
        </p:nvPicPr>
        <p:blipFill>
          <a:blip r:embed="rId3"/>
          <a:stretch>
            <a:fillRect/>
          </a:stretch>
        </p:blipFill>
        <p:spPr>
          <a:xfrm>
            <a:off x="10637255" y="6479208"/>
            <a:ext cx="516232" cy="212401"/>
          </a:xfrm>
          <a:prstGeom prst="rect">
            <a:avLst/>
          </a:prstGeom>
          <a:ln w="12700">
            <a:miter lim="400000"/>
          </a:ln>
        </p:spPr>
      </p:pic>
      <p:sp>
        <p:nvSpPr>
          <p:cNvPr id="89" name="SAP logo line"/>
          <p:cNvSpPr/>
          <p:nvPr/>
        </p:nvSpPr>
        <p:spPr>
          <a:xfrm>
            <a:off x="11314643" y="6424896"/>
            <a:ext cx="1" cy="320676"/>
          </a:xfrm>
          <a:prstGeom prst="line">
            <a:avLst/>
          </a:prstGeom>
          <a:ln>
            <a:solidFill>
              <a:srgbClr val="000000"/>
            </a:solidFill>
            <a:miter/>
          </a:ln>
        </p:spPr>
        <p:txBody>
          <a:bodyPr lIns="45695" rIns="45695"/>
          <a:lstStyle/>
          <a:p>
            <a:endParaRPr lang="en-US" sz="2098"/>
          </a:p>
        </p:txBody>
      </p:sp>
      <p:pic>
        <p:nvPicPr>
          <p:cNvPr id="90" name="Arrow" descr="Arr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00" y="465810"/>
            <a:ext cx="266770" cy="232539"/>
          </a:xfrm>
          <a:prstGeom prst="rect">
            <a:avLst/>
          </a:prstGeom>
          <a:ln w="12700">
            <a:miter lim="400000"/>
          </a:ln>
        </p:spPr>
      </p:pic>
      <p:sp>
        <p:nvSpPr>
          <p:cNvPr id="91" name="Title Text"/>
          <p:cNvSpPr txBox="1">
            <a:spLocks noGrp="1"/>
          </p:cNvSpPr>
          <p:nvPr>
            <p:ph type="title" hasCustomPrompt="1"/>
          </p:nvPr>
        </p:nvSpPr>
        <p:spPr>
          <a:xfrm>
            <a:off x="1003300" y="368300"/>
            <a:ext cx="9563100" cy="850900"/>
          </a:xfrm>
          <a:prstGeom prst="rect">
            <a:avLst/>
          </a:prstGeom>
        </p:spPr>
        <p:txBody>
          <a:bodyPr lIns="45719" tIns="45719" rIns="45719" bIns="45719">
            <a:noAutofit/>
          </a:bodyPr>
          <a:lstStyle>
            <a:lvl1pPr defTabSz="1087958">
              <a:defRPr sz="2398" b="0">
                <a:latin typeface="Roboto"/>
                <a:ea typeface="Roboto"/>
                <a:cs typeface="Roboto"/>
                <a:sym typeface="Roboto"/>
              </a:defRPr>
            </a:lvl1pPr>
          </a:lstStyle>
          <a:p>
            <a:r>
              <a:rPr lang="en-US"/>
              <a:t>Title Text</a:t>
            </a:r>
          </a:p>
        </p:txBody>
      </p:sp>
      <p:sp>
        <p:nvSpPr>
          <p:cNvPr id="92" name="Body Level One…"/>
          <p:cNvSpPr txBox="1">
            <a:spLocks noGrp="1"/>
          </p:cNvSpPr>
          <p:nvPr>
            <p:ph type="body" idx="1" hasCustomPrompt="1"/>
          </p:nvPr>
        </p:nvSpPr>
        <p:spPr>
          <a:xfrm>
            <a:off x="1004341" y="1524000"/>
            <a:ext cx="9565503" cy="4521200"/>
          </a:xfrm>
          <a:prstGeom prst="rect">
            <a:avLst/>
          </a:prstGeom>
        </p:spPr>
        <p:txBody>
          <a:bodyPr lIns="45719" tIns="45719" rIns="45719" bIns="45719"/>
          <a:lstStyle>
            <a:lvl1pPr defTabSz="1087958">
              <a:spcBef>
                <a:spcPts val="600"/>
              </a:spcBef>
              <a:defRPr sz="1400" b="1">
                <a:latin typeface="Roboto"/>
                <a:ea typeface="Roboto"/>
                <a:cs typeface="Roboto"/>
                <a:sym typeface="Roboto"/>
              </a:defRPr>
            </a:lvl1pPr>
            <a:lvl2pPr marL="0" indent="0" defTabSz="1087958">
              <a:spcBef>
                <a:spcPts val="300"/>
              </a:spcBef>
              <a:buSzTx/>
              <a:buNone/>
              <a:defRPr sz="1300">
                <a:latin typeface="Roboto"/>
                <a:ea typeface="Roboto"/>
                <a:cs typeface="Roboto"/>
                <a:sym typeface="Roboto"/>
              </a:defRPr>
            </a:lvl2pPr>
            <a:lvl3pPr marL="0" indent="0" defTabSz="1087958">
              <a:spcBef>
                <a:spcPts val="300"/>
              </a:spcBef>
              <a:buSzTx/>
              <a:buNone/>
              <a:defRPr sz="1000">
                <a:latin typeface="Roboto Mono"/>
                <a:ea typeface="Roboto Mono"/>
                <a:cs typeface="Roboto Mono"/>
                <a:sym typeface="Roboto Mono"/>
              </a:defRPr>
            </a:lvl3pPr>
            <a:lvl4pPr marL="0" indent="126930" defTabSz="1087958">
              <a:spcBef>
                <a:spcPts val="0"/>
              </a:spcBef>
              <a:buSzTx/>
              <a:buNone/>
              <a:defRPr sz="1000">
                <a:latin typeface="Roboto Mono"/>
                <a:ea typeface="Roboto Mono"/>
                <a:cs typeface="Roboto Mono"/>
                <a:sym typeface="Roboto Mono"/>
              </a:defRPr>
            </a:lvl4pPr>
            <a:lvl5pPr marL="0" indent="253861" defTabSz="1087958">
              <a:spcBef>
                <a:spcPts val="0"/>
              </a:spcBef>
              <a:buSzTx/>
              <a:buNone/>
              <a:defRPr sz="900">
                <a:latin typeface="Roboto Mono"/>
                <a:ea typeface="Roboto Mono"/>
                <a:cs typeface="Roboto Mono"/>
                <a:sym typeface="Roboto Mono"/>
              </a:defRPr>
            </a:lvl5pPr>
          </a:lstStyle>
          <a:p>
            <a:r>
              <a:rPr lang="en-US"/>
              <a:t>Title goes here and here</a:t>
            </a:r>
          </a:p>
          <a:p>
            <a:pPr lvl="1"/>
            <a:endParaRPr lang="en-US"/>
          </a:p>
          <a:p>
            <a:pPr lvl="2"/>
            <a:endParaRPr lang="en-US"/>
          </a:p>
          <a:p>
            <a:pPr lvl="3"/>
            <a:endParaRPr lang="en-US"/>
          </a:p>
          <a:p>
            <a:pPr lvl="4"/>
            <a:endParaRPr lang="en-US"/>
          </a:p>
        </p:txBody>
      </p:sp>
    </p:spTree>
    <p:extLst>
      <p:ext uri="{BB962C8B-B14F-4D97-AF65-F5344CB8AC3E}">
        <p14:creationId xmlns:p14="http://schemas.microsoft.com/office/powerpoint/2010/main" val="407329005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1004343" y="366426"/>
            <a:ext cx="9565502" cy="846386"/>
          </a:xfrm>
          <a:prstGeom prst="rect">
            <a:avLst/>
          </a:prstGeom>
        </p:spPr>
        <p:txBody>
          <a:bodyPr>
            <a:noAutofit/>
          </a:bodyPr>
          <a:lstStyle>
            <a:lvl1pPr marL="0" marR="0" indent="0" algn="l" defTabSz="1087960" rtl="0" eaLnBrk="1" fontAlgn="auto" latinLnBrk="0" hangingPunct="1">
              <a:lnSpc>
                <a:spcPct val="100000"/>
              </a:lnSpc>
              <a:spcBef>
                <a:spcPts val="0"/>
              </a:spcBef>
              <a:spcAft>
                <a:spcPts val="0"/>
              </a:spcAft>
              <a:buClr>
                <a:schemeClr val="bg1"/>
              </a:buClr>
              <a:buSzPct val="80000"/>
              <a:buFontTx/>
              <a:buNone/>
              <a:tabLst/>
              <a:defRPr sz="2398" b="1" i="0">
                <a:solidFill>
                  <a:schemeClr val="tx1"/>
                </a:solidFill>
                <a:latin typeface="Roboto" panose="02000000000000000000" pitchFamily="2" charset="0"/>
                <a:ea typeface="Roboto" panose="02000000000000000000" pitchFamily="2" charset="0"/>
              </a:defRPr>
            </a:lvl1pPr>
            <a:lvl2pPr marL="0" marR="0" indent="0" algn="l" defTabSz="1087960"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8" b="0" i="0">
                <a:solidFill>
                  <a:schemeClr val="tx1"/>
                </a:solidFill>
                <a:latin typeface="Roboto Light" panose="02000000000000000000" pitchFamily="2" charset="0"/>
                <a:ea typeface="Roboto Light" panose="02000000000000000000" pitchFamily="2" charset="0"/>
              </a:defRPr>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5"/>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sp>
        <p:nvSpPr>
          <p:cNvPr id="12" name="Classification">
            <a:extLst>
              <a:ext uri="{FF2B5EF4-FFF2-40B4-BE49-F238E27FC236}">
                <a16:creationId xmlns:a16="http://schemas.microsoft.com/office/drawing/2014/main" id="{59BAAF8F-352A-4E4D-BE04-0774606BB3EF}"/>
              </a:ext>
            </a:extLst>
          </p:cNvPr>
          <p:cNvSpPr txBox="1"/>
          <p:nvPr userDrawn="1"/>
        </p:nvSpPr>
        <p:spPr bwMode="black">
          <a:xfrm>
            <a:off x="2814656" y="6559838"/>
            <a:ext cx="251606" cy="92333"/>
          </a:xfrm>
          <a:prstGeom prst="rect">
            <a:avLst/>
          </a:prstGeom>
          <a:noFill/>
        </p:spPr>
        <p:txBody>
          <a:bodyPr wrap="none" lIns="0" tIns="0" rIns="0" bIns="0" rtlCol="0">
            <a:spAutoFit/>
          </a:bodyPr>
          <a:lstStyle/>
          <a:p>
            <a:pPr marL="0" marR="0" indent="0" algn="l" defTabSz="108796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Roboto" panose="02000000000000000000" pitchFamily="2" charset="0"/>
                <a:ea typeface="Roboto" panose="02000000000000000000" pitchFamily="2" charset="0"/>
                <a:cs typeface="Arial Unicode MS" pitchFamily="34" charset="-128"/>
                <a:sym typeface="Arial"/>
              </a:rPr>
              <a:t>ENGRO</a:t>
            </a:r>
          </a:p>
        </p:txBody>
      </p:sp>
      <p:sp>
        <p:nvSpPr>
          <p:cNvPr id="13" name="Copyright">
            <a:extLst>
              <a:ext uri="{FF2B5EF4-FFF2-40B4-BE49-F238E27FC236}">
                <a16:creationId xmlns:a16="http://schemas.microsoft.com/office/drawing/2014/main" id="{A3D8B7BC-3C84-1847-9043-3537361A69F1}"/>
              </a:ext>
            </a:extLst>
          </p:cNvPr>
          <p:cNvSpPr txBox="1"/>
          <p:nvPr userDrawn="1"/>
        </p:nvSpPr>
        <p:spPr bwMode="black">
          <a:xfrm>
            <a:off x="504003" y="6559838"/>
            <a:ext cx="2269679" cy="92333"/>
          </a:xfrm>
          <a:prstGeom prst="rect">
            <a:avLst/>
          </a:prstGeom>
          <a:noFill/>
        </p:spPr>
        <p:txBody>
          <a:bodyPr wrap="square" lIns="0" tIns="0" rIns="0" bIns="0" rtlCol="0">
            <a:spAutoFit/>
          </a:bodyPr>
          <a:lstStyle/>
          <a:p>
            <a:pPr marL="84075" marR="0" indent="-84075" algn="l" defTabSz="108796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0" i="0" noProof="0">
                <a:solidFill>
                  <a:schemeClr val="tx1"/>
                </a:solidFill>
                <a:latin typeface="Roboto" panose="02000000000000000000" pitchFamily="2" charset="0"/>
                <a:ea typeface="Roboto" panose="02000000000000000000" pitchFamily="2" charset="0"/>
              </a:rPr>
              <a:t>2021 SAP SE or an SAP affiliate company. All rights reserved.  </a:t>
            </a:r>
            <a:r>
              <a:rPr kumimoji="0" lang="en-US" sz="600" b="0" i="0" u="none" kern="0" baseline="0">
                <a:solidFill>
                  <a:schemeClr val="tx1"/>
                </a:solidFill>
                <a:latin typeface="Roboto" panose="02000000000000000000" pitchFamily="2" charset="0"/>
                <a:ea typeface="Roboto" panose="02000000000000000000" pitchFamily="2" charset="0"/>
                <a:cs typeface="Arial Unicode MS" pitchFamily="34" charset="-128"/>
                <a:sym typeface="Arial"/>
              </a:rPr>
              <a:t>ǀ</a:t>
            </a:r>
          </a:p>
        </p:txBody>
      </p:sp>
      <p:pic>
        <p:nvPicPr>
          <p:cNvPr id="14" name="Slogan">
            <a:extLst>
              <a:ext uri="{FF2B5EF4-FFF2-40B4-BE49-F238E27FC236}">
                <a16:creationId xmlns:a16="http://schemas.microsoft.com/office/drawing/2014/main" id="{DE68772F-554A-1747-990A-A4BAFE91CFD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115438" y="310995"/>
            <a:ext cx="774700" cy="774700"/>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BBB6FFE6-C018-FD42-8D28-205B8C3F694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637254" y="6479204"/>
            <a:ext cx="516230" cy="212400"/>
          </a:xfrm>
          <a:prstGeom prst="rect">
            <a:avLst/>
          </a:prstGeom>
        </p:spPr>
      </p:pic>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901"/>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rrow" descr="Imagen que contiene dibujo&#10;&#10;Descripción generada automáticamente">
            <a:extLst>
              <a:ext uri="{FF2B5EF4-FFF2-40B4-BE49-F238E27FC236}">
                <a16:creationId xmlns:a16="http://schemas.microsoft.com/office/drawing/2014/main" id="{976A0B78-9B25-D74F-A15A-939BEA696DD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86801" y="465808"/>
            <a:ext cx="266770" cy="232538"/>
          </a:xfrm>
          <a:prstGeom prst="rect">
            <a:avLst/>
          </a:prstGeom>
        </p:spPr>
      </p:pic>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1004887" y="1524000"/>
            <a:ext cx="9564955"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0847" indent="0">
              <a:buNone/>
              <a:defRPr sz="1050" b="0" i="0">
                <a:latin typeface="Roboto Mono" pitchFamily="2" charset="0"/>
                <a:ea typeface="Roboto Mono" pitchFamily="2" charset="0"/>
              </a:defRPr>
            </a:lvl4pPr>
            <a:lvl5pPr marL="1827794" indent="0">
              <a:buNone/>
              <a:defRPr sz="1050" b="0" i="0">
                <a:latin typeface="Roboto Mono" pitchFamily="2" charset="0"/>
                <a:ea typeface="Roboto Mono" pitchFamily="2" charset="0"/>
              </a:defRPr>
            </a:lvl5pPr>
          </a:lstStyle>
          <a:p>
            <a:pPr lvl="0"/>
            <a:r>
              <a:rPr lang="en-US"/>
              <a:t>Insert text here</a:t>
            </a:r>
          </a:p>
          <a:p>
            <a:pPr lvl="1"/>
            <a:r>
              <a:rPr lang="en-US"/>
              <a:t>Second level</a:t>
            </a:r>
          </a:p>
          <a:p>
            <a:pPr lvl="2"/>
            <a:r>
              <a:rPr lang="en-US"/>
              <a:t>Third level</a:t>
            </a:r>
          </a:p>
        </p:txBody>
      </p:sp>
    </p:spTree>
    <p:extLst>
      <p:ext uri="{BB962C8B-B14F-4D97-AF65-F5344CB8AC3E}">
        <p14:creationId xmlns:p14="http://schemas.microsoft.com/office/powerpoint/2010/main" val="394387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tent-basic">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5710964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2_Divider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48879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Comparación">
    <p:bg>
      <p:bgRef idx="1001">
        <a:schemeClr val="bg1"/>
      </p:bgRef>
    </p:bg>
    <p:spTree>
      <p:nvGrpSpPr>
        <p:cNvPr id="1" name=""/>
        <p:cNvGrpSpPr/>
        <p:nvPr/>
      </p:nvGrpSpPr>
      <p:grpSpPr>
        <a:xfrm>
          <a:off x="0" y="0"/>
          <a:ext cx="0" cy="0"/>
          <a:chOff x="0" y="0"/>
          <a:chExt cx="0" cy="0"/>
        </a:xfrm>
      </p:grpSpPr>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504000" y="366426"/>
            <a:ext cx="11185200" cy="846386"/>
          </a:xfrm>
          <a:prstGeom prst="rect">
            <a:avLst/>
          </a:prstGeom>
        </p:spPr>
        <p:txBody>
          <a:bodyPr>
            <a:noAutofit/>
          </a:bodyPr>
          <a:lstStyle>
            <a:lvl1pPr marL="0" marR="0" indent="0" algn="l" defTabSz="1088285" rtl="0" eaLnBrk="1" fontAlgn="auto" latinLnBrk="0" hangingPunct="1">
              <a:lnSpc>
                <a:spcPct val="100000"/>
              </a:lnSpc>
              <a:spcBef>
                <a:spcPts val="0"/>
              </a:spcBef>
              <a:spcAft>
                <a:spcPts val="0"/>
              </a:spcAft>
              <a:buClr>
                <a:schemeClr val="bg1"/>
              </a:buClr>
              <a:buSzPct val="80000"/>
              <a:buFontTx/>
              <a:buNone/>
              <a:tabLst/>
              <a:defRPr sz="2399" b="1" i="0">
                <a:solidFill>
                  <a:schemeClr val="tx1"/>
                </a:solidFill>
                <a:latin typeface="Roboto" panose="02000000000000000000" pitchFamily="2" charset="0"/>
                <a:ea typeface="Roboto" panose="02000000000000000000" pitchFamily="2" charset="0"/>
              </a:defRPr>
            </a:lvl1pPr>
            <a:lvl2pPr marL="0" marR="0" indent="0" algn="l" defTabSz="1088285"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9" b="0" i="0">
                <a:solidFill>
                  <a:schemeClr val="tx1"/>
                </a:solidFill>
                <a:latin typeface="Roboto Light" panose="02000000000000000000" pitchFamily="2" charset="0"/>
                <a:ea typeface="Roboto Light" panose="02000000000000000000" pitchFamily="2" charset="0"/>
              </a:defRPr>
            </a:lvl2pPr>
            <a:lvl3pPr marL="359838" marR="0" indent="-179307" algn="l" defTabSz="1088285"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57" marR="0" indent="-179919" algn="l" defTabSz="108828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3"/>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899"/>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504000" y="1524000"/>
            <a:ext cx="11185200"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1257" indent="0">
              <a:buNone/>
              <a:defRPr sz="1050" b="0" i="0">
                <a:latin typeface="Roboto Mono" pitchFamily="2" charset="0"/>
                <a:ea typeface="Roboto Mono" pitchFamily="2" charset="0"/>
              </a:defRPr>
            </a:lvl4pPr>
            <a:lvl5pPr marL="1828342" indent="0">
              <a:buNone/>
              <a:defRPr sz="1050" b="0" i="0">
                <a:latin typeface="Roboto Mono" pitchFamily="2" charset="0"/>
                <a:ea typeface="Roboto Mono" pitchFamily="2" charset="0"/>
              </a:defRPr>
            </a:lvl5pPr>
          </a:lstStyle>
          <a:p>
            <a:pPr lvl="0"/>
            <a:r>
              <a:rPr lang="es-ES" err="1"/>
              <a:t>Insert</a:t>
            </a:r>
            <a:r>
              <a:rPr lang="es-ES"/>
              <a:t> </a:t>
            </a:r>
            <a:r>
              <a:rPr lang="es-ES" err="1"/>
              <a:t>text</a:t>
            </a:r>
            <a:r>
              <a:rPr lang="es-ES"/>
              <a:t> </a:t>
            </a:r>
            <a:r>
              <a:rPr lang="es-ES" err="1"/>
              <a:t>here</a:t>
            </a:r>
            <a:endParaRPr lang="es-ES"/>
          </a:p>
          <a:p>
            <a:pPr lvl="1"/>
            <a:r>
              <a:rPr lang="es-ES" err="1"/>
              <a:t>Second</a:t>
            </a:r>
            <a:r>
              <a:rPr lang="es-ES"/>
              <a:t> </a:t>
            </a:r>
            <a:r>
              <a:rPr lang="es-ES" err="1"/>
              <a:t>level</a:t>
            </a:r>
            <a:endParaRPr lang="es-ES"/>
          </a:p>
          <a:p>
            <a:pPr lvl="2"/>
            <a:r>
              <a:rPr lang="es-ES" err="1"/>
              <a:t>Third</a:t>
            </a:r>
            <a:r>
              <a:rPr lang="es-ES"/>
              <a:t> </a:t>
            </a:r>
            <a:r>
              <a:rPr lang="es-ES" err="1"/>
              <a:t>level</a:t>
            </a:r>
            <a:endParaRPr lang="es-ES"/>
          </a:p>
        </p:txBody>
      </p:sp>
    </p:spTree>
    <p:extLst>
      <p:ext uri="{BB962C8B-B14F-4D97-AF65-F5344CB8AC3E}">
        <p14:creationId xmlns:p14="http://schemas.microsoft.com/office/powerpoint/2010/main" val="3333974547"/>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4727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Título y objetos">
    <p:bg>
      <p:bgRef idx="1001">
        <a:schemeClr val="bg1"/>
      </p:bgRef>
    </p:bg>
    <p:spTree>
      <p:nvGrpSpPr>
        <p:cNvPr id="1" name=""/>
        <p:cNvGrpSpPr/>
        <p:nvPr/>
      </p:nvGrpSpPr>
      <p:grpSpPr>
        <a:xfrm>
          <a:off x="0" y="0"/>
          <a:ext cx="0" cy="0"/>
          <a:chOff x="0" y="0"/>
          <a:chExt cx="0" cy="0"/>
        </a:xfrm>
      </p:grpSpPr>
      <p:pic>
        <p:nvPicPr>
          <p:cNvPr id="4" name="Imagen 3" descr="Imagen que contiene tabla, vidrio, botella, lentes&#10;&#10;Descripción generada automáticamente">
            <a:extLst>
              <a:ext uri="{FF2B5EF4-FFF2-40B4-BE49-F238E27FC236}">
                <a16:creationId xmlns:a16="http://schemas.microsoft.com/office/drawing/2014/main" id="{B62FC646-9825-1846-9C37-9385DA7DE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A7ED3688-7E35-D541-BDE7-029CE1D9BDA3}"/>
              </a:ext>
            </a:extLst>
          </p:cNvPr>
          <p:cNvSpPr/>
          <p:nvPr userDrawn="1"/>
        </p:nvSpPr>
        <p:spPr>
          <a:xfrm>
            <a:off x="-1" y="-1"/>
            <a:ext cx="12192001" cy="685800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p>
        </p:txBody>
      </p:sp>
      <p:sp>
        <p:nvSpPr>
          <p:cNvPr id="8" name="Marcador de texto 7">
            <a:extLst>
              <a:ext uri="{FF2B5EF4-FFF2-40B4-BE49-F238E27FC236}">
                <a16:creationId xmlns:a16="http://schemas.microsoft.com/office/drawing/2014/main" id="{EE59EB68-6DC3-A548-87BC-CE6F7628BB4D}"/>
              </a:ext>
            </a:extLst>
          </p:cNvPr>
          <p:cNvSpPr>
            <a:spLocks noGrp="1"/>
          </p:cNvSpPr>
          <p:nvPr>
            <p:ph type="body" sz="quarter" idx="10" hasCustomPrompt="1"/>
          </p:nvPr>
        </p:nvSpPr>
        <p:spPr>
          <a:xfrm>
            <a:off x="586802" y="2343602"/>
            <a:ext cx="8278231" cy="2000547"/>
          </a:xfrm>
          <a:prstGeom prst="rect">
            <a:avLst/>
          </a:prstGeom>
        </p:spPr>
        <p:txBody>
          <a:bodyPr>
            <a:spAutoFit/>
          </a:bodyPr>
          <a:lstStyle>
            <a:lvl1pPr marL="0" indent="0">
              <a:buFontTx/>
              <a:buNone/>
              <a:defRPr sz="12997" b="0" i="0">
                <a:latin typeface="Roboto Thin" panose="02000000000000000000" pitchFamily="2" charset="0"/>
                <a:ea typeface="Roboto Thin" panose="02000000000000000000" pitchFamily="2" charset="0"/>
              </a:defRPr>
            </a:lvl1pPr>
            <a:lvl2pPr marL="457086" indent="0">
              <a:buFontTx/>
              <a:buNone/>
              <a:defRPr/>
            </a:lvl2pPr>
            <a:lvl3pPr marL="914172" indent="0">
              <a:buFontTx/>
              <a:buNone/>
              <a:defRPr/>
            </a:lvl3pPr>
            <a:lvl4pPr marL="1371257" indent="0">
              <a:buFontTx/>
              <a:buNone/>
              <a:defRPr/>
            </a:lvl4pPr>
            <a:lvl5pPr marL="1828342" indent="0">
              <a:buFontTx/>
              <a:buNone/>
              <a:defRPr/>
            </a:lvl5pPr>
          </a:lstStyle>
          <a:p>
            <a:pPr lvl="0"/>
            <a:r>
              <a:rPr lang="es-ES"/>
              <a:t>00</a:t>
            </a:r>
          </a:p>
        </p:txBody>
      </p:sp>
      <p:sp>
        <p:nvSpPr>
          <p:cNvPr id="17" name="Marcador de texto 7">
            <a:extLst>
              <a:ext uri="{FF2B5EF4-FFF2-40B4-BE49-F238E27FC236}">
                <a16:creationId xmlns:a16="http://schemas.microsoft.com/office/drawing/2014/main" id="{84885F20-2888-3A40-A4E5-CA788220112A}"/>
              </a:ext>
            </a:extLst>
          </p:cNvPr>
          <p:cNvSpPr>
            <a:spLocks noGrp="1"/>
          </p:cNvSpPr>
          <p:nvPr>
            <p:ph type="body" sz="quarter" idx="11" hasCustomPrompt="1"/>
          </p:nvPr>
        </p:nvSpPr>
        <p:spPr>
          <a:xfrm>
            <a:off x="586802" y="4262716"/>
            <a:ext cx="8278231" cy="860400"/>
          </a:xfrm>
          <a:prstGeom prst="rect">
            <a:avLst/>
          </a:prstGeom>
        </p:spPr>
        <p:txBody>
          <a:bodyPr/>
          <a:lstStyle>
            <a:lvl1pPr marL="0" indent="0">
              <a:buFontTx/>
              <a:buNone/>
              <a:defRPr sz="5998" b="0" i="0">
                <a:latin typeface="Roboto Thin" panose="02000000000000000000" pitchFamily="2" charset="0"/>
                <a:ea typeface="Roboto Thin" panose="02000000000000000000" pitchFamily="2" charset="0"/>
              </a:defRPr>
            </a:lvl1pPr>
            <a:lvl2pPr marL="457086" indent="0">
              <a:buFontTx/>
              <a:buNone/>
              <a:defRPr/>
            </a:lvl2pPr>
            <a:lvl3pPr marL="914172" indent="0">
              <a:buFontTx/>
              <a:buNone/>
              <a:defRPr/>
            </a:lvl3pPr>
            <a:lvl4pPr marL="1371257" indent="0">
              <a:buFontTx/>
              <a:buNone/>
              <a:defRPr/>
            </a:lvl4pPr>
            <a:lvl5pPr marL="1828342" indent="0">
              <a:buFontTx/>
              <a:buNone/>
              <a:defRPr/>
            </a:lvl5pPr>
          </a:lstStyle>
          <a:p>
            <a:pPr lvl="0"/>
            <a:r>
              <a:rPr lang="es-ES" err="1"/>
              <a:t>Divider</a:t>
            </a:r>
            <a:r>
              <a:rPr lang="es-ES"/>
              <a:t> page</a:t>
            </a:r>
          </a:p>
        </p:txBody>
      </p:sp>
    </p:spTree>
    <p:extLst>
      <p:ext uri="{BB962C8B-B14F-4D97-AF65-F5344CB8AC3E}">
        <p14:creationId xmlns:p14="http://schemas.microsoft.com/office/powerpoint/2010/main" val="1914729048"/>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030970277"/>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32491824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spTree>
    <p:extLst>
      <p:ext uri="{BB962C8B-B14F-4D97-AF65-F5344CB8AC3E}">
        <p14:creationId xmlns:p14="http://schemas.microsoft.com/office/powerpoint/2010/main" val="2095129456"/>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70" y="1620000"/>
            <a:ext cx="11182288" cy="4716000"/>
          </a:xfrm>
        </p:spPr>
        <p:txBody>
          <a:bodyPr>
            <a:normAutofit/>
          </a:bodyPr>
          <a:lstStyle>
            <a:lvl1pPr marL="0" marR="0" indent="0" algn="l" defTabSz="1087960" rtl="0" eaLnBrk="1" fontAlgn="auto" latinLnBrk="0" hangingPunct="1">
              <a:lnSpc>
                <a:spcPct val="100000"/>
              </a:lnSpc>
              <a:spcBef>
                <a:spcPts val="2998"/>
              </a:spcBef>
              <a:spcAft>
                <a:spcPts val="0"/>
              </a:spcAft>
              <a:buClr>
                <a:schemeClr val="accent1"/>
              </a:buClr>
              <a:buSzPct val="80000"/>
              <a:buFontTx/>
              <a:buNone/>
              <a:tabLst/>
              <a:defRPr sz="1998" b="0"/>
            </a:lvl1pPr>
            <a:lvl2pPr marL="179865" marR="0" indent="-179865" algn="l" defTabSz="108796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14655190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939357473"/>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573427761"/>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tent-basic-context">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latin typeface="Calibri" pitchFamily="34" charset="0"/>
              </a:rPr>
              <a:t>CONTEXT</a:t>
            </a:r>
          </a:p>
        </p:txBody>
      </p:sp>
    </p:spTree>
    <p:extLst>
      <p:ext uri="{BB962C8B-B14F-4D97-AF65-F5344CB8AC3E}">
        <p14:creationId xmlns:p14="http://schemas.microsoft.com/office/powerpoint/2010/main" val="18287363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50683113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6863452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00524291"/>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6321572"/>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95385700"/>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0"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6"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6066160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05991462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1041229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0"/>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3"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3"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5"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00"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6712859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854845847"/>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tent-basic-process">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2"/>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latin typeface="Calibri" pitchFamily="34" charset="0"/>
              </a:rPr>
              <a:t>PROCESS</a:t>
            </a:r>
          </a:p>
        </p:txBody>
      </p:sp>
    </p:spTree>
    <p:extLst>
      <p:ext uri="{BB962C8B-B14F-4D97-AF65-F5344CB8AC3E}">
        <p14:creationId xmlns:p14="http://schemas.microsoft.com/office/powerpoint/2010/main" val="17099438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799695662"/>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9139886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20873072"/>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4987404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91427601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76884187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8179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93" name="Contact information"/>
          <p:cNvSpPr>
            <a:spLocks noGrp="1"/>
          </p:cNvSpPr>
          <p:nvPr>
            <p:ph type="body" sz="quarter" idx="10" hasCustomPrompt="1"/>
          </p:nvPr>
        </p:nvSpPr>
        <p:spPr>
          <a:xfrm>
            <a:off x="503869" y="2905488"/>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6">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868775077"/>
      </p:ext>
    </p:extLst>
  </p:cSld>
  <p:clrMapOvr>
    <a:masterClrMapping/>
  </p:clrMapOvr>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0151384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94206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Cover without Photo">
    <p:spTree>
      <p:nvGrpSpPr>
        <p:cNvPr id="1" name=""/>
        <p:cNvGrpSpPr/>
        <p:nvPr/>
      </p:nvGrpSpPr>
      <p:grpSpPr>
        <a:xfrm>
          <a:off x="0" y="0"/>
          <a:ext cx="0" cy="0"/>
          <a:chOff x="0" y="0"/>
          <a:chExt cx="0" cy="0"/>
        </a:xfrm>
      </p:grpSpPr>
      <p:pic>
        <p:nvPicPr>
          <p:cNvPr id="3" name="Picture 203" descr="cover"/>
          <p:cNvPicPr>
            <a:picLocks noChangeAspect="1" noChangeArrowheads="1"/>
          </p:cNvPicPr>
          <p:nvPr userDrawn="1">
            <p:custDataLst>
              <p:tags r:id="rId1"/>
            </p:custDataLst>
          </p:nvPr>
        </p:nvPicPr>
        <p:blipFill>
          <a:blip r:embed="rId4" cstate="email">
            <a:extLst>
              <a:ext uri="{28A0092B-C50C-407E-A947-70E740481C1C}">
                <a14:useLocalDpi xmlns:a14="http://schemas.microsoft.com/office/drawing/2010/main"/>
              </a:ext>
            </a:extLst>
          </a:blip>
          <a:stretch>
            <a:fillRect/>
          </a:stretch>
        </p:blipFill>
        <p:spPr bwMode="auto">
          <a:xfrm>
            <a:off x="2" y="2109638"/>
            <a:ext cx="12191997" cy="4760975"/>
          </a:xfrm>
          <a:prstGeom prst="rect">
            <a:avLst/>
          </a:prstGeom>
          <a:noFill/>
          <a:ln w="9525">
            <a:noFill/>
            <a:miter lim="800000"/>
            <a:headEnd/>
            <a:tailEnd/>
          </a:ln>
        </p:spPr>
      </p:pic>
      <p:sp>
        <p:nvSpPr>
          <p:cNvPr id="10" name="Title 1"/>
          <p:cNvSpPr>
            <a:spLocks noGrp="1"/>
          </p:cNvSpPr>
          <p:nvPr>
            <p:ph type="ctrTitle"/>
          </p:nvPr>
        </p:nvSpPr>
        <p:spPr>
          <a:xfrm>
            <a:off x="948254" y="3626551"/>
            <a:ext cx="8515060" cy="1298328"/>
          </a:xfrm>
          <a:prstGeom prst="rect">
            <a:avLst/>
          </a:prstGeom>
        </p:spPr>
        <p:txBody>
          <a:bodyPr>
            <a:noAutofit/>
          </a:bodyPr>
          <a:lstStyle>
            <a:lvl1pPr algn="l" rtl="0" eaLnBrk="0" fontAlgn="base" hangingPunct="0">
              <a:spcBef>
                <a:spcPct val="0"/>
              </a:spcBef>
              <a:spcAft>
                <a:spcPct val="0"/>
              </a:spcAft>
              <a:defRPr lang="en-US" sz="3500" b="1">
                <a:solidFill>
                  <a:schemeClr val="bg1"/>
                </a:solidFill>
                <a:latin typeface="Trebuchet MS" pitchFamily="34" charset="0"/>
                <a:ea typeface="+mj-ea"/>
                <a:cs typeface="+mj-cs"/>
              </a:defRPr>
            </a:lvl1pPr>
          </a:lstStyle>
          <a:p>
            <a:r>
              <a:rPr lang="en-US"/>
              <a:t>Click to edit Master title style</a:t>
            </a:r>
            <a:endParaRPr lang="en-US" dirty="0"/>
          </a:p>
        </p:txBody>
      </p:sp>
      <p:sp>
        <p:nvSpPr>
          <p:cNvPr id="11" name="Subtitle 2"/>
          <p:cNvSpPr>
            <a:spLocks noGrp="1"/>
          </p:cNvSpPr>
          <p:nvPr>
            <p:ph type="subTitle" idx="1"/>
          </p:nvPr>
        </p:nvSpPr>
        <p:spPr>
          <a:xfrm>
            <a:off x="948256" y="4971851"/>
            <a:ext cx="8505657" cy="1080371"/>
          </a:xfrm>
          <a:prstGeom prst="rect">
            <a:avLst/>
          </a:prstGeom>
        </p:spPr>
        <p:txBody>
          <a:bodyPr/>
          <a:lstStyle>
            <a:lvl1pPr marL="0" indent="0" algn="l" rtl="0" eaLnBrk="0" fontAlgn="base" hangingPunct="0">
              <a:spcBef>
                <a:spcPct val="20000"/>
              </a:spcBef>
              <a:spcAft>
                <a:spcPct val="0"/>
              </a:spcAft>
              <a:buNone/>
              <a:defRPr lang="en-US" sz="2500" b="1">
                <a:solidFill>
                  <a:schemeClr val="bg1"/>
                </a:solidFill>
                <a:latin typeface="Trebuchet MS" pitchFamily="34" charset="0"/>
                <a:ea typeface="+mn-ea"/>
                <a:cs typeface="+mn-cs"/>
              </a:defRPr>
            </a:lvl1pPr>
            <a:lvl2pPr marL="571500" indent="0" algn="ctr">
              <a:buNone/>
              <a:defRPr/>
            </a:lvl2pPr>
            <a:lvl3pPr marL="1143000" indent="0" algn="ctr">
              <a:buNone/>
              <a:defRPr/>
            </a:lvl3pPr>
            <a:lvl4pPr marL="1714500" indent="0" algn="ctr">
              <a:buNone/>
              <a:defRPr/>
            </a:lvl4pPr>
            <a:lvl5pPr marL="2286000" indent="0" algn="ctr">
              <a:buNone/>
              <a:defRPr/>
            </a:lvl5pPr>
            <a:lvl6pPr marL="2857500" indent="0" algn="ctr">
              <a:buNone/>
              <a:defRPr/>
            </a:lvl6pPr>
            <a:lvl7pPr marL="3429000" indent="0" algn="ctr">
              <a:buNone/>
              <a:defRPr/>
            </a:lvl7pPr>
            <a:lvl8pPr marL="4000500" indent="0" algn="ctr">
              <a:buNone/>
              <a:defRPr/>
            </a:lvl8pPr>
            <a:lvl9pPr marL="4572000" indent="0" algn="ctr">
              <a:buNone/>
              <a:defRPr/>
            </a:lvl9pPr>
          </a:lstStyle>
          <a:p>
            <a:r>
              <a:rPr lang="en-US"/>
              <a:t>Click to edit Master subtitle style</a:t>
            </a:r>
            <a:endParaRPr lang="en-US" dirty="0"/>
          </a:p>
        </p:txBody>
      </p:sp>
      <p:sp>
        <p:nvSpPr>
          <p:cNvPr id="12" name="TextBox 11"/>
          <p:cNvSpPr txBox="1"/>
          <p:nvPr userDrawn="1"/>
        </p:nvSpPr>
        <p:spPr>
          <a:xfrm>
            <a:off x="1026047" y="6582172"/>
            <a:ext cx="6819860" cy="215444"/>
          </a:xfrm>
          <a:prstGeom prst="rect">
            <a:avLst/>
          </a:prstGeom>
          <a:noFill/>
        </p:spPr>
        <p:txBody>
          <a:bodyPr wrap="square" lIns="0" tIns="45720" rIns="0" bIns="4572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kern="0" baseline="0" dirty="0">
                <a:solidFill>
                  <a:schemeClr val="bg1"/>
                </a:solidFill>
                <a:latin typeface="+mj-lt"/>
                <a:ea typeface="+mn-ea"/>
                <a:cs typeface="Calibri" pitchFamily="34" charset="0"/>
              </a:rPr>
              <a:t>© 2021 Boston Innovation Gateway at IXL Center, Inc. All Rights Reserved </a:t>
            </a:r>
          </a:p>
        </p:txBody>
      </p:sp>
      <p:sp>
        <p:nvSpPr>
          <p:cNvPr id="18" name="Text Placeholder 17"/>
          <p:cNvSpPr>
            <a:spLocks noGrp="1"/>
          </p:cNvSpPr>
          <p:nvPr>
            <p:ph type="body" sz="quarter" idx="10" hasCustomPrompt="1"/>
          </p:nvPr>
        </p:nvSpPr>
        <p:spPr>
          <a:xfrm>
            <a:off x="948256" y="5725655"/>
            <a:ext cx="4296833" cy="359458"/>
          </a:xfrm>
        </p:spPr>
        <p:txBody>
          <a:bodyPr/>
          <a:lstStyle>
            <a:lvl1pPr>
              <a:buNone/>
              <a:defRPr sz="1400" b="1">
                <a:solidFill>
                  <a:schemeClr val="bg1"/>
                </a:solidFill>
              </a:defRPr>
            </a:lvl1pPr>
          </a:lstStyle>
          <a:p>
            <a:pPr lvl="0"/>
            <a:r>
              <a:rPr lang="en-US" dirty="0"/>
              <a:t>Date</a:t>
            </a:r>
          </a:p>
        </p:txBody>
      </p:sp>
      <p:pic>
        <p:nvPicPr>
          <p:cNvPr id="13" name="Picture 201" descr="lgogo_medium_with_tag_organic">
            <a:extLst>
              <a:ext uri="{FF2B5EF4-FFF2-40B4-BE49-F238E27FC236}">
                <a16:creationId xmlns:a16="http://schemas.microsoft.com/office/drawing/2014/main" id="{D888E4B7-8D7B-4E25-BED4-8FD846F2FB28}"/>
              </a:ext>
            </a:extLst>
          </p:cNvPr>
          <p:cNvPicPr>
            <a:picLocks noChangeAspect="1" noChangeArrowheads="1"/>
          </p:cNvPicPr>
          <p:nvPr userDrawn="1">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149702" y="772887"/>
            <a:ext cx="3087874" cy="1228090"/>
          </a:xfrm>
          <a:prstGeom prst="rect">
            <a:avLst/>
          </a:prstGeom>
          <a:noFill/>
          <a:ln w="9525">
            <a:noFill/>
            <a:miter lim="800000"/>
            <a:headEnd/>
            <a:tailEnd/>
          </a:ln>
        </p:spPr>
      </p:pic>
      <p:sp>
        <p:nvSpPr>
          <p:cNvPr id="33" name="TextBox 32">
            <a:extLst>
              <a:ext uri="{FF2B5EF4-FFF2-40B4-BE49-F238E27FC236}">
                <a16:creationId xmlns:a16="http://schemas.microsoft.com/office/drawing/2014/main" id="{CFCF97C9-6303-4E8E-9EDB-9A5161999F0D}"/>
              </a:ext>
            </a:extLst>
          </p:cNvPr>
          <p:cNvSpPr txBox="1"/>
          <p:nvPr userDrawn="1"/>
        </p:nvSpPr>
        <p:spPr>
          <a:xfrm>
            <a:off x="10628396" y="181080"/>
            <a:ext cx="1341120" cy="4213782"/>
          </a:xfrm>
          <a:prstGeom prst="rect">
            <a:avLst/>
          </a:prstGeom>
          <a:noFill/>
        </p:spPr>
        <p:txBody>
          <a:bodyPr wrap="square" lIns="114300" tIns="57150" rIns="114300" bIns="57150" anchor="ctr">
            <a:spAutoFit/>
          </a:bodyPr>
          <a:lstStyle/>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Barcelona</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 Bogota</a:t>
            </a:r>
          </a:p>
          <a:p>
            <a:pPr marL="0" marR="0" lvl="0" indent="0" algn="r" defTabSz="914400" rtl="0" eaLnBrk="0" fontAlgn="base" latinLnBrk="0" hangingPunct="0">
              <a:lnSpc>
                <a:spcPct val="130000"/>
              </a:lnSpc>
              <a:spcBef>
                <a:spcPts val="375"/>
              </a:spcBef>
              <a:spcAft>
                <a:spcPct val="0"/>
              </a:spcAft>
              <a:buClrTx/>
              <a:buSzTx/>
              <a:buFontTx/>
              <a:buNone/>
              <a:tabLst/>
              <a:defRPr/>
            </a:pPr>
            <a:r>
              <a:rPr lang="en-US" sz="900" b="1" kern="1200" dirty="0">
                <a:solidFill>
                  <a:schemeClr val="bg1">
                    <a:lumMod val="75000"/>
                  </a:schemeClr>
                </a:solidFill>
                <a:latin typeface="+mj-lt"/>
                <a:ea typeface="+mn-ea"/>
                <a:cs typeface="Calibri" pitchFamily="34" charset="0"/>
              </a:rPr>
              <a:t> Boston</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Brussels</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Cairo</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Dubai </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Guatemala City     </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Hong Kong</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Kuala Lumpur   </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  London</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Mexico City</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Milan</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Mumbai</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Rotterdam</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Seoul</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Sao Paulo</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Shanghai</a:t>
            </a:r>
          </a:p>
          <a:p>
            <a:pPr algn="r" eaLnBrk="0" fontAlgn="base" hangingPunct="0">
              <a:lnSpc>
                <a:spcPct val="130000"/>
              </a:lnSpc>
              <a:spcBef>
                <a:spcPts val="375"/>
              </a:spcBef>
              <a:spcAft>
                <a:spcPct val="0"/>
              </a:spcAft>
              <a:defRPr/>
            </a:pPr>
            <a:r>
              <a:rPr lang="en-US" sz="900" b="1" kern="1200" dirty="0">
                <a:solidFill>
                  <a:schemeClr val="bg1">
                    <a:lumMod val="75000"/>
                  </a:schemeClr>
                </a:solidFill>
                <a:latin typeface="+mj-lt"/>
                <a:ea typeface="+mn-ea"/>
                <a:cs typeface="Calibri" pitchFamily="34" charset="0"/>
              </a:rPr>
              <a:t>Singapore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tent-basic-theory">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bg2"/>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latin typeface="Calibri" pitchFamily="34" charset="0"/>
              </a:rPr>
              <a:t>THEORY</a:t>
            </a:r>
          </a:p>
        </p:txBody>
      </p:sp>
    </p:spTree>
    <p:extLst>
      <p:ext uri="{BB962C8B-B14F-4D97-AF65-F5344CB8AC3E}">
        <p14:creationId xmlns:p14="http://schemas.microsoft.com/office/powerpoint/2010/main" val="17141999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latin typeface="BentonSans Regular" panose="02000503000000020004" pitchFamily="2" charset="0"/>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BentonSans Bold" panose="02000803000000020004" pitchFamily="2" charset="0"/>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094590688"/>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364301853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spTree>
    <p:extLst>
      <p:ext uri="{BB962C8B-B14F-4D97-AF65-F5344CB8AC3E}">
        <p14:creationId xmlns:p14="http://schemas.microsoft.com/office/powerpoint/2010/main" val="168117026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2847126193"/>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406352526"/>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2601906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62977147"/>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0272438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7683120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32590963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tent-basic-exercis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3"/>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latin typeface="Calibri" pitchFamily="34" charset="0"/>
              </a:rPr>
              <a:t>EXERCISE</a:t>
            </a:r>
          </a:p>
        </p:txBody>
      </p:sp>
    </p:spTree>
    <p:extLst>
      <p:ext uri="{BB962C8B-B14F-4D97-AF65-F5344CB8AC3E}">
        <p14:creationId xmlns:p14="http://schemas.microsoft.com/office/powerpoint/2010/main" val="2098052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34070916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25305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SAP RM ayout 1">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330" y="1483554"/>
            <a:ext cx="8287922" cy="1610762"/>
          </a:xfrm>
        </p:spPr>
        <p:txBody>
          <a:bodyPr/>
          <a:lstStyle>
            <a:lvl1pPr>
              <a:lnSpc>
                <a:spcPct val="110000"/>
              </a:lnSpc>
              <a:spcBef>
                <a:spcPts val="1400"/>
              </a:spcBef>
              <a:defRPr sz="1400"/>
            </a:lvl1pPr>
            <a:lvl2pPr>
              <a:lnSpc>
                <a:spcPct val="110000"/>
              </a:lnSpc>
              <a:spcBef>
                <a:spcPts val="800"/>
              </a:spcBef>
              <a:defRPr sz="1400"/>
            </a:lvl2pPr>
            <a:lvl3pPr>
              <a:lnSpc>
                <a:spcPct val="110000"/>
              </a:lnSpc>
              <a:spcBef>
                <a:spcPts val="600"/>
              </a:spcBef>
              <a:buClr>
                <a:schemeClr val="accent1"/>
              </a:buClr>
              <a:defRPr sz="1400"/>
            </a:lvl3pPr>
            <a:lvl4pPr>
              <a:lnSpc>
                <a:spcPct val="110000"/>
              </a:lnSpc>
              <a:spcBef>
                <a:spcPts val="1400"/>
              </a:spcBef>
              <a:defRPr sz="1600">
                <a:solidFill>
                  <a:schemeClr val="bg1"/>
                </a:solidFill>
              </a:defRPr>
            </a:lvl4pPr>
            <a:lvl5pPr>
              <a:lnSpc>
                <a:spcPct val="110000"/>
              </a:lnSpc>
              <a:spcBef>
                <a:spcPts val="400"/>
              </a:spcBef>
              <a:defRPr sz="14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331" y="836579"/>
            <a:ext cx="10910078" cy="338426"/>
          </a:xfrm>
        </p:spPr>
        <p:txBody>
          <a:bodyPr/>
          <a:lstStyle>
            <a:lvl1pPr>
              <a:defRPr sz="2198">
                <a:solidFill>
                  <a:schemeClr val="accent3"/>
                </a:solidFill>
              </a:defRPr>
            </a:lvl1pPr>
          </a:lstStyle>
          <a:p>
            <a:r>
              <a:rPr lang="en-US" noProof="0"/>
              <a:t>Insert page title (sentence case)</a:t>
            </a:r>
            <a:endParaRPr lang="en-US"/>
          </a:p>
        </p:txBody>
      </p:sp>
      <p:sp>
        <p:nvSpPr>
          <p:cNvPr id="9" name="Footer Placeholder 8">
            <a:extLst>
              <a:ext uri="{FF2B5EF4-FFF2-40B4-BE49-F238E27FC236}">
                <a16:creationId xmlns:a16="http://schemas.microsoft.com/office/drawing/2014/main" id="{880CD7FD-EAEB-294B-8251-AB15CF0D60A9}"/>
              </a:ext>
            </a:extLst>
          </p:cNvPr>
          <p:cNvSpPr>
            <a:spLocks noGrp="1"/>
          </p:cNvSpPr>
          <p:nvPr>
            <p:ph type="ftr" sz="quarter" idx="12"/>
          </p:nvPr>
        </p:nvSpPr>
        <p:spPr/>
        <p:txBody>
          <a:bodyPr/>
          <a:lstStyle/>
          <a:p>
            <a:pPr algn="l"/>
            <a:endParaRPr lang="en-US">
              <a:solidFill>
                <a:srgbClr val="999999"/>
              </a:solidFill>
              <a:latin typeface="Arial" panose="020B0604020202020204" pitchFamily="34" charset="0"/>
            </a:endParaRPr>
          </a:p>
        </p:txBody>
      </p:sp>
      <p:sp>
        <p:nvSpPr>
          <p:cNvPr id="2" name="TextBox 1">
            <a:extLst>
              <a:ext uri="{FF2B5EF4-FFF2-40B4-BE49-F238E27FC236}">
                <a16:creationId xmlns:a16="http://schemas.microsoft.com/office/drawing/2014/main" id="{7A2A88E7-236A-254B-8349-1046EDFC8D05}"/>
              </a:ext>
            </a:extLst>
          </p:cNvPr>
          <p:cNvSpPr txBox="1"/>
          <p:nvPr userDrawn="1"/>
        </p:nvSpPr>
        <p:spPr>
          <a:xfrm>
            <a:off x="744523" y="275780"/>
            <a:ext cx="5192818" cy="215444"/>
          </a:xfrm>
          <a:prstGeom prst="rect">
            <a:avLst/>
          </a:prstGeom>
          <a:noFill/>
        </p:spPr>
        <p:txBody>
          <a:bodyPr wrap="square" lIns="0" tIns="0" rIns="0" bIns="0" rtlCol="0">
            <a:sp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400" kern="1200">
                <a:solidFill>
                  <a:schemeClr val="tx2"/>
                </a:solidFill>
                <a:effectLst/>
                <a:latin typeface="Arial"/>
                <a:ea typeface="+mn-ea"/>
                <a:cs typeface="+mn-cs"/>
              </a:rPr>
              <a:t>Moving Forward from COVID-19 Messaging Guide</a:t>
            </a:r>
          </a:p>
        </p:txBody>
      </p:sp>
      <p:cxnSp>
        <p:nvCxnSpPr>
          <p:cNvPr id="6" name="Straight Connector 5">
            <a:extLst>
              <a:ext uri="{FF2B5EF4-FFF2-40B4-BE49-F238E27FC236}">
                <a16:creationId xmlns:a16="http://schemas.microsoft.com/office/drawing/2014/main" id="{B0283174-8FF8-FD42-883A-8FA3BA32A339}"/>
              </a:ext>
            </a:extLst>
          </p:cNvPr>
          <p:cNvCxnSpPr/>
          <p:nvPr userDrawn="1"/>
        </p:nvCxnSpPr>
        <p:spPr>
          <a:xfrm>
            <a:off x="744523" y="612742"/>
            <a:ext cx="10896884" cy="0"/>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A81D1B-3B3E-FB47-B883-730D855D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5837" y="254564"/>
            <a:ext cx="415570" cy="205550"/>
          </a:xfrm>
          <a:prstGeom prst="rect">
            <a:avLst/>
          </a:prstGeom>
        </p:spPr>
      </p:pic>
    </p:spTree>
    <p:extLst>
      <p:ext uri="{BB962C8B-B14F-4D97-AF65-F5344CB8AC3E}">
        <p14:creationId xmlns:p14="http://schemas.microsoft.com/office/powerpoint/2010/main" val="39833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7" indent="0" algn="ctr">
              <a:buNone/>
              <a:defRPr>
                <a:solidFill>
                  <a:schemeClr val="tx1">
                    <a:tint val="75000"/>
                  </a:schemeClr>
                </a:solidFill>
              </a:defRPr>
            </a:lvl3pPr>
            <a:lvl4pPr marL="914172"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2"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8642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4670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7" indent="0">
              <a:buNone/>
              <a:defRPr sz="1067">
                <a:solidFill>
                  <a:schemeClr val="tx1">
                    <a:tint val="75000"/>
                  </a:schemeClr>
                </a:solidFill>
              </a:defRPr>
            </a:lvl3pPr>
            <a:lvl4pPr marL="914172"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2"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8102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8538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09"/>
            <a:ext cx="2693459" cy="426508"/>
          </a:xfrm>
        </p:spPr>
        <p:txBody>
          <a:bodyPr anchor="b"/>
          <a:lstStyle>
            <a:lvl1pPr marL="0" indent="0">
              <a:buNone/>
              <a:defRPr sz="1600" b="1"/>
            </a:lvl1pPr>
            <a:lvl2pPr marL="304724" indent="0">
              <a:buNone/>
              <a:defRPr sz="1333" b="1"/>
            </a:lvl2pPr>
            <a:lvl3pPr marL="609447" indent="0">
              <a:buNone/>
              <a:defRPr sz="1200" b="1"/>
            </a:lvl3pPr>
            <a:lvl4pPr marL="914172" indent="0">
              <a:buNone/>
              <a:defRPr sz="1067" b="1"/>
            </a:lvl4pPr>
            <a:lvl5pPr marL="1218895" indent="0">
              <a:buNone/>
              <a:defRPr sz="1067" b="1"/>
            </a:lvl5pPr>
            <a:lvl6pPr marL="1523619" indent="0">
              <a:buNone/>
              <a:defRPr sz="1067" b="1"/>
            </a:lvl6pPr>
            <a:lvl7pPr marL="1828342" indent="0">
              <a:buNone/>
              <a:defRPr sz="1067" b="1"/>
            </a:lvl7pPr>
            <a:lvl8pPr marL="2133067" indent="0">
              <a:buNone/>
              <a:defRPr sz="1067" b="1"/>
            </a:lvl8pPr>
            <a:lvl9pPr marL="2437790"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6" cy="426508"/>
          </a:xfrm>
        </p:spPr>
        <p:txBody>
          <a:bodyPr anchor="b"/>
          <a:lstStyle>
            <a:lvl1pPr marL="0" indent="0">
              <a:buNone/>
              <a:defRPr sz="1600" b="1"/>
            </a:lvl1pPr>
            <a:lvl2pPr marL="304724" indent="0">
              <a:buNone/>
              <a:defRPr sz="1333" b="1"/>
            </a:lvl2pPr>
            <a:lvl3pPr marL="609447" indent="0">
              <a:buNone/>
              <a:defRPr sz="1200" b="1"/>
            </a:lvl3pPr>
            <a:lvl4pPr marL="914172" indent="0">
              <a:buNone/>
              <a:defRPr sz="1067" b="1"/>
            </a:lvl4pPr>
            <a:lvl5pPr marL="1218895" indent="0">
              <a:buNone/>
              <a:defRPr sz="1067" b="1"/>
            </a:lvl5pPr>
            <a:lvl6pPr marL="1523619" indent="0">
              <a:buNone/>
              <a:defRPr sz="1067" b="1"/>
            </a:lvl6pPr>
            <a:lvl7pPr marL="1828342" indent="0">
              <a:buNone/>
              <a:defRPr sz="1067" b="1"/>
            </a:lvl7pPr>
            <a:lvl8pPr marL="2133067" indent="0">
              <a:buNone/>
              <a:defRPr sz="1067" b="1"/>
            </a:lvl8pPr>
            <a:lvl9pPr marL="2437790"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76581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39281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8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tent-basic-exampl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6"/>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latin typeface="Calibri" pitchFamily="34" charset="0"/>
              </a:rPr>
              <a:t>EXAMPLE</a:t>
            </a:r>
          </a:p>
        </p:txBody>
      </p:sp>
    </p:spTree>
    <p:extLst>
      <p:ext uri="{BB962C8B-B14F-4D97-AF65-F5344CB8AC3E}">
        <p14:creationId xmlns:p14="http://schemas.microsoft.com/office/powerpoint/2010/main" val="756632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5"/>
            <a:ext cx="3407834" cy="3902075"/>
          </a:xfrm>
        </p:spPr>
        <p:txBody>
          <a:bodyPr/>
          <a:lstStyle>
            <a:lvl1pPr>
              <a:defRPr sz="2132"/>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724" indent="0">
              <a:buNone/>
              <a:defRPr sz="800"/>
            </a:lvl2pPr>
            <a:lvl3pPr marL="609447" indent="0">
              <a:buNone/>
              <a:defRPr sz="667"/>
            </a:lvl3pPr>
            <a:lvl4pPr marL="914172" indent="0">
              <a:buNone/>
              <a:defRPr sz="600"/>
            </a:lvl4pPr>
            <a:lvl5pPr marL="1218895" indent="0">
              <a:buNone/>
              <a:defRPr sz="600"/>
            </a:lvl5pPr>
            <a:lvl6pPr marL="1523619" indent="0">
              <a:buNone/>
              <a:defRPr sz="600"/>
            </a:lvl6pPr>
            <a:lvl7pPr marL="1828342"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223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32"/>
            </a:lvl1pPr>
            <a:lvl2pPr marL="304724" indent="0">
              <a:buNone/>
              <a:defRPr sz="1866"/>
            </a:lvl2pPr>
            <a:lvl3pPr marL="609447" indent="0">
              <a:buNone/>
              <a:defRPr sz="1600"/>
            </a:lvl3pPr>
            <a:lvl4pPr marL="914172" indent="0">
              <a:buNone/>
              <a:defRPr sz="1333"/>
            </a:lvl4pPr>
            <a:lvl5pPr marL="1218895" indent="0">
              <a:buNone/>
              <a:defRPr sz="1333"/>
            </a:lvl5pPr>
            <a:lvl6pPr marL="1523619" indent="0">
              <a:buNone/>
              <a:defRPr sz="1333"/>
            </a:lvl6pPr>
            <a:lvl7pPr marL="1828342"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860" y="3578226"/>
            <a:ext cx="3657600" cy="536575"/>
          </a:xfrm>
        </p:spPr>
        <p:txBody>
          <a:bodyPr/>
          <a:lstStyle>
            <a:lvl1pPr marL="0" indent="0">
              <a:buNone/>
              <a:defRPr sz="933"/>
            </a:lvl1pPr>
            <a:lvl2pPr marL="304724" indent="0">
              <a:buNone/>
              <a:defRPr sz="800"/>
            </a:lvl2pPr>
            <a:lvl3pPr marL="609447" indent="0">
              <a:buNone/>
              <a:defRPr sz="667"/>
            </a:lvl3pPr>
            <a:lvl4pPr marL="914172" indent="0">
              <a:buNone/>
              <a:defRPr sz="600"/>
            </a:lvl4pPr>
            <a:lvl5pPr marL="1218895" indent="0">
              <a:buNone/>
              <a:defRPr sz="600"/>
            </a:lvl5pPr>
            <a:lvl6pPr marL="1523619" indent="0">
              <a:buNone/>
              <a:defRPr sz="600"/>
            </a:lvl6pPr>
            <a:lvl7pPr marL="1828342"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1556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32174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1822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96" rtl="0" eaLnBrk="1" latinLnBrk="0" hangingPunct="1">
              <a:spcBef>
                <a:spcPts val="1928"/>
              </a:spcBef>
              <a:buClr>
                <a:schemeClr val="accent1"/>
              </a:buClr>
              <a:buSzPct val="80000"/>
              <a:buFontTx/>
              <a:buNone/>
              <a:defRPr lang="de-DE" sz="1599"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440995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sp>
        <p:nvSpPr>
          <p:cNvPr id="13" name="Classification"/>
          <p:cNvSpPr txBox="1"/>
          <p:nvPr userDrawn="1"/>
        </p:nvSpPr>
        <p:spPr>
          <a:xfrm>
            <a:off x="436973" y="5765932"/>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PUBLIC</a:t>
            </a:r>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a:t>Click to insert title image or illustration</a:t>
            </a:r>
          </a:p>
        </p:txBody>
      </p:sp>
      <p:pic>
        <p:nvPicPr>
          <p:cNvPr id="7" name="SAP Logo" descr="SAP Logo" title="SAP Logo">
            <a:extLst>
              <a:ext uri="{FF2B5EF4-FFF2-40B4-BE49-F238E27FC236}">
                <a16:creationId xmlns:a16="http://schemas.microsoft.com/office/drawing/2014/main" id="{EAC088E1-9FA9-7E4F-BB79-DB41717C5E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6972" y="6267364"/>
            <a:ext cx="1963125" cy="360000"/>
          </a:xfrm>
          <a:prstGeom prst="rect">
            <a:avLst/>
          </a:prstGeom>
        </p:spPr>
      </p:pic>
    </p:spTree>
    <p:extLst>
      <p:ext uri="{BB962C8B-B14F-4D97-AF65-F5344CB8AC3E}">
        <p14:creationId xmlns:p14="http://schemas.microsoft.com/office/powerpoint/2010/main" val="2661806851"/>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p>
        </p:txBody>
      </p:sp>
      <p:sp>
        <p:nvSpPr>
          <p:cNvPr id="6" name="Speaker"/>
          <p:cNvSpPr>
            <a:spLocks noGrp="1"/>
          </p:cNvSpPr>
          <p:nvPr userDrawn="1">
            <p:ph type="subTitle" idx="1" hasCustomPrompt="1"/>
          </p:nvPr>
        </p:nvSpPr>
        <p:spPr bwMode="black">
          <a:xfrm>
            <a:off x="287924" y="4268504"/>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6665" y="6217668"/>
            <a:ext cx="1963124" cy="360000"/>
          </a:xfrm>
          <a:prstGeom prst="rect">
            <a:avLst/>
          </a:prstGeom>
        </p:spPr>
      </p:pic>
    </p:spTree>
    <p:extLst>
      <p:ext uri="{BB962C8B-B14F-4D97-AF65-F5344CB8AC3E}">
        <p14:creationId xmlns:p14="http://schemas.microsoft.com/office/powerpoint/2010/main" val="8795134"/>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p>
        </p:txBody>
      </p:sp>
      <p:sp>
        <p:nvSpPr>
          <p:cNvPr id="6" name="Speaker"/>
          <p:cNvSpPr>
            <a:spLocks noGrp="1"/>
          </p:cNvSpPr>
          <p:nvPr userDrawn="1">
            <p:ph type="subTitle" idx="1" hasCustomPrompt="1"/>
          </p:nvPr>
        </p:nvSpPr>
        <p:spPr bwMode="black">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4"/>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6665" y="6217668"/>
            <a:ext cx="1963124" cy="360000"/>
          </a:xfrm>
          <a:prstGeom prst="rect">
            <a:avLst/>
          </a:prstGeom>
        </p:spPr>
      </p:pic>
    </p:spTree>
    <p:extLst>
      <p:ext uri="{BB962C8B-B14F-4D97-AF65-F5344CB8AC3E}">
        <p14:creationId xmlns:p14="http://schemas.microsoft.com/office/powerpoint/2010/main" val="1504303375"/>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4676918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242929333"/>
      </p:ext>
    </p:extLst>
  </p:cSld>
  <p:clrMapOvr>
    <a:masterClrMapping/>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tent-basic-templat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57150" rIns="91440" bIns="57150" rtlCol="0" anchor="ctr"/>
          <a:lstStyle/>
          <a:p>
            <a:pPr algn="ctr"/>
            <a:r>
              <a:rPr lang="en-US" sz="1100" b="1" dirty="0">
                <a:latin typeface="Calibri" pitchFamily="34" charset="0"/>
              </a:rPr>
              <a:t>TEMPLATE</a:t>
            </a:r>
          </a:p>
        </p:txBody>
      </p:sp>
    </p:spTree>
    <p:extLst>
      <p:ext uri="{BB962C8B-B14F-4D97-AF65-F5344CB8AC3E}">
        <p14:creationId xmlns:p14="http://schemas.microsoft.com/office/powerpoint/2010/main" val="29804951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27471337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1470415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2489198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7313002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1347470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5867809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4570613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08906515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2219828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1865727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topic-only">
    <p:spTree>
      <p:nvGrpSpPr>
        <p:cNvPr id="1" name=""/>
        <p:cNvGrpSpPr/>
        <p:nvPr/>
      </p:nvGrpSpPr>
      <p:grpSpPr>
        <a:xfrm>
          <a:off x="0" y="0"/>
          <a:ext cx="0" cy="0"/>
          <a:chOff x="0" y="0"/>
          <a:chExt cx="0" cy="0"/>
        </a:xfrm>
      </p:grpSpPr>
      <p:sp>
        <p:nvSpPr>
          <p:cNvPr id="4" name="Rectangle 3"/>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17" name="Title 16"/>
          <p:cNvSpPr>
            <a:spLocks noGrp="1"/>
          </p:cNvSpPr>
          <p:nvPr>
            <p:ph type="title" hasCustomPrompt="1"/>
          </p:nvPr>
        </p:nvSpPr>
        <p:spPr>
          <a:xfrm>
            <a:off x="512387"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7" y="148828"/>
            <a:ext cx="11301984" cy="274320"/>
          </a:xfrm>
          <a:noFill/>
          <a:ln w="9525">
            <a:noFill/>
            <a:miter lim="800000"/>
            <a:headEnd/>
            <a:tailEnd/>
          </a:ln>
        </p:spPr>
        <p:txBody>
          <a:bodyPr vert="horz" wrap="square" lIns="114300" tIns="0" rIns="0" bIns="0" numCol="1" anchor="ctr" anchorCtr="0" compatLnSpc="1">
            <a:prstTxWarp prst="textNoShape">
              <a:avLst/>
            </a:prstTxWarp>
            <a:noAutofit/>
          </a:bodyPr>
          <a:lstStyle>
            <a:lvl1pPr marL="0" indent="0">
              <a:buNone/>
              <a:defRPr lang="en-US" sz="1300" b="1" dirty="0">
                <a:latin typeface="Calibri" pitchFamily="34" charset="0"/>
              </a:defRPr>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19888435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0"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11540247"/>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887377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87458584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90001281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32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8">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4153321620"/>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Thank You and Contact Information">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Tree>
    <p:extLst>
      <p:ext uri="{BB962C8B-B14F-4D97-AF65-F5344CB8AC3E}">
        <p14:creationId xmlns:p14="http://schemas.microsoft.com/office/powerpoint/2010/main" val="2072979106"/>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
        <p:nvSpPr>
          <p:cNvPr id="19" name="Copyright information English"/>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2020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273222" y="1749960"/>
            <a:ext cx="361715" cy="361809"/>
          </a:xfrm>
          <a:prstGeom prst="rect">
            <a:avLst/>
          </a:prstGeom>
        </p:spPr>
      </p:pic>
      <p:pic>
        <p:nvPicPr>
          <p:cNvPr id="20" name="YouTube icon with link">
            <a:hlinkClick r:id="rId7"/>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682840" y="1749063"/>
            <a:ext cx="363505" cy="363600"/>
          </a:xfrm>
          <a:prstGeom prst="rect">
            <a:avLst/>
          </a:prstGeom>
        </p:spPr>
      </p:pic>
      <p:pic>
        <p:nvPicPr>
          <p:cNvPr id="21" name="Twitter icon with link">
            <a:hlinkClick r:id="rId9" tooltip="https://twitter.com/sap"/>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94248" y="1749960"/>
            <a:ext cx="361715" cy="361809"/>
          </a:xfrm>
          <a:prstGeom prst="rect">
            <a:avLst/>
          </a:prstGeom>
        </p:spPr>
      </p:pic>
      <p:pic>
        <p:nvPicPr>
          <p:cNvPr id="22"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03866" y="1749063"/>
            <a:ext cx="363505" cy="363600"/>
          </a:xfrm>
          <a:prstGeom prst="rect">
            <a:avLst/>
          </a:prstGeom>
        </p:spPr>
      </p:pic>
      <p:sp>
        <p:nvSpPr>
          <p:cNvPr id="43"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1532815629"/>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107" y="2461399"/>
            <a:ext cx="2579968"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
        <p:nvSpPr>
          <p:cNvPr id="32" name="Copyright information-German"/>
          <p:cNvSpPr txBox="1"/>
          <p:nvPr userDrawn="1"/>
        </p:nvSpPr>
        <p:spPr bwMode="black">
          <a:xfrm>
            <a:off x="503867" y="2645292"/>
            <a:ext cx="6075226"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2018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4"/>
              </a:rPr>
              <a:t>www.sap.com/corporate/de/legal/copyright.html</a:t>
            </a:r>
            <a:r>
              <a:rPr lang="de-DE" sz="800" kern="1200" noProof="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273222" y="1749960"/>
            <a:ext cx="361715" cy="361809"/>
          </a:xfrm>
          <a:prstGeom prst="rect">
            <a:avLst/>
          </a:prstGeom>
        </p:spPr>
      </p:pic>
      <p:pic>
        <p:nvPicPr>
          <p:cNvPr id="27" name="YouTube icon with link">
            <a:hlinkClick r:id="rId7"/>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682840" y="1749063"/>
            <a:ext cx="363505" cy="363600"/>
          </a:xfrm>
          <a:prstGeom prst="rect">
            <a:avLst/>
          </a:prstGeom>
        </p:spPr>
      </p:pic>
      <p:pic>
        <p:nvPicPr>
          <p:cNvPr id="28" name="Twitter icon with link">
            <a:hlinkClick r:id="rId9" tooltip="https://twitter.com/sap"/>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94248" y="1749960"/>
            <a:ext cx="361715" cy="361809"/>
          </a:xfrm>
          <a:prstGeom prst="rect">
            <a:avLst/>
          </a:prstGeom>
        </p:spPr>
      </p:pic>
      <p:pic>
        <p:nvPicPr>
          <p:cNvPr id="29"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03866" y="1749063"/>
            <a:ext cx="363505" cy="363600"/>
          </a:xfrm>
          <a:prstGeom prst="rect">
            <a:avLst/>
          </a:prstGeom>
        </p:spPr>
      </p:pic>
      <p:sp>
        <p:nvSpPr>
          <p:cNvPr id="20" name="SAP folgen auf"/>
          <p:cNvSpPr txBox="1"/>
          <p:nvPr userDrawn="1"/>
        </p:nvSpPr>
        <p:spPr bwMode="black">
          <a:xfrm>
            <a:off x="503866"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2659383897"/>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F7F856-AACD-0B41-AA6E-7B888E64E3F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flipH="1">
            <a:off x="1" y="2"/>
            <a:ext cx="12192000" cy="6857999"/>
          </a:xfrm>
          <a:prstGeom prst="rect">
            <a:avLst/>
          </a:prstGeom>
        </p:spPr>
      </p:pic>
      <p:sp>
        <p:nvSpPr>
          <p:cNvPr id="3" name="Title 2"/>
          <p:cNvSpPr>
            <a:spLocks noGrp="1"/>
          </p:cNvSpPr>
          <p:nvPr>
            <p:ph type="title" hasCustomPrompt="1"/>
          </p:nvPr>
        </p:nvSpPr>
        <p:spPr/>
        <p:txBody>
          <a:bodyPr/>
          <a:lstStyle/>
          <a:p>
            <a:r>
              <a:rPr lang="en-US" noProof="0"/>
              <a:t>Insert page title (sentence case)</a:t>
            </a:r>
            <a:endParaRPr lang="en-US"/>
          </a:p>
        </p:txBody>
      </p:sp>
      <p:sp>
        <p:nvSpPr>
          <p:cNvPr id="5" name="Classification">
            <a:extLst>
              <a:ext uri="{FF2B5EF4-FFF2-40B4-BE49-F238E27FC236}">
                <a16:creationId xmlns:a16="http://schemas.microsoft.com/office/drawing/2014/main" id="{EBEFAF9C-4C51-3343-A707-E62030350A78}"/>
              </a:ext>
            </a:extLst>
          </p:cNvPr>
          <p:cNvSpPr txBox="1"/>
          <p:nvPr userDrawn="1"/>
        </p:nvSpPr>
        <p:spPr bwMode="black">
          <a:xfrm>
            <a:off x="2813924" y="6558316"/>
            <a:ext cx="278850" cy="92312"/>
          </a:xfrm>
          <a:prstGeom prst="rect">
            <a:avLst/>
          </a:prstGeom>
          <a:noFill/>
        </p:spPr>
        <p:txBody>
          <a:bodyPr wrap="none" lIns="0" tIns="0" rIns="0" bIns="0" rtlCol="0">
            <a:spAutoFit/>
          </a:bodyPr>
          <a:lstStyle/>
          <a:p>
            <a:pPr marL="0" marR="0" indent="0" algn="l" defTabSz="1088013"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6" name="Copyright">
            <a:extLst>
              <a:ext uri="{FF2B5EF4-FFF2-40B4-BE49-F238E27FC236}">
                <a16:creationId xmlns:a16="http://schemas.microsoft.com/office/drawing/2014/main" id="{87E84DA3-07BD-2940-B23A-ED96F8BEB7DB}"/>
              </a:ext>
            </a:extLst>
          </p:cNvPr>
          <p:cNvSpPr txBox="1"/>
          <p:nvPr userDrawn="1"/>
        </p:nvSpPr>
        <p:spPr bwMode="black">
          <a:xfrm>
            <a:off x="503871" y="6558316"/>
            <a:ext cx="2269088" cy="92312"/>
          </a:xfrm>
          <a:prstGeom prst="rect">
            <a:avLst/>
          </a:prstGeom>
          <a:noFill/>
        </p:spPr>
        <p:txBody>
          <a:bodyPr wrap="square" lIns="0" tIns="0" rIns="0" bIns="0" rtlCol="0">
            <a:spAutoFit/>
          </a:bodyPr>
          <a:lstStyle/>
          <a:p>
            <a:pPr marL="84079" marR="0" indent="-84079" algn="l" defTabSz="1088013"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456185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Objectives">
    <p:spTree>
      <p:nvGrpSpPr>
        <p:cNvPr id="1" name=""/>
        <p:cNvGrpSpPr/>
        <p:nvPr/>
      </p:nvGrpSpPr>
      <p:grpSpPr>
        <a:xfrm>
          <a:off x="0" y="0"/>
          <a:ext cx="0" cy="0"/>
          <a:chOff x="0" y="0"/>
          <a:chExt cx="0" cy="0"/>
        </a:xfrm>
      </p:grpSpPr>
      <p:sp>
        <p:nvSpPr>
          <p:cNvPr id="14" name="Rectangle 13"/>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5" name="Content Placeholder 4"/>
          <p:cNvSpPr>
            <a:spLocks noGrp="1"/>
          </p:cNvSpPr>
          <p:nvPr>
            <p:ph sz="quarter" idx="10" hasCustomPrompt="1"/>
          </p:nvPr>
        </p:nvSpPr>
        <p:spPr>
          <a:xfrm>
            <a:off x="508000" y="1442304"/>
            <a:ext cx="11301984" cy="4381551"/>
          </a:xfrm>
        </p:spPr>
        <p:txBody>
          <a:bodyPr tIns="0"/>
          <a:lstStyle>
            <a:lvl1pPr marL="174625" marR="0" indent="-174625" algn="l" defTabSz="914400" rtl="0" eaLnBrk="0" fontAlgn="base" latinLnBrk="0" hangingPunct="0">
              <a:lnSpc>
                <a:spcPct val="200000"/>
              </a:lnSpc>
              <a:spcBef>
                <a:spcPts val="0"/>
              </a:spcBef>
              <a:spcAft>
                <a:spcPct val="0"/>
              </a:spcAft>
              <a:buClrTx/>
              <a:buSzTx/>
              <a:buFont typeface="Arial" pitchFamily="34" charset="0"/>
              <a:buChar char="•"/>
              <a:tabLst/>
              <a:defRPr sz="1800" b="1" baseline="0">
                <a:solidFill>
                  <a:schemeClr val="tx1"/>
                </a:solidFill>
                <a:latin typeface="Calibri" pitchFamily="34" charset="0"/>
              </a:defRPr>
            </a:lvl1pPr>
            <a:lvl2pPr marL="573485" indent="-285750">
              <a:lnSpc>
                <a:spcPct val="150000"/>
              </a:lnSpc>
              <a:spcBef>
                <a:spcPts val="0"/>
              </a:spcBef>
              <a:buFont typeface="Arial" pitchFamily="34" charset="0"/>
              <a:buChar char="•"/>
              <a:defRPr sz="2000" b="1">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stStyle>
          <a:p>
            <a:pPr lvl="0"/>
            <a:r>
              <a:rPr lang="en-US" dirty="0"/>
              <a:t>Objective 1</a:t>
            </a:r>
          </a:p>
          <a:p>
            <a:pPr lvl="0"/>
            <a:r>
              <a:rPr lang="en-US" dirty="0"/>
              <a:t>Objective 2</a:t>
            </a:r>
          </a:p>
          <a:p>
            <a:pPr lvl="0"/>
            <a:r>
              <a:rPr lang="en-US" dirty="0"/>
              <a:t>Objective 3</a:t>
            </a:r>
          </a:p>
        </p:txBody>
      </p:sp>
      <p:sp>
        <p:nvSpPr>
          <p:cNvPr id="11" name="Text Placeholder 19"/>
          <p:cNvSpPr>
            <a:spLocks noGrp="1"/>
          </p:cNvSpPr>
          <p:nvPr>
            <p:ph type="body" sz="quarter" idx="12" hasCustomPrompt="1"/>
          </p:nvPr>
        </p:nvSpPr>
        <p:spPr>
          <a:xfrm>
            <a:off x="508000"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8" name="Title 5"/>
          <p:cNvSpPr>
            <a:spLocks noGrp="1"/>
          </p:cNvSpPr>
          <p:nvPr>
            <p:ph type="title" hasCustomPrompt="1"/>
          </p:nvPr>
        </p:nvSpPr>
        <p:spPr>
          <a:xfrm>
            <a:off x="508000" y="591863"/>
            <a:ext cx="11301984" cy="704088"/>
          </a:xfrm>
        </p:spPr>
        <p:txBody>
          <a:bodyPr tIns="91440" bIns="91440" anchor="b" anchorCtr="0"/>
          <a:lstStyle>
            <a:lvl1pPr>
              <a:defRPr sz="2000">
                <a:solidFill>
                  <a:schemeClr val="tx1"/>
                </a:solidFill>
                <a:latin typeface="Calibri" pitchFamily="34" charset="0"/>
              </a:defRPr>
            </a:lvl1pPr>
          </a:lstStyle>
          <a:p>
            <a:pPr lvl="0"/>
            <a:r>
              <a:rPr lang="en-US" dirty="0"/>
              <a:t>Objectives: Calibri bold, 20 pt</a:t>
            </a:r>
          </a:p>
        </p:txBody>
      </p:sp>
    </p:spTree>
    <p:extLst>
      <p:ext uri="{BB962C8B-B14F-4D97-AF65-F5344CB8AC3E}">
        <p14:creationId xmlns:p14="http://schemas.microsoft.com/office/powerpoint/2010/main" val="25322352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Product Description w/ Planning Disclaimer">
    <p:spTree>
      <p:nvGrpSpPr>
        <p:cNvPr id="1" name=""/>
        <p:cNvGrpSpPr/>
        <p:nvPr/>
      </p:nvGrpSpPr>
      <p:grpSpPr>
        <a:xfrm>
          <a:off x="0" y="0"/>
          <a:ext cx="0" cy="0"/>
          <a:chOff x="0" y="0"/>
          <a:chExt cx="0" cy="0"/>
        </a:xfrm>
      </p:grpSpPr>
      <p:sp>
        <p:nvSpPr>
          <p:cNvPr id="6" name="Text placeholder - column 2">
            <a:extLst>
              <a:ext uri="{FF2B5EF4-FFF2-40B4-BE49-F238E27FC236}">
                <a16:creationId xmlns:a16="http://schemas.microsoft.com/office/drawing/2014/main" id="{C1013DCD-058B-4B80-978B-B9300FC29683}"/>
              </a:ext>
            </a:extLst>
          </p:cNvPr>
          <p:cNvSpPr>
            <a:spLocks noGrp="1"/>
          </p:cNvSpPr>
          <p:nvPr>
            <p:ph type="body" sz="quarter" idx="10" hasCustomPrompt="1"/>
          </p:nvPr>
        </p:nvSpPr>
        <p:spPr>
          <a:xfrm>
            <a:off x="503869" y="1620000"/>
            <a:ext cx="11183565"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7" name="Title 2">
            <a:extLst>
              <a:ext uri="{FF2B5EF4-FFF2-40B4-BE49-F238E27FC236}">
                <a16:creationId xmlns:a16="http://schemas.microsoft.com/office/drawing/2014/main" id="{9E88C271-F8CD-4F23-980F-8EA00C556FE7}"/>
              </a:ext>
            </a:extLst>
          </p:cNvPr>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8" name="Oval 7">
            <a:extLst>
              <a:ext uri="{FF2B5EF4-FFF2-40B4-BE49-F238E27FC236}">
                <a16:creationId xmlns:a16="http://schemas.microsoft.com/office/drawing/2014/main" id="{FB96D308-7FD0-45B7-807F-98FA8BECCC52}"/>
              </a:ext>
            </a:extLst>
          </p:cNvPr>
          <p:cNvSpPr/>
          <p:nvPr userDrawn="1"/>
        </p:nvSpPr>
        <p:spPr bwMode="gray">
          <a:xfrm>
            <a:off x="-1218567" y="697405"/>
            <a:ext cx="13632225" cy="7128607"/>
          </a:xfrm>
          <a:prstGeom prst="ellipse">
            <a:avLst/>
          </a:prstGeom>
          <a:solidFill>
            <a:schemeClr val="accent3">
              <a:lumMod val="50000"/>
              <a:alpha val="40000"/>
            </a:schemeClr>
          </a:solidFill>
          <a:ln w="6350" algn="ctr">
            <a:noFill/>
            <a:miter lim="800000"/>
            <a:headEnd/>
            <a:tailEnd/>
          </a:ln>
          <a:effectLst>
            <a:softEdge rad="1270000"/>
          </a:effectLst>
        </p:spPr>
        <p:txBody>
          <a:bodyPr lIns="89908" tIns="71924" rIns="89908" bIns="71924" rtlCol="0" anchor="ctr"/>
          <a:lstStyle/>
          <a:p>
            <a:pPr algn="ctr" fontAlgn="base">
              <a:spcBef>
                <a:spcPct val="50000"/>
              </a:spcBef>
              <a:spcAft>
                <a:spcPct val="0"/>
              </a:spcAft>
              <a:buClr>
                <a:srgbClr val="F0AB00"/>
              </a:buClr>
              <a:buSzPct val="80000"/>
              <a:defRPr/>
            </a:pPr>
            <a:endParaRPr lang="en-US" sz="1796" kern="0">
              <a:solidFill>
                <a:srgbClr val="FFFFFF"/>
              </a:solidFill>
              <a:ea typeface="Arial Unicode MS" pitchFamily="34" charset="-128"/>
              <a:cs typeface="Arial Unicode MS" pitchFamily="34" charset="-128"/>
            </a:endParaRPr>
          </a:p>
        </p:txBody>
      </p:sp>
      <p:sp>
        <p:nvSpPr>
          <p:cNvPr id="9" name="TextBox 8">
            <a:extLst>
              <a:ext uri="{FF2B5EF4-FFF2-40B4-BE49-F238E27FC236}">
                <a16:creationId xmlns:a16="http://schemas.microsoft.com/office/drawing/2014/main" id="{E7319523-BF32-44A0-89D6-E232AD238987}"/>
              </a:ext>
            </a:extLst>
          </p:cNvPr>
          <p:cNvSpPr txBox="1"/>
          <p:nvPr userDrawn="1"/>
        </p:nvSpPr>
        <p:spPr bwMode="gray">
          <a:xfrm>
            <a:off x="7050877" y="6334580"/>
            <a:ext cx="4437020" cy="179948"/>
          </a:xfrm>
          <a:prstGeom prst="rect">
            <a:avLst/>
          </a:prstGeom>
          <a:noFill/>
          <a:ln w="6350" cmpd="thickThin">
            <a:noFill/>
          </a:ln>
          <a:effectLst/>
        </p:spPr>
        <p:txBody>
          <a:bodyPr wrap="square" lIns="35964" rIns="0" rtlCol="0" anchor="ctr" anchorCtr="0">
            <a:noAutofit/>
          </a:bodyPr>
          <a:lstStyle/>
          <a:p>
            <a:pPr marL="156975" marR="0" lvl="0" indent="-156975" algn="r" defTabSz="913852" rtl="0" eaLnBrk="1" fontAlgn="base" latinLnBrk="0" hangingPunct="1">
              <a:lnSpc>
                <a:spcPct val="100000"/>
              </a:lnSpc>
              <a:spcBef>
                <a:spcPct val="50000"/>
              </a:spcBef>
              <a:spcAft>
                <a:spcPct val="0"/>
              </a:spcAft>
              <a:buClr>
                <a:srgbClr val="F0AB00"/>
              </a:buClr>
              <a:buSzPct val="80000"/>
              <a:buFontTx/>
              <a:buNone/>
              <a:tabLst/>
              <a:defRPr/>
            </a:pPr>
            <a:r>
              <a:rPr kumimoji="0" lang="en-CA" sz="800" b="1" i="0" u="none" strike="noStrike" kern="0" cap="none" spc="0" normalizeH="0" baseline="0" noProof="0">
                <a:ln>
                  <a:noFill/>
                </a:ln>
                <a:effectLst/>
                <a:uLnTx/>
                <a:uFillTx/>
                <a:latin typeface="Arial"/>
                <a:ea typeface="Arial Unicode MS" pitchFamily="34" charset="-128"/>
                <a:cs typeface="Arial Unicode MS" pitchFamily="34" charset="-128"/>
              </a:rPr>
              <a:t>This is the current state of planning and may be changed by SAP at any time.</a:t>
            </a:r>
            <a:endParaRPr kumimoji="0" lang="en-US" sz="800" b="1" i="0" u="none" strike="noStrike" kern="0" cap="none" spc="0" normalizeH="0" baseline="0" noProof="0">
              <a:ln>
                <a:noFill/>
              </a:ln>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36805046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6">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960062551"/>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2475807296"/>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spTree>
    <p:extLst>
      <p:ext uri="{BB962C8B-B14F-4D97-AF65-F5344CB8AC3E}">
        <p14:creationId xmlns:p14="http://schemas.microsoft.com/office/powerpoint/2010/main" val="2238298560"/>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70" y="1620000"/>
            <a:ext cx="11182288" cy="4716000"/>
          </a:xfrm>
        </p:spPr>
        <p:txBody>
          <a:bodyPr>
            <a:normAutofit/>
          </a:bodyPr>
          <a:lstStyle>
            <a:lvl1pPr marL="0" marR="0" indent="0" algn="l" defTabSz="1087960" rtl="0" eaLnBrk="1" fontAlgn="auto" latinLnBrk="0" hangingPunct="1">
              <a:lnSpc>
                <a:spcPct val="100000"/>
              </a:lnSpc>
              <a:spcBef>
                <a:spcPts val="2998"/>
              </a:spcBef>
              <a:spcAft>
                <a:spcPts val="0"/>
              </a:spcAft>
              <a:buClr>
                <a:schemeClr val="accent1"/>
              </a:buClr>
              <a:buSzPct val="80000"/>
              <a:buFontTx/>
              <a:buNone/>
              <a:tabLst/>
              <a:defRPr sz="1998" b="0"/>
            </a:lvl1pPr>
            <a:lvl2pPr marL="179865" marR="0" indent="-179865" algn="l" defTabSz="108796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6232805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mj-lt"/>
              </a:defRPr>
            </a:lvl1pPr>
          </a:lstStyle>
          <a:p>
            <a:r>
              <a:rPr lang="en-US"/>
              <a:t>Divider page</a:t>
            </a:r>
          </a:p>
        </p:txBody>
      </p:sp>
    </p:spTree>
    <p:extLst>
      <p:ext uri="{BB962C8B-B14F-4D97-AF65-F5344CB8AC3E}">
        <p14:creationId xmlns:p14="http://schemas.microsoft.com/office/powerpoint/2010/main" val="533902696"/>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mj-lt"/>
              </a:defRPr>
            </a:lvl1pPr>
          </a:lstStyle>
          <a:p>
            <a:r>
              <a:rPr lang="en-US"/>
              <a:t>Divider page</a:t>
            </a:r>
          </a:p>
        </p:txBody>
      </p:sp>
    </p:spTree>
    <p:extLst>
      <p:ext uri="{BB962C8B-B14F-4D97-AF65-F5344CB8AC3E}">
        <p14:creationId xmlns:p14="http://schemas.microsoft.com/office/powerpoint/2010/main" val="1902677420"/>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33669426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65414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0357356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Index">
    <p:spTree>
      <p:nvGrpSpPr>
        <p:cNvPr id="1" name=""/>
        <p:cNvGrpSpPr/>
        <p:nvPr/>
      </p:nvGrpSpPr>
      <p:grpSpPr>
        <a:xfrm>
          <a:off x="0" y="0"/>
          <a:ext cx="0" cy="0"/>
          <a:chOff x="0" y="0"/>
          <a:chExt cx="0" cy="0"/>
        </a:xfrm>
      </p:grpSpPr>
      <p:sp>
        <p:nvSpPr>
          <p:cNvPr id="13" name="Rectangle 12"/>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5" name="Content Placeholder 4"/>
          <p:cNvSpPr>
            <a:spLocks noGrp="1"/>
          </p:cNvSpPr>
          <p:nvPr>
            <p:ph sz="quarter" idx="10" hasCustomPrompt="1"/>
          </p:nvPr>
        </p:nvSpPr>
        <p:spPr>
          <a:xfrm>
            <a:off x="508000" y="1439743"/>
            <a:ext cx="11301984" cy="4381551"/>
          </a:xfrm>
        </p:spPr>
        <p:txBody>
          <a:bodyPr tIns="0"/>
          <a:lstStyle>
            <a:lvl1pPr marL="174625" marR="0" indent="-174625" algn="l" defTabSz="914400" rtl="0" eaLnBrk="0" fontAlgn="base" latinLnBrk="0" hangingPunct="0">
              <a:lnSpc>
                <a:spcPct val="200000"/>
              </a:lnSpc>
              <a:spcBef>
                <a:spcPts val="0"/>
              </a:spcBef>
              <a:spcAft>
                <a:spcPct val="0"/>
              </a:spcAft>
              <a:buClrTx/>
              <a:buSzTx/>
              <a:buFont typeface="Arial" pitchFamily="34" charset="0"/>
              <a:buChar char="•"/>
              <a:tabLst/>
              <a:defRPr sz="1800" b="1">
                <a:solidFill>
                  <a:schemeClr val="tx1"/>
                </a:solidFill>
                <a:latin typeface="Calibri" pitchFamily="34" charset="0"/>
              </a:defRPr>
            </a:lvl1pPr>
            <a:lvl2pPr marL="573485" indent="-285750">
              <a:lnSpc>
                <a:spcPct val="150000"/>
              </a:lnSpc>
              <a:spcBef>
                <a:spcPts val="0"/>
              </a:spcBef>
              <a:buFont typeface="Arial" pitchFamily="34" charset="0"/>
              <a:buChar char="•"/>
              <a:defRPr sz="2000" b="1">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stStyle>
          <a:p>
            <a:pPr lvl="0"/>
            <a:r>
              <a:rPr lang="en-US" dirty="0"/>
              <a:t>Item 1</a:t>
            </a:r>
          </a:p>
          <a:p>
            <a:pPr lvl="0"/>
            <a:r>
              <a:rPr lang="en-US" dirty="0"/>
              <a:t>Item 2</a:t>
            </a:r>
          </a:p>
          <a:p>
            <a:pPr lvl="0"/>
            <a:r>
              <a:rPr lang="en-US" dirty="0"/>
              <a:t>Item 3</a:t>
            </a:r>
          </a:p>
          <a:p>
            <a:pPr lvl="0"/>
            <a:endParaRPr lang="en-US" dirty="0"/>
          </a:p>
        </p:txBody>
      </p:sp>
      <p:sp>
        <p:nvSpPr>
          <p:cNvPr id="11" name="Text Placeholder 19"/>
          <p:cNvSpPr>
            <a:spLocks noGrp="1"/>
          </p:cNvSpPr>
          <p:nvPr>
            <p:ph type="body" sz="quarter" idx="12" hasCustomPrompt="1"/>
          </p:nvPr>
        </p:nvSpPr>
        <p:spPr>
          <a:xfrm>
            <a:off x="508000"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6" name="Title 5"/>
          <p:cNvSpPr>
            <a:spLocks noGrp="1"/>
          </p:cNvSpPr>
          <p:nvPr>
            <p:ph type="title" hasCustomPrompt="1"/>
          </p:nvPr>
        </p:nvSpPr>
        <p:spPr>
          <a:xfrm>
            <a:off x="508000" y="591863"/>
            <a:ext cx="11301984" cy="704088"/>
          </a:xfrm>
        </p:spPr>
        <p:txBody>
          <a:bodyPr tIns="91440" bIns="91440" anchor="b" anchorCtr="0"/>
          <a:lstStyle>
            <a:lvl1pPr>
              <a:defRPr sz="2000">
                <a:solidFill>
                  <a:schemeClr val="tx1"/>
                </a:solidFill>
                <a:latin typeface="Calibri" pitchFamily="34" charset="0"/>
              </a:defRPr>
            </a:lvl1pPr>
          </a:lstStyle>
          <a:p>
            <a:pPr lvl="0"/>
            <a:r>
              <a:rPr lang="en-US" dirty="0"/>
              <a:t>Index: Calibri bold, 20 pt</a:t>
            </a:r>
          </a:p>
        </p:txBody>
      </p:sp>
    </p:spTree>
    <p:extLst>
      <p:ext uri="{BB962C8B-B14F-4D97-AF65-F5344CB8AC3E}">
        <p14:creationId xmlns:p14="http://schemas.microsoft.com/office/powerpoint/2010/main" val="33844389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2783148"/>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0336533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0"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6"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2984138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387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1424800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9" name="Text placeholder 2"/>
          <p:cNvSpPr>
            <a:spLocks noGrp="1"/>
          </p:cNvSpPr>
          <p:nvPr>
            <p:ph type="body" sz="quarter" idx="15" hasCustomPrompt="1"/>
          </p:nvPr>
        </p:nvSpPr>
        <p:spPr>
          <a:xfrm>
            <a:off x="4400493"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3" name="Text placeholder 1"/>
          <p:cNvSpPr>
            <a:spLocks noGrp="1"/>
          </p:cNvSpPr>
          <p:nvPr>
            <p:ph type="body" sz="quarter" idx="10" hasCustomPrompt="1"/>
          </p:nvPr>
        </p:nvSpPr>
        <p:spPr>
          <a:xfrm>
            <a:off x="503870"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04643902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0"/>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17" name="Text placeholder - column 2"/>
          <p:cNvSpPr>
            <a:spLocks noGrp="1"/>
          </p:cNvSpPr>
          <p:nvPr>
            <p:ph type="body" sz="quarter" idx="13" hasCustomPrompt="1"/>
          </p:nvPr>
        </p:nvSpPr>
        <p:spPr>
          <a:xfrm>
            <a:off x="9272463"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3"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9" name="Text placeholder - column 2"/>
          <p:cNvSpPr>
            <a:spLocks noGrp="1"/>
          </p:cNvSpPr>
          <p:nvPr>
            <p:ph type="body" sz="quarter" idx="15" hasCustomPrompt="1"/>
          </p:nvPr>
        </p:nvSpPr>
        <p:spPr>
          <a:xfrm>
            <a:off x="3426735"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13" name="Text placeholder - column 2"/>
          <p:cNvSpPr>
            <a:spLocks noGrp="1"/>
          </p:cNvSpPr>
          <p:nvPr>
            <p:ph type="body" sz="quarter" idx="17" hasCustomPrompt="1"/>
          </p:nvPr>
        </p:nvSpPr>
        <p:spPr>
          <a:xfrm>
            <a:off x="6349600"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535568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302695633"/>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76419738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63162005"/>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32811671"/>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divider slide">
    <p:spTree>
      <p:nvGrpSpPr>
        <p:cNvPr id="1" name=""/>
        <p:cNvGrpSpPr/>
        <p:nvPr/>
      </p:nvGrpSpPr>
      <p:grpSpPr>
        <a:xfrm>
          <a:off x="0" y="0"/>
          <a:ext cx="0" cy="0"/>
          <a:chOff x="0" y="0"/>
          <a:chExt cx="0" cy="0"/>
        </a:xfrm>
      </p:grpSpPr>
      <p:sp>
        <p:nvSpPr>
          <p:cNvPr id="11" name="Rectangle 10"/>
          <p:cNvSpPr/>
          <p:nvPr userDrawn="1"/>
        </p:nvSpPr>
        <p:spPr>
          <a:xfrm>
            <a:off x="0" y="2"/>
            <a:ext cx="12192000" cy="49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10" name="Title 9"/>
          <p:cNvSpPr>
            <a:spLocks noGrp="1"/>
          </p:cNvSpPr>
          <p:nvPr>
            <p:ph type="title"/>
          </p:nvPr>
        </p:nvSpPr>
        <p:spPr>
          <a:xfrm>
            <a:off x="1790535" y="1916603"/>
            <a:ext cx="8786421" cy="2596020"/>
          </a:xfrm>
          <a:noFill/>
          <a:ln w="9525">
            <a:noFill/>
            <a:miter lim="800000"/>
            <a:headEnd/>
            <a:tailEnd/>
          </a:ln>
        </p:spPr>
        <p:txBody>
          <a:bodyPr vert="horz" wrap="square" lIns="91440" tIns="91440" rIns="91440" bIns="182880" numCol="1" anchor="t" anchorCtr="0" compatLnSpc="1">
            <a:prstTxWarp prst="textNoShape">
              <a:avLst/>
            </a:prstTxWarp>
            <a:noAutofit/>
          </a:bodyPr>
          <a:lstStyle>
            <a:lvl1pPr>
              <a:defRPr lang="en-US" sz="4000" b="1" kern="1200" baseline="0" dirty="0" smtClean="0">
                <a:solidFill>
                  <a:schemeClr val="tx1"/>
                </a:solidFill>
                <a:latin typeface="Calibri" pitchFamily="34" charset="0"/>
                <a:ea typeface="+mn-ea"/>
                <a:cs typeface="+mn-cs"/>
              </a:defRPr>
            </a:lvl1pPr>
          </a:lstStyle>
          <a:p>
            <a:pPr marL="0" lvl="0" indent="0" algn="l" rtl="0" eaLnBrk="0" fontAlgn="base" hangingPunct="0">
              <a:spcBef>
                <a:spcPts val="0"/>
              </a:spcBef>
              <a:spcAft>
                <a:spcPct val="0"/>
              </a:spcAft>
              <a:buFontTx/>
              <a:buNone/>
            </a:pPr>
            <a:r>
              <a:rPr lang="en-US" dirty="0"/>
              <a:t>Click to edit Master title style</a:t>
            </a:r>
          </a:p>
        </p:txBody>
      </p:sp>
      <p:pic>
        <p:nvPicPr>
          <p:cNvPr id="12" name="Picture 2" descr="C:\Users\Sorby\Dropbox\Opus-Jade\IXL\PPT template\photo cover blue_cover corner.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
            <a:ext cx="5558760" cy="1238491"/>
          </a:xfrm>
          <a:prstGeom prst="rect">
            <a:avLst/>
          </a:prstGeom>
          <a:noFill/>
        </p:spPr>
      </p:pic>
      <p:pic>
        <p:nvPicPr>
          <p:cNvPr id="13" name="Picture 2" descr="C:\Users\Sorby\Dropbox\Opus-Jade\IXL\PPT template\photo cover blue_cover corner.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10800000">
            <a:off x="6633240" y="5619510"/>
            <a:ext cx="5558760" cy="1238491"/>
          </a:xfrm>
          <a:prstGeom prst="rect">
            <a:avLst/>
          </a:prstGeom>
          <a:noFill/>
        </p:spPr>
      </p:pic>
      <p:sp>
        <p:nvSpPr>
          <p:cNvPr id="14" name="Rectangle 13"/>
          <p:cNvSpPr>
            <a:spLocks noChangeArrowheads="1"/>
          </p:cNvSpPr>
          <p:nvPr userDrawn="1">
            <p:custDataLst>
              <p:tags r:id="rId1"/>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15" name="Line 18"/>
          <p:cNvSpPr>
            <a:spLocks noChangeShapeType="1"/>
          </p:cNvSpPr>
          <p:nvPr userDrawn="1"/>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pic>
        <p:nvPicPr>
          <p:cNvPr id="19" name="Picture 18" descr="artwork_logo-x.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5547" y="6467324"/>
            <a:ext cx="1157479" cy="349110"/>
          </a:xfrm>
          <a:prstGeom prst="rect">
            <a:avLst/>
          </a:prstGeom>
        </p:spPr>
      </p:pic>
    </p:spTree>
    <p:extLst>
      <p:ext uri="{BB962C8B-B14F-4D97-AF65-F5344CB8AC3E}">
        <p14:creationId xmlns:p14="http://schemas.microsoft.com/office/powerpoint/2010/main" val="6436236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Tree>
    <p:extLst>
      <p:ext uri="{BB962C8B-B14F-4D97-AF65-F5344CB8AC3E}">
        <p14:creationId xmlns:p14="http://schemas.microsoft.com/office/powerpoint/2010/main" val="10067544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8296261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36709584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1914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93" name="Contact information"/>
          <p:cNvSpPr>
            <a:spLocks noGrp="1"/>
          </p:cNvSpPr>
          <p:nvPr>
            <p:ph type="body" sz="quarter" idx="10" hasCustomPrompt="1"/>
          </p:nvPr>
        </p:nvSpPr>
        <p:spPr>
          <a:xfrm>
            <a:off x="503869" y="2905488"/>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6">
                <a:solidFill>
                  <a:schemeClr val="accent1"/>
                </a:solidFill>
                <a:latin typeface="+mj-lt"/>
              </a:defRPr>
            </a:lvl1pPr>
          </a:lstStyle>
          <a:p>
            <a:r>
              <a:rPr lang="en-US"/>
              <a:t>Thank you.</a:t>
            </a:r>
          </a:p>
        </p:txBody>
      </p:sp>
    </p:spTree>
    <p:extLst>
      <p:ext uri="{BB962C8B-B14F-4D97-AF65-F5344CB8AC3E}">
        <p14:creationId xmlns:p14="http://schemas.microsoft.com/office/powerpoint/2010/main" val="2822959859"/>
      </p:ext>
    </p:extLst>
  </p:cSld>
  <p:clrMapOvr>
    <a:masterClrMapping/>
  </p:clrMapOvr>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en-US"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a:srcRect l="13793" t="1405" r="17847" b="2165"/>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9486325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a:t>
            </a:r>
            <a:r>
              <a:rPr lang="en-US" sz="800" b="0" noProof="0" err="1"/>
              <a:t>oder</a:t>
            </a:r>
            <a:r>
              <a:rPr lang="en-US" sz="800" b="0" noProof="0"/>
              <a:t> </a:t>
            </a:r>
            <a:r>
              <a:rPr lang="en-US" sz="800" b="0" noProof="0" err="1"/>
              <a:t>ein</a:t>
            </a:r>
            <a:r>
              <a:rPr lang="en-US" sz="800" b="0" noProof="0"/>
              <a:t> SAP-</a:t>
            </a:r>
            <a:r>
              <a:rPr lang="en-US" sz="800" b="0" noProof="0" err="1"/>
              <a:t>Konzernunternehmen</a:t>
            </a:r>
            <a:r>
              <a:rPr lang="en-US" sz="800" b="0" noProof="0"/>
              <a:t>. Alle </a:t>
            </a:r>
            <a:r>
              <a:rPr lang="en-US" sz="800" b="0" noProof="0" err="1"/>
              <a:t>Rechte</a:t>
            </a:r>
            <a:r>
              <a:rPr lang="en-US" sz="800" b="0" noProof="0"/>
              <a:t> </a:t>
            </a:r>
            <a:r>
              <a:rPr lang="en-US" sz="800" b="0" noProof="0" err="1"/>
              <a:t>vorbehalten</a:t>
            </a:r>
            <a:r>
              <a:rPr lang="en-US" sz="800" b="0" noProof="0"/>
              <a:t>.</a:t>
            </a:r>
            <a:endParaRPr lang="en-US" sz="800" kern="0">
              <a:ea typeface="Arial Unicode MS" pitchFamily="34" charset="-128"/>
              <a:cs typeface="Arial Unicode MS" pitchFamily="34" charset="-128"/>
            </a:endParaRPr>
          </a:p>
          <a:p>
            <a:pPr>
              <a:spcBef>
                <a:spcPts val="600"/>
              </a:spcBef>
            </a:pPr>
            <a:r>
              <a:rPr lang="en-US" sz="800" kern="1200" noProof="0" err="1">
                <a:solidFill>
                  <a:schemeClr val="tx1"/>
                </a:solidFill>
                <a:effectLst/>
                <a:latin typeface="Arial"/>
                <a:ea typeface="+mn-ea"/>
                <a:cs typeface="+mn-cs"/>
              </a:rPr>
              <a:t>Weitergabe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Vervielfältigung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Teilen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daraus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welchem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Zweck</a:t>
            </a:r>
            <a:r>
              <a:rPr lang="en-US" sz="800" kern="1200" noProof="0">
                <a:solidFill>
                  <a:schemeClr val="tx1"/>
                </a:solidFill>
                <a:effectLst/>
                <a:latin typeface="Arial"/>
                <a:ea typeface="+mn-ea"/>
                <a:cs typeface="+mn-cs"/>
              </a:rPr>
              <a:t> und in </a:t>
            </a:r>
            <a:r>
              <a:rPr lang="en-US" sz="800" kern="1200" noProof="0" err="1">
                <a:solidFill>
                  <a:schemeClr val="tx1"/>
                </a:solidFill>
                <a:effectLst/>
                <a:latin typeface="Arial"/>
                <a:ea typeface="+mn-ea"/>
                <a:cs typeface="+mn-cs"/>
              </a:rPr>
              <a:t>welcher</a:t>
            </a:r>
            <a:r>
              <a:rPr lang="en-US" sz="800" kern="1200" noProof="0">
                <a:solidFill>
                  <a:schemeClr val="tx1"/>
                </a:solidFill>
                <a:effectLst/>
                <a:latin typeface="Arial"/>
                <a:ea typeface="+mn-ea"/>
                <a:cs typeface="+mn-cs"/>
              </a:rPr>
              <a:t> Form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immer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ausdrückliche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schriftliche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Genehmigung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gestattet</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vorherige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Ankündigung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von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Vertriebsfirmen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angebotenen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Softwarekomponenten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Softwarehersteller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länderspezifische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aufweisen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Die </a:t>
            </a:r>
            <a:r>
              <a:rPr lang="en-US" sz="800" kern="1200" noProof="0" err="1">
                <a:solidFill>
                  <a:schemeClr val="tx1"/>
                </a:solidFill>
                <a:effectLst/>
                <a:latin typeface="Arial"/>
                <a:ea typeface="+mn-ea"/>
                <a:cs typeface="+mn-cs"/>
              </a:rPr>
              <a:t>vorliegenden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bereitgestellt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ausschließlich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Informationszwecken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keinerlei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Haftung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Gewährleistung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Fehler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Unvollständigkeiten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lediglich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nach</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Maßgabe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die in der </a:t>
            </a:r>
            <a:r>
              <a:rPr lang="en-US" sz="800" kern="1200" noProof="0" err="1">
                <a:solidFill>
                  <a:schemeClr val="tx1"/>
                </a:solidFill>
                <a:effectLst/>
                <a:latin typeface="Arial"/>
                <a:ea typeface="+mn-ea"/>
                <a:cs typeface="+mn-cs"/>
              </a:rPr>
              <a:t>Vereinbarung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ausdrücklich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geregelt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als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Garantie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interpretieren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Insbesondere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keiner</a:t>
            </a:r>
            <a:r>
              <a:rPr lang="en-US" sz="800" kern="1200" noProof="0">
                <a:solidFill>
                  <a:schemeClr val="tx1"/>
                </a:solidFill>
                <a:effectLst/>
                <a:latin typeface="Arial"/>
                <a:ea typeface="+mn-ea"/>
                <a:cs typeface="+mn-cs"/>
              </a:rPr>
              <a:t> Weise </a:t>
            </a:r>
            <a:r>
              <a:rPr lang="en-US" sz="800" kern="1200" noProof="0" err="1">
                <a:solidFill>
                  <a:schemeClr val="tx1"/>
                </a:solidFill>
                <a:effectLst/>
                <a:latin typeface="Arial"/>
                <a:ea typeface="+mn-ea"/>
                <a:cs typeface="+mn-cs"/>
              </a:rPr>
              <a:t>verpflichtet</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dargestellte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Geschäftsabläufe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verfolgen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wiedergegebene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entwickeln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veröffentlichen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Strategie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etwaige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künftige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Entwicklungen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Plattformen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jederzeit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Angabe</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Gründen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unangekündigt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stellen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Zusage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Versprechen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rechtliche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Verpflichtung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Lieferung</a:t>
            </a:r>
            <a:r>
              <a:rPr lang="en-US" sz="800" kern="1200" noProof="0">
                <a:solidFill>
                  <a:schemeClr val="tx1"/>
                </a:solidFill>
                <a:effectLst/>
                <a:latin typeface="Arial"/>
                <a:ea typeface="+mn-ea"/>
                <a:cs typeface="+mn-cs"/>
              </a:rPr>
              <a:t> von Material, Code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Sämtliche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unterliegen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Risiken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Unsicherheiten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tatsächlichen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Ergebnisse</a:t>
            </a:r>
            <a:r>
              <a:rPr lang="en-US" sz="800" kern="1200" noProof="0">
                <a:solidFill>
                  <a:schemeClr val="tx1"/>
                </a:solidFill>
                <a:effectLst/>
                <a:latin typeface="Arial"/>
                <a:ea typeface="+mn-ea"/>
                <a:cs typeface="+mn-cs"/>
              </a:rPr>
              <a:t> von den </a:t>
            </a:r>
            <a:r>
              <a:rPr lang="en-US" sz="800" kern="1200" noProof="0" err="1">
                <a:solidFill>
                  <a:schemeClr val="tx1"/>
                </a:solidFill>
                <a:effectLst/>
                <a:latin typeface="Arial"/>
                <a:ea typeface="+mn-ea"/>
                <a:cs typeface="+mn-cs"/>
              </a:rPr>
              <a:t>Erwartungen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abweichen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Dem </a:t>
            </a:r>
            <a:r>
              <a:rPr lang="en-US" sz="800" kern="1200" noProof="0" err="1">
                <a:solidFill>
                  <a:schemeClr val="tx1"/>
                </a:solidFill>
                <a:effectLst/>
                <a:latin typeface="Arial"/>
                <a:ea typeface="+mn-ea"/>
                <a:cs typeface="+mn-cs"/>
              </a:rPr>
              <a:t>Leser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wird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empfohlen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übertriebenes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Vertrauen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schenken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sich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Kaufentscheidungen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auf </a:t>
            </a:r>
            <a:r>
              <a:rPr lang="en-US" sz="800" kern="1200" noProof="0" err="1">
                <a:solidFill>
                  <a:schemeClr val="tx1"/>
                </a:solidFill>
                <a:effectLst/>
                <a:latin typeface="Arial"/>
                <a:ea typeface="+mn-ea"/>
                <a:cs typeface="+mn-cs"/>
              </a:rPr>
              <a:t>sie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stützen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SAP und </a:t>
            </a:r>
            <a:r>
              <a:rPr lang="en-US" sz="800" kern="1200" noProof="0" err="1">
                <a:solidFill>
                  <a:schemeClr val="tx1"/>
                </a:solidFill>
                <a:effectLst/>
                <a:latin typeface="Arial"/>
                <a:ea typeface="+mn-ea"/>
                <a:cs typeface="+mn-cs"/>
              </a:rPr>
              <a:t>andere</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Dokument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erwähnte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von SAP </a:t>
            </a:r>
            <a:r>
              <a:rPr lang="en-US" sz="800" kern="1200" noProof="0" err="1">
                <a:solidFill>
                  <a:schemeClr val="tx1"/>
                </a:solidFill>
                <a:effectLst/>
                <a:latin typeface="Arial"/>
                <a:ea typeface="+mn-ea"/>
                <a:cs typeface="+mn-cs"/>
              </a:rPr>
              <a:t>sowie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dazugehörigen</a:t>
            </a:r>
            <a:r>
              <a:rPr lang="en-US" sz="800" kern="1200" noProof="0">
                <a:solidFill>
                  <a:schemeClr val="tx1"/>
                </a:solidFill>
                <a:effectLst/>
                <a:latin typeface="Arial"/>
                <a:ea typeface="+mn-ea"/>
                <a:cs typeface="+mn-cs"/>
              </a:rPr>
              <a:t> Logos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eingetragene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Deutschland und </a:t>
            </a:r>
            <a:r>
              <a:rPr lang="en-US" sz="800" kern="1200" noProof="0" err="1">
                <a:solidFill>
                  <a:schemeClr val="tx1"/>
                </a:solidFill>
                <a:effectLst/>
                <a:latin typeface="Arial"/>
                <a:ea typeface="+mn-ea"/>
                <a:cs typeface="+mn-cs"/>
              </a:rPr>
              <a:t>verschiedenen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weltweit</a:t>
            </a:r>
            <a:r>
              <a:rPr lang="en-US" sz="800" kern="1200" noProof="0">
                <a:solidFill>
                  <a:schemeClr val="tx1"/>
                </a:solidFill>
                <a:effectLst/>
                <a:latin typeface="Arial"/>
                <a:ea typeface="+mn-ea"/>
                <a:cs typeface="+mn-cs"/>
              </a:rPr>
              <a:t>.</a:t>
            </a:r>
            <a:r>
              <a:rPr lang="en-US" sz="800" kern="1200" baseline="0" noProof="0">
                <a:solidFill>
                  <a:schemeClr val="tx1"/>
                </a:solidFill>
                <a:effectLst/>
                <a:latin typeface="Arial"/>
                <a:ea typeface="+mn-ea"/>
                <a:cs typeface="+mn-cs"/>
              </a:rPr>
              <a:t> </a:t>
            </a:r>
            <a:r>
              <a:rPr lang="en-US" sz="800" kern="1200" noProof="0">
                <a:solidFill>
                  <a:schemeClr val="tx1"/>
                </a:solidFill>
                <a:effectLst/>
                <a:latin typeface="Arial"/>
                <a:ea typeface="+mn-ea"/>
                <a:cs typeface="+mn-cs"/>
              </a:rPr>
              <a:t>Alle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Namen</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Produkten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Firmen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Vermerke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finden</a:t>
            </a:r>
            <a:r>
              <a:rPr lang="en-US" sz="800" kern="1200" noProof="0">
                <a:solidFill>
                  <a:schemeClr val="tx1"/>
                </a:solidFill>
                <a:effectLst/>
                <a:latin typeface="Arial"/>
                <a:ea typeface="+mn-ea"/>
                <a:cs typeface="+mn-cs"/>
              </a:rPr>
              <a:t> Sie auf der </a:t>
            </a:r>
            <a:r>
              <a:rPr lang="en-US" sz="800" kern="1200" noProof="0" err="1">
                <a:solidFill>
                  <a:schemeClr val="tx1"/>
                </a:solidFill>
                <a:effectLst/>
                <a:latin typeface="Arial"/>
                <a:ea typeface="+mn-ea"/>
                <a:cs typeface="+mn-cs"/>
              </a:rPr>
              <a:t>Seite</a:t>
            </a:r>
            <a:r>
              <a:rPr lang="en-US" sz="800" kern="1200" noProof="0">
                <a:solidFill>
                  <a:schemeClr val="tx1"/>
                </a:solidFill>
                <a:effectLst/>
                <a:latin typeface="Arial"/>
                <a:ea typeface="+mn-ea"/>
                <a:cs typeface="+mn-cs"/>
              </a:rPr>
              <a:t> </a:t>
            </a:r>
            <a:r>
              <a:rPr lang="en-US" sz="800" kern="1200" noProof="0">
                <a:solidFill>
                  <a:schemeClr val="tx1"/>
                </a:solidFill>
                <a:effectLst/>
                <a:latin typeface="Arial"/>
                <a:ea typeface="+mn-ea"/>
                <a:cs typeface="+mn-cs"/>
                <a:hlinkClick r:id="rId3"/>
              </a:rPr>
              <a:t>www.sap.com/corporate/de/legal/copyright.html</a:t>
            </a:r>
            <a:r>
              <a:rPr lang="en-US"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a:srcRect l="13793" t="1405" r="17847" b="2165"/>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noProof="0">
                <a:solidFill>
                  <a:schemeClr val="tx1"/>
                </a:solidFill>
                <a:latin typeface="Arial"/>
                <a:ea typeface="Arial Unicode MS" panose="020B0604020202020204" pitchFamily="34" charset="-128"/>
                <a:cs typeface="+mn-cs"/>
              </a:rPr>
              <a:t>SAP </a:t>
            </a:r>
            <a:r>
              <a:rPr lang="en-US" sz="1100" b="0" kern="1200" noProof="0" err="1">
                <a:solidFill>
                  <a:schemeClr val="tx1"/>
                </a:solidFill>
                <a:latin typeface="Arial"/>
                <a:ea typeface="Arial Unicode MS" panose="020B0604020202020204" pitchFamily="34" charset="-128"/>
                <a:cs typeface="+mn-cs"/>
              </a:rPr>
              <a:t>folgen</a:t>
            </a:r>
            <a:r>
              <a:rPr lang="en-US" sz="1100" b="0" kern="1200" noProof="0">
                <a:solidFill>
                  <a:schemeClr val="tx1"/>
                </a:solidFill>
                <a:latin typeface="Arial"/>
                <a:ea typeface="Arial Unicode MS" panose="020B0604020202020204" pitchFamily="34" charset="-128"/>
                <a:cs typeface="+mn-cs"/>
              </a:rPr>
              <a:t> auf</a:t>
            </a:r>
          </a:p>
        </p:txBody>
      </p:sp>
    </p:spTree>
    <p:extLst>
      <p:ext uri="{BB962C8B-B14F-4D97-AF65-F5344CB8AC3E}">
        <p14:creationId xmlns:p14="http://schemas.microsoft.com/office/powerpoint/2010/main" val="18576045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latin typeface="BentonSans Regular" panose="02000503000000020004" pitchFamily="2" charset="0"/>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BentonSans Bold" panose="02000803000000020004" pitchFamily="2" charset="0"/>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4063658628"/>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324093010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en-US" sz="3599" kern="0">
              <a:ea typeface="Arial Unicode MS" pitchFamily="34" charset="-128"/>
              <a:cs typeface="Arial Unicode MS" pitchFamily="34" charset="-128"/>
            </a:endParaRPr>
          </a:p>
        </p:txBody>
      </p:sp>
    </p:spTree>
    <p:extLst>
      <p:ext uri="{BB962C8B-B14F-4D97-AF65-F5344CB8AC3E}">
        <p14:creationId xmlns:p14="http://schemas.microsoft.com/office/powerpoint/2010/main" val="3026834616"/>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back-cover">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80641" y="2139399"/>
            <a:ext cx="7145473" cy="1298328"/>
          </a:xfrm>
          <a:prstGeom prst="rect">
            <a:avLst/>
          </a:prstGeom>
        </p:spPr>
        <p:txBody>
          <a:bodyPr lIns="0">
            <a:noAutofit/>
          </a:bodyPr>
          <a:lstStyle>
            <a:lvl1pPr algn="l" rtl="0" eaLnBrk="0" fontAlgn="base" hangingPunct="0">
              <a:spcBef>
                <a:spcPct val="0"/>
              </a:spcBef>
              <a:spcAft>
                <a:spcPct val="0"/>
              </a:spcAft>
              <a:defRPr lang="en-US" sz="4000" b="1">
                <a:solidFill>
                  <a:schemeClr val="tx1"/>
                </a:solidFill>
                <a:latin typeface="Calibri" pitchFamily="34" charset="0"/>
                <a:ea typeface="+mj-ea"/>
                <a:cs typeface="+mj-cs"/>
              </a:defRPr>
            </a:lvl1pPr>
          </a:lstStyle>
          <a:p>
            <a:r>
              <a:rPr lang="en-US" dirty="0"/>
              <a:t>Thank you</a:t>
            </a:r>
          </a:p>
        </p:txBody>
      </p:sp>
      <p:sp>
        <p:nvSpPr>
          <p:cNvPr id="29" name="Text Placeholder 28"/>
          <p:cNvSpPr>
            <a:spLocks noGrp="1"/>
          </p:cNvSpPr>
          <p:nvPr>
            <p:ph type="body" sz="quarter" idx="10" hasCustomPrompt="1"/>
          </p:nvPr>
        </p:nvSpPr>
        <p:spPr>
          <a:xfrm>
            <a:off x="1081574" y="3559286"/>
            <a:ext cx="3408191" cy="1343025"/>
          </a:xfrm>
        </p:spPr>
        <p:txBody>
          <a:bodyPr/>
          <a:lstStyle>
            <a:lvl1pPr>
              <a:spcBef>
                <a:spcPts val="0"/>
              </a:spcBef>
              <a:buNone/>
              <a:defRPr sz="1600">
                <a:solidFill>
                  <a:schemeClr val="tx1"/>
                </a:solidFill>
                <a:latin typeface="Calibri" pitchFamily="34" charset="0"/>
                <a:cs typeface="Calibri" pitchFamily="34" charset="0"/>
              </a:defRPr>
            </a:lvl1pPr>
            <a:lvl2pPr>
              <a:buNone/>
              <a:defRPr>
                <a:solidFill>
                  <a:schemeClr val="bg1"/>
                </a:solidFill>
                <a:latin typeface="Calibri" pitchFamily="34" charset="0"/>
                <a:cs typeface="Calibri" pitchFamily="34" charset="0"/>
              </a:defRPr>
            </a:lvl2pPr>
            <a:lvl3pPr>
              <a:buNone/>
              <a:defRPr>
                <a:solidFill>
                  <a:schemeClr val="bg1"/>
                </a:solidFill>
                <a:latin typeface="Calibri" pitchFamily="34" charset="0"/>
                <a:cs typeface="Calibri" pitchFamily="34" charset="0"/>
              </a:defRPr>
            </a:lvl3pPr>
            <a:lvl4pPr>
              <a:buNone/>
              <a:defRPr>
                <a:solidFill>
                  <a:schemeClr val="bg1"/>
                </a:solidFill>
                <a:latin typeface="Calibri" pitchFamily="34" charset="0"/>
                <a:cs typeface="Calibri" pitchFamily="34" charset="0"/>
              </a:defRPr>
            </a:lvl4pPr>
            <a:lvl5pPr>
              <a:buNone/>
              <a:defRPr>
                <a:solidFill>
                  <a:schemeClr val="bg1"/>
                </a:solidFill>
                <a:latin typeface="Calibri" pitchFamily="34" charset="0"/>
                <a:cs typeface="Calibri" pitchFamily="34" charset="0"/>
              </a:defRPr>
            </a:lvl5pPr>
          </a:lstStyle>
          <a:p>
            <a:pPr lvl="0"/>
            <a:r>
              <a:rPr lang="en-US" dirty="0"/>
              <a:t>Name</a:t>
            </a:r>
          </a:p>
        </p:txBody>
      </p:sp>
      <p:cxnSp>
        <p:nvCxnSpPr>
          <p:cNvPr id="18" name="Straight Connector 17"/>
          <p:cNvCxnSpPr/>
          <p:nvPr userDrawn="1"/>
        </p:nvCxnSpPr>
        <p:spPr>
          <a:xfrm flipH="1">
            <a:off x="1043652" y="3654285"/>
            <a:ext cx="2117" cy="11250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Sorby\Dropbox\Opus-Jade\IXL\PPT template\photo cover blue_cover corner.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
            <a:ext cx="5558760" cy="1238491"/>
          </a:xfrm>
          <a:prstGeom prst="rect">
            <a:avLst/>
          </a:prstGeom>
          <a:noFill/>
        </p:spPr>
      </p:pic>
      <p:pic>
        <p:nvPicPr>
          <p:cNvPr id="16" name="Picture 2" descr="C:\Users\Sorby\Dropbox\Opus-Jade\IXL\PPT template\photo cover blue_cover corner.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10800000">
            <a:off x="6633240" y="5619510"/>
            <a:ext cx="5558760" cy="1238491"/>
          </a:xfrm>
          <a:prstGeom prst="rect">
            <a:avLst/>
          </a:prstGeom>
          <a:noFill/>
        </p:spPr>
      </p:pic>
      <p:pic>
        <p:nvPicPr>
          <p:cNvPr id="17" name="Picture 17" descr="logo_small_white"/>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30975" y="201907"/>
            <a:ext cx="2054251" cy="455859"/>
          </a:xfrm>
          <a:prstGeom prst="rect">
            <a:avLst/>
          </a:prstGeom>
          <a:noFill/>
          <a:ln w="9525">
            <a:noFill/>
            <a:miter lim="800000"/>
            <a:headEnd/>
            <a:tailEnd/>
          </a:ln>
        </p:spPr>
      </p:pic>
      <p:sp>
        <p:nvSpPr>
          <p:cNvPr id="19" name="Rectangle 18"/>
          <p:cNvSpPr>
            <a:spLocks noChangeArrowheads="1"/>
          </p:cNvSpPr>
          <p:nvPr userDrawn="1">
            <p:custDataLst>
              <p:tags r:id="rId1"/>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20" name="Line 18"/>
          <p:cNvSpPr>
            <a:spLocks noChangeShapeType="1"/>
          </p:cNvSpPr>
          <p:nvPr userDrawn="1"/>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spTree>
    <p:extLst>
      <p:ext uri="{BB962C8B-B14F-4D97-AF65-F5344CB8AC3E}">
        <p14:creationId xmlns:p14="http://schemas.microsoft.com/office/powerpoint/2010/main" val="30676977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BentonSans Bold" panose="02000803000000020004" pitchFamily="2" charset="0"/>
              </a:defRPr>
            </a:lvl1pPr>
          </a:lstStyle>
          <a:p>
            <a:r>
              <a:rPr lang="en-US"/>
              <a:t>Divider page</a:t>
            </a:r>
          </a:p>
        </p:txBody>
      </p:sp>
    </p:spTree>
    <p:extLst>
      <p:ext uri="{BB962C8B-B14F-4D97-AF65-F5344CB8AC3E}">
        <p14:creationId xmlns:p14="http://schemas.microsoft.com/office/powerpoint/2010/main" val="179758219"/>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BentonSans Bold" panose="02000803000000020004" pitchFamily="2" charset="0"/>
              </a:defRPr>
            </a:lvl1pPr>
          </a:lstStyle>
          <a:p>
            <a:r>
              <a:rPr lang="en-US"/>
              <a:t>Divider page</a:t>
            </a:r>
          </a:p>
        </p:txBody>
      </p:sp>
    </p:spTree>
    <p:extLst>
      <p:ext uri="{BB962C8B-B14F-4D97-AF65-F5344CB8AC3E}">
        <p14:creationId xmlns:p14="http://schemas.microsoft.com/office/powerpoint/2010/main" val="2476657856"/>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1568688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27863073"/>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Tree>
    <p:extLst>
      <p:ext uri="{BB962C8B-B14F-4D97-AF65-F5344CB8AC3E}">
        <p14:creationId xmlns:p14="http://schemas.microsoft.com/office/powerpoint/2010/main" val="10010634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9236343"/>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20794531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en-US"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794513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a:t>
            </a:r>
            <a:r>
              <a:rPr lang="en-US" sz="800" b="0" noProof="0" err="1"/>
              <a:t>oder</a:t>
            </a:r>
            <a:r>
              <a:rPr lang="en-US" sz="800" b="0" noProof="0"/>
              <a:t> </a:t>
            </a:r>
            <a:r>
              <a:rPr lang="en-US" sz="800" b="0" noProof="0" err="1"/>
              <a:t>ein</a:t>
            </a:r>
            <a:r>
              <a:rPr lang="en-US" sz="800" b="0" noProof="0"/>
              <a:t> SAP-</a:t>
            </a:r>
            <a:r>
              <a:rPr lang="en-US" sz="800" b="0" noProof="0" err="1"/>
              <a:t>Konzernunternehmen</a:t>
            </a:r>
            <a:r>
              <a:rPr lang="en-US" sz="800" b="0" noProof="0"/>
              <a:t>. Alle </a:t>
            </a:r>
            <a:r>
              <a:rPr lang="en-US" sz="800" b="0" noProof="0" err="1"/>
              <a:t>Rechte</a:t>
            </a:r>
            <a:r>
              <a:rPr lang="en-US" sz="800" b="0" noProof="0"/>
              <a:t> </a:t>
            </a:r>
            <a:r>
              <a:rPr lang="en-US" sz="800" b="0" noProof="0" err="1"/>
              <a:t>vorbehalten</a:t>
            </a:r>
            <a:r>
              <a:rPr lang="en-US" sz="800" b="0" noProof="0"/>
              <a:t>.</a:t>
            </a:r>
            <a:endParaRPr lang="en-US" sz="800" kern="0">
              <a:ea typeface="Arial Unicode MS" pitchFamily="34" charset="-128"/>
              <a:cs typeface="Arial Unicode MS" pitchFamily="34" charset="-128"/>
            </a:endParaRPr>
          </a:p>
          <a:p>
            <a:pPr>
              <a:spcBef>
                <a:spcPts val="600"/>
              </a:spcBef>
            </a:pPr>
            <a:r>
              <a:rPr lang="en-US" sz="800" kern="1200" noProof="0" err="1">
                <a:solidFill>
                  <a:schemeClr val="tx1"/>
                </a:solidFill>
                <a:effectLst/>
                <a:latin typeface="Arial"/>
                <a:ea typeface="+mn-ea"/>
                <a:cs typeface="+mn-cs"/>
              </a:rPr>
              <a:t>Weitergabe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Vervielfältigung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Teilen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daraus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welchem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Zweck</a:t>
            </a:r>
            <a:r>
              <a:rPr lang="en-US" sz="800" kern="1200" noProof="0">
                <a:solidFill>
                  <a:schemeClr val="tx1"/>
                </a:solidFill>
                <a:effectLst/>
                <a:latin typeface="Arial"/>
                <a:ea typeface="+mn-ea"/>
                <a:cs typeface="+mn-cs"/>
              </a:rPr>
              <a:t> und in </a:t>
            </a:r>
            <a:r>
              <a:rPr lang="en-US" sz="800" kern="1200" noProof="0" err="1">
                <a:solidFill>
                  <a:schemeClr val="tx1"/>
                </a:solidFill>
                <a:effectLst/>
                <a:latin typeface="Arial"/>
                <a:ea typeface="+mn-ea"/>
                <a:cs typeface="+mn-cs"/>
              </a:rPr>
              <a:t>welcher</a:t>
            </a:r>
            <a:r>
              <a:rPr lang="en-US" sz="800" kern="1200" noProof="0">
                <a:solidFill>
                  <a:schemeClr val="tx1"/>
                </a:solidFill>
                <a:effectLst/>
                <a:latin typeface="Arial"/>
                <a:ea typeface="+mn-ea"/>
                <a:cs typeface="+mn-cs"/>
              </a:rPr>
              <a:t> Form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immer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ausdrückliche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schriftliche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Genehmigung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gestattet</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vorherige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Ankündigung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von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Vertriebsfirmen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angebotenen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Softwarekomponenten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Softwarehersteller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länderspezifische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aufweisen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Die </a:t>
            </a:r>
            <a:r>
              <a:rPr lang="en-US" sz="800" kern="1200" noProof="0" err="1">
                <a:solidFill>
                  <a:schemeClr val="tx1"/>
                </a:solidFill>
                <a:effectLst/>
                <a:latin typeface="Arial"/>
                <a:ea typeface="+mn-ea"/>
                <a:cs typeface="+mn-cs"/>
              </a:rPr>
              <a:t>vorliegenden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bereitgestellt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ausschließlich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Informationszwecken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keinerlei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Haftung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Gewährleistung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Fehler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Unvollständigkeiten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steht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lediglich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für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nach</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Maßgabe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a:t>
            </a:r>
            <a:r>
              <a:rPr lang="en-US" sz="800" kern="1200" noProof="0">
                <a:solidFill>
                  <a:schemeClr val="tx1"/>
                </a:solidFill>
                <a:effectLst/>
                <a:latin typeface="Arial"/>
                <a:ea typeface="+mn-ea"/>
                <a:cs typeface="+mn-cs"/>
              </a:rPr>
              <a:t>, die in der </a:t>
            </a:r>
            <a:r>
              <a:rPr lang="en-US" sz="800" kern="1200" noProof="0" err="1">
                <a:solidFill>
                  <a:schemeClr val="tx1"/>
                </a:solidFill>
                <a:effectLst/>
                <a:latin typeface="Arial"/>
                <a:ea typeface="+mn-ea"/>
                <a:cs typeface="+mn-cs"/>
              </a:rPr>
              <a:t>Vereinbarung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ausdrücklich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geregelt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ist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als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Garantie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interpretieren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Insbesondere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die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keiner</a:t>
            </a:r>
            <a:r>
              <a:rPr lang="en-US" sz="800" kern="1200" noProof="0">
                <a:solidFill>
                  <a:schemeClr val="tx1"/>
                </a:solidFill>
                <a:effectLst/>
                <a:latin typeface="Arial"/>
                <a:ea typeface="+mn-ea"/>
                <a:cs typeface="+mn-cs"/>
              </a:rPr>
              <a:t> Weise </a:t>
            </a:r>
            <a:r>
              <a:rPr lang="en-US" sz="800" kern="1200" noProof="0" err="1">
                <a:solidFill>
                  <a:schemeClr val="tx1"/>
                </a:solidFill>
                <a:effectLst/>
                <a:latin typeface="Arial"/>
                <a:ea typeface="+mn-ea"/>
                <a:cs typeface="+mn-cs"/>
              </a:rPr>
              <a:t>verpflichtet</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dargestellte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Geschäftsabläufe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verfolgen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hierin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wiedergegebene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entwickeln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veröffentlichen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zugehörige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Präsentation</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Strategie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etwaige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künftige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Entwicklungen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Plattformen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von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ihren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jederzeit</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ohne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Angabe</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Gründen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unangekündigt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geändert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werden</a:t>
            </a:r>
            <a:r>
              <a:rPr lang="en-US" sz="800" kern="1200" noProof="0">
                <a:solidFill>
                  <a:schemeClr val="tx1"/>
                </a:solidFill>
                <a:effectLst/>
                <a:latin typeface="Arial"/>
                <a:ea typeface="+mn-ea"/>
                <a:cs typeface="+mn-cs"/>
              </a:rPr>
              <a:t>. Die in </a:t>
            </a:r>
            <a:r>
              <a:rPr lang="en-US" sz="800" kern="1200" noProof="0" err="1">
                <a:solidFill>
                  <a:schemeClr val="tx1"/>
                </a:solidFill>
                <a:effectLst/>
                <a:latin typeface="Arial"/>
                <a:ea typeface="+mn-ea"/>
                <a:cs typeface="+mn-cs"/>
              </a:rPr>
              <a:t>dieser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Publikation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enthaltenen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stellen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Zusage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Versprechen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keine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rechtliche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Verpflichtung</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Lieferung</a:t>
            </a:r>
            <a:r>
              <a:rPr lang="en-US" sz="800" kern="1200" noProof="0">
                <a:solidFill>
                  <a:schemeClr val="tx1"/>
                </a:solidFill>
                <a:effectLst/>
                <a:latin typeface="Arial"/>
                <a:ea typeface="+mn-ea"/>
                <a:cs typeface="+mn-cs"/>
              </a:rPr>
              <a:t> von Material, Code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Funktionen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dar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Sämtliche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unterliegen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unterschiedlichen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Risiken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Unsicherheiten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durch</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tatsächlichen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Ergebnisse</a:t>
            </a:r>
            <a:r>
              <a:rPr lang="en-US" sz="800" kern="1200" noProof="0">
                <a:solidFill>
                  <a:schemeClr val="tx1"/>
                </a:solidFill>
                <a:effectLst/>
                <a:latin typeface="Arial"/>
                <a:ea typeface="+mn-ea"/>
                <a:cs typeface="+mn-cs"/>
              </a:rPr>
              <a:t> von den </a:t>
            </a:r>
            <a:r>
              <a:rPr lang="en-US" sz="800" kern="1200" noProof="0" err="1">
                <a:solidFill>
                  <a:schemeClr val="tx1"/>
                </a:solidFill>
                <a:effectLst/>
                <a:latin typeface="Arial"/>
                <a:ea typeface="+mn-ea"/>
                <a:cs typeface="+mn-cs"/>
              </a:rPr>
              <a:t>Erwartungen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abweichen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können</a:t>
            </a:r>
            <a:r>
              <a:rPr lang="en-US" sz="800" kern="1200" noProof="0">
                <a:solidFill>
                  <a:schemeClr val="tx1"/>
                </a:solidFill>
                <a:effectLst/>
                <a:latin typeface="Arial"/>
                <a:ea typeface="+mn-ea"/>
                <a:cs typeface="+mn-cs"/>
              </a:rPr>
              <a:t>. Dem </a:t>
            </a:r>
            <a:r>
              <a:rPr lang="en-US" sz="800" kern="1200" noProof="0" err="1">
                <a:solidFill>
                  <a:schemeClr val="tx1"/>
                </a:solidFill>
                <a:effectLst/>
                <a:latin typeface="Arial"/>
                <a:ea typeface="+mn-ea"/>
                <a:cs typeface="+mn-cs"/>
              </a:rPr>
              <a:t>Leser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wird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empfohlen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diesen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vorausschauenden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Aussagen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kein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übertriebenes</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Vertrauen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schenken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sich</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bei</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Kaufentscheidungen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nicht</a:t>
            </a:r>
            <a:r>
              <a:rPr lang="en-US" sz="800" kern="1200" noProof="0">
                <a:solidFill>
                  <a:schemeClr val="tx1"/>
                </a:solidFill>
                <a:effectLst/>
                <a:latin typeface="Arial"/>
                <a:ea typeface="+mn-ea"/>
                <a:cs typeface="+mn-cs"/>
              </a:rPr>
              <a:t> auf </a:t>
            </a:r>
            <a:r>
              <a:rPr lang="en-US" sz="800" kern="1200" noProof="0" err="1">
                <a:solidFill>
                  <a:schemeClr val="tx1"/>
                </a:solidFill>
                <a:effectLst/>
                <a:latin typeface="Arial"/>
                <a:ea typeface="+mn-ea"/>
                <a:cs typeface="+mn-cs"/>
              </a:rPr>
              <a:t>sie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stützen</a:t>
            </a:r>
            <a:r>
              <a:rPr lang="en-US" sz="800" kern="1200" noProof="0">
                <a:solidFill>
                  <a:schemeClr val="tx1"/>
                </a:solidFill>
                <a:effectLst/>
                <a:latin typeface="Arial"/>
                <a:ea typeface="+mn-ea"/>
                <a:cs typeface="+mn-cs"/>
              </a:rPr>
              <a:t>.</a:t>
            </a:r>
          </a:p>
          <a:p>
            <a:pPr>
              <a:spcBef>
                <a:spcPts val="600"/>
              </a:spcBef>
            </a:pPr>
            <a:r>
              <a:rPr lang="en-US" sz="800" kern="1200" noProof="0">
                <a:solidFill>
                  <a:schemeClr val="tx1"/>
                </a:solidFill>
                <a:effectLst/>
                <a:latin typeface="Arial"/>
                <a:ea typeface="+mn-ea"/>
                <a:cs typeface="+mn-cs"/>
              </a:rPr>
              <a:t>SAP und </a:t>
            </a:r>
            <a:r>
              <a:rPr lang="en-US" sz="800" kern="1200" noProof="0" err="1">
                <a:solidFill>
                  <a:schemeClr val="tx1"/>
                </a:solidFill>
                <a:effectLst/>
                <a:latin typeface="Arial"/>
                <a:ea typeface="+mn-ea"/>
                <a:cs typeface="+mn-cs"/>
              </a:rPr>
              <a:t>andere</a:t>
            </a:r>
            <a:r>
              <a:rPr lang="en-US" sz="800" kern="1200" noProof="0">
                <a:solidFill>
                  <a:schemeClr val="tx1"/>
                </a:solidFill>
                <a:effectLst/>
                <a:latin typeface="Arial"/>
                <a:ea typeface="+mn-ea"/>
                <a:cs typeface="+mn-cs"/>
              </a:rPr>
              <a:t> in </a:t>
            </a:r>
            <a:r>
              <a:rPr lang="en-US" sz="800" kern="1200" noProof="0" err="1">
                <a:solidFill>
                  <a:schemeClr val="tx1"/>
                </a:solidFill>
                <a:effectLst/>
                <a:latin typeface="Arial"/>
                <a:ea typeface="+mn-ea"/>
                <a:cs typeface="+mn-cs"/>
              </a:rPr>
              <a:t>diesem</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Dokument</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erwähnte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Produkte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von SAP </a:t>
            </a:r>
            <a:r>
              <a:rPr lang="en-US" sz="800" kern="1200" noProof="0" err="1">
                <a:solidFill>
                  <a:schemeClr val="tx1"/>
                </a:solidFill>
                <a:effectLst/>
                <a:latin typeface="Arial"/>
                <a:ea typeface="+mn-ea"/>
                <a:cs typeface="+mn-cs"/>
              </a:rPr>
              <a:t>sowie</a:t>
            </a:r>
            <a:r>
              <a:rPr lang="en-US" sz="800" kern="1200" noProof="0">
                <a:solidFill>
                  <a:schemeClr val="tx1"/>
                </a:solidFill>
                <a:effectLst/>
                <a:latin typeface="Arial"/>
                <a:ea typeface="+mn-ea"/>
                <a:cs typeface="+mn-cs"/>
              </a:rPr>
              <a:t> die </a:t>
            </a:r>
            <a:r>
              <a:rPr lang="en-US" sz="800" kern="1200" noProof="0" err="1">
                <a:solidFill>
                  <a:schemeClr val="tx1"/>
                </a:solidFill>
                <a:effectLst/>
                <a:latin typeface="Arial"/>
                <a:ea typeface="+mn-ea"/>
                <a:cs typeface="+mn-cs"/>
              </a:rPr>
              <a:t>dazugehörigen</a:t>
            </a:r>
            <a:r>
              <a:rPr lang="en-US" sz="800" kern="1200" noProof="0">
                <a:solidFill>
                  <a:schemeClr val="tx1"/>
                </a:solidFill>
                <a:effectLst/>
                <a:latin typeface="Arial"/>
                <a:ea typeface="+mn-ea"/>
                <a:cs typeface="+mn-cs"/>
              </a:rPr>
              <a:t> Logos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eingetragene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SAP SE (</a:t>
            </a:r>
            <a:r>
              <a:rPr lang="en-US" sz="800" kern="1200" noProof="0" err="1">
                <a:solidFill>
                  <a:schemeClr val="tx1"/>
                </a:solidFill>
                <a:effectLst/>
                <a:latin typeface="Arial"/>
                <a:ea typeface="+mn-ea"/>
                <a:cs typeface="+mn-cs"/>
              </a:rPr>
              <a:t>oder</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einem</a:t>
            </a:r>
            <a:r>
              <a:rPr lang="en-US" sz="800" kern="1200" noProof="0">
                <a:solidFill>
                  <a:schemeClr val="tx1"/>
                </a:solidFill>
                <a:effectLst/>
                <a:latin typeface="Arial"/>
                <a:ea typeface="+mn-ea"/>
                <a:cs typeface="+mn-cs"/>
              </a:rPr>
              <a:t> SAP-</a:t>
            </a:r>
            <a:r>
              <a:rPr lang="en-US" sz="800" kern="1200" noProof="0" err="1">
                <a:solidFill>
                  <a:schemeClr val="tx1"/>
                </a:solidFill>
                <a:effectLst/>
                <a:latin typeface="Arial"/>
                <a:ea typeface="+mn-ea"/>
                <a:cs typeface="+mn-cs"/>
              </a:rPr>
              <a:t>Konzernunternehmen</a:t>
            </a:r>
            <a:r>
              <a:rPr lang="en-US" sz="800" kern="1200" noProof="0">
                <a:solidFill>
                  <a:schemeClr val="tx1"/>
                </a:solidFill>
                <a:effectLst/>
                <a:latin typeface="Arial"/>
                <a:ea typeface="+mn-ea"/>
                <a:cs typeface="+mn-cs"/>
              </a:rPr>
              <a:t>) in Deutschland und </a:t>
            </a:r>
            <a:r>
              <a:rPr lang="en-US" sz="800" kern="1200" noProof="0" err="1">
                <a:solidFill>
                  <a:schemeClr val="tx1"/>
                </a:solidFill>
                <a:effectLst/>
                <a:latin typeface="Arial"/>
                <a:ea typeface="+mn-ea"/>
                <a:cs typeface="+mn-cs"/>
              </a:rPr>
              <a:t>verschiedenen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Ländern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weltweit</a:t>
            </a:r>
            <a:r>
              <a:rPr lang="en-US" sz="800" kern="1200" noProof="0">
                <a:solidFill>
                  <a:schemeClr val="tx1"/>
                </a:solidFill>
                <a:effectLst/>
                <a:latin typeface="Arial"/>
                <a:ea typeface="+mn-ea"/>
                <a:cs typeface="+mn-cs"/>
              </a:rPr>
              <a:t>.</a:t>
            </a:r>
            <a:r>
              <a:rPr lang="en-US" sz="800" kern="1200" baseline="0" noProof="0">
                <a:solidFill>
                  <a:schemeClr val="tx1"/>
                </a:solidFill>
                <a:effectLst/>
                <a:latin typeface="Arial"/>
                <a:ea typeface="+mn-ea"/>
                <a:cs typeface="+mn-cs"/>
              </a:rPr>
              <a:t> </a:t>
            </a:r>
            <a:r>
              <a:rPr lang="en-US" sz="800" kern="1200" noProof="0">
                <a:solidFill>
                  <a:schemeClr val="tx1"/>
                </a:solidFill>
                <a:effectLst/>
                <a:latin typeface="Arial"/>
                <a:ea typeface="+mn-ea"/>
                <a:cs typeface="+mn-cs"/>
              </a:rPr>
              <a:t>Alle </a:t>
            </a:r>
            <a:r>
              <a:rPr lang="en-US" sz="800" kern="1200" noProof="0" err="1">
                <a:solidFill>
                  <a:schemeClr val="tx1"/>
                </a:solidFill>
                <a:effectLst/>
                <a:latin typeface="Arial"/>
                <a:ea typeface="+mn-ea"/>
                <a:cs typeface="+mn-cs"/>
              </a:rPr>
              <a:t>anderen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Namen</a:t>
            </a:r>
            <a:r>
              <a:rPr lang="en-US" sz="800" kern="1200" noProof="0">
                <a:solidFill>
                  <a:schemeClr val="tx1"/>
                </a:solidFill>
                <a:effectLst/>
                <a:latin typeface="Arial"/>
                <a:ea typeface="+mn-ea"/>
                <a:cs typeface="+mn-cs"/>
              </a:rPr>
              <a:t> von </a:t>
            </a:r>
            <a:r>
              <a:rPr lang="en-US" sz="800" kern="1200" noProof="0" err="1">
                <a:solidFill>
                  <a:schemeClr val="tx1"/>
                </a:solidFill>
                <a:effectLst/>
                <a:latin typeface="Arial"/>
                <a:ea typeface="+mn-ea"/>
                <a:cs typeface="+mn-cs"/>
              </a:rPr>
              <a:t>Produkten</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Dienstleistungen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sind</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Marken</a:t>
            </a:r>
            <a:r>
              <a:rPr lang="en-US" sz="800" kern="1200" noProof="0">
                <a:solidFill>
                  <a:schemeClr val="tx1"/>
                </a:solidFill>
                <a:effectLst/>
                <a:latin typeface="Arial"/>
                <a:ea typeface="+mn-ea"/>
                <a:cs typeface="+mn-cs"/>
              </a:rPr>
              <a:t> der </a:t>
            </a:r>
            <a:r>
              <a:rPr lang="en-US" sz="800" kern="1200" noProof="0" err="1">
                <a:solidFill>
                  <a:schemeClr val="tx1"/>
                </a:solidFill>
                <a:effectLst/>
                <a:latin typeface="Arial"/>
                <a:ea typeface="+mn-ea"/>
                <a:cs typeface="+mn-cs"/>
              </a:rPr>
              <a:t>jeweiligen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Firmen</a:t>
            </a:r>
            <a:r>
              <a:rPr lang="en-US" sz="800" kern="1200" noProof="0">
                <a:solidFill>
                  <a:schemeClr val="tx1"/>
                </a:solidFill>
                <a:effectLst/>
                <a:latin typeface="Arial"/>
                <a:ea typeface="+mn-ea"/>
                <a:cs typeface="+mn-cs"/>
              </a:rPr>
              <a:t>. </a:t>
            </a:r>
          </a:p>
          <a:p>
            <a:pPr>
              <a:spcBef>
                <a:spcPts val="600"/>
              </a:spcBef>
            </a:pPr>
            <a:r>
              <a:rPr lang="en-US" sz="800" kern="1200" noProof="0" err="1">
                <a:solidFill>
                  <a:schemeClr val="tx1"/>
                </a:solidFill>
                <a:effectLst/>
                <a:latin typeface="Arial"/>
                <a:ea typeface="+mn-ea"/>
                <a:cs typeface="+mn-cs"/>
              </a:rPr>
              <a:t>Zusätzliche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Informationen</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zur</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Marke</a:t>
            </a:r>
            <a:r>
              <a:rPr lang="en-US" sz="800" kern="1200" noProof="0">
                <a:solidFill>
                  <a:schemeClr val="tx1"/>
                </a:solidFill>
                <a:effectLst/>
                <a:latin typeface="Arial"/>
                <a:ea typeface="+mn-ea"/>
                <a:cs typeface="+mn-cs"/>
              </a:rPr>
              <a:t> und </a:t>
            </a:r>
            <a:r>
              <a:rPr lang="en-US" sz="800" kern="1200" noProof="0" err="1">
                <a:solidFill>
                  <a:schemeClr val="tx1"/>
                </a:solidFill>
                <a:effectLst/>
                <a:latin typeface="Arial"/>
                <a:ea typeface="+mn-ea"/>
                <a:cs typeface="+mn-cs"/>
              </a:rPr>
              <a:t>Vermerke</a:t>
            </a:r>
            <a:r>
              <a:rPr lang="en-US" sz="800" kern="1200" noProof="0">
                <a:solidFill>
                  <a:schemeClr val="tx1"/>
                </a:solidFill>
                <a:effectLst/>
                <a:latin typeface="Arial"/>
                <a:ea typeface="+mn-ea"/>
                <a:cs typeface="+mn-cs"/>
              </a:rPr>
              <a:t> </a:t>
            </a:r>
            <a:r>
              <a:rPr lang="en-US" sz="800" kern="1200" noProof="0" err="1">
                <a:solidFill>
                  <a:schemeClr val="tx1"/>
                </a:solidFill>
                <a:effectLst/>
                <a:latin typeface="Arial"/>
                <a:ea typeface="+mn-ea"/>
                <a:cs typeface="+mn-cs"/>
              </a:rPr>
              <a:t>finden</a:t>
            </a:r>
            <a:r>
              <a:rPr lang="en-US" sz="800" kern="1200" noProof="0">
                <a:solidFill>
                  <a:schemeClr val="tx1"/>
                </a:solidFill>
                <a:effectLst/>
                <a:latin typeface="Arial"/>
                <a:ea typeface="+mn-ea"/>
                <a:cs typeface="+mn-cs"/>
              </a:rPr>
              <a:t> Sie auf der </a:t>
            </a:r>
            <a:r>
              <a:rPr lang="en-US" sz="800" kern="1200" noProof="0" err="1">
                <a:solidFill>
                  <a:schemeClr val="tx1"/>
                </a:solidFill>
                <a:effectLst/>
                <a:latin typeface="Arial"/>
                <a:ea typeface="+mn-ea"/>
                <a:cs typeface="+mn-cs"/>
              </a:rPr>
              <a:t>Seite</a:t>
            </a:r>
            <a:r>
              <a:rPr lang="en-US" sz="800" kern="1200" noProof="0">
                <a:solidFill>
                  <a:schemeClr val="tx1"/>
                </a:solidFill>
                <a:effectLst/>
                <a:latin typeface="Arial"/>
                <a:ea typeface="+mn-ea"/>
                <a:cs typeface="+mn-cs"/>
              </a:rPr>
              <a:t> </a:t>
            </a:r>
            <a:r>
              <a:rPr lang="en-US" sz="800" kern="1200" noProof="0">
                <a:solidFill>
                  <a:schemeClr val="tx1"/>
                </a:solidFill>
                <a:effectLst/>
                <a:latin typeface="Arial"/>
                <a:ea typeface="+mn-ea"/>
                <a:cs typeface="+mn-cs"/>
                <a:hlinkClick r:id="rId3"/>
              </a:rPr>
              <a:t>www.sap.com/corporate/de/legal/copyright.html</a:t>
            </a:r>
            <a:r>
              <a:rPr lang="en-US"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noProof="0">
                <a:solidFill>
                  <a:schemeClr val="tx1"/>
                </a:solidFill>
                <a:latin typeface="Arial"/>
                <a:ea typeface="Arial Unicode MS" panose="020B0604020202020204" pitchFamily="34" charset="-128"/>
                <a:cs typeface="+mn-cs"/>
              </a:rPr>
              <a:t>SAP </a:t>
            </a:r>
            <a:r>
              <a:rPr lang="en-US" sz="1100" b="0" kern="1200" noProof="0" err="1">
                <a:solidFill>
                  <a:schemeClr val="tx1"/>
                </a:solidFill>
                <a:latin typeface="Arial"/>
                <a:ea typeface="Arial Unicode MS" panose="020B0604020202020204" pitchFamily="34" charset="-128"/>
                <a:cs typeface="+mn-cs"/>
              </a:rPr>
              <a:t>folgen</a:t>
            </a:r>
            <a:r>
              <a:rPr lang="en-US" sz="1100" b="0" kern="1200" noProof="0">
                <a:solidFill>
                  <a:schemeClr val="tx1"/>
                </a:solidFill>
                <a:latin typeface="Arial"/>
                <a:ea typeface="Arial Unicode MS" panose="020B0604020202020204" pitchFamily="34" charset="-128"/>
                <a:cs typeface="+mn-cs"/>
              </a:rPr>
              <a:t> auf</a:t>
            </a:r>
          </a:p>
        </p:txBody>
      </p:sp>
    </p:spTree>
    <p:extLst>
      <p:ext uri="{BB962C8B-B14F-4D97-AF65-F5344CB8AC3E}">
        <p14:creationId xmlns:p14="http://schemas.microsoft.com/office/powerpoint/2010/main" val="37551489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SAP RM ayout 1">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330" y="1483554"/>
            <a:ext cx="8287922" cy="1610762"/>
          </a:xfrm>
        </p:spPr>
        <p:txBody>
          <a:bodyPr/>
          <a:lstStyle>
            <a:lvl1pPr>
              <a:lnSpc>
                <a:spcPct val="110000"/>
              </a:lnSpc>
              <a:spcBef>
                <a:spcPts val="1400"/>
              </a:spcBef>
              <a:defRPr sz="1400"/>
            </a:lvl1pPr>
            <a:lvl2pPr>
              <a:lnSpc>
                <a:spcPct val="110000"/>
              </a:lnSpc>
              <a:spcBef>
                <a:spcPts val="800"/>
              </a:spcBef>
              <a:defRPr sz="1400"/>
            </a:lvl2pPr>
            <a:lvl3pPr>
              <a:lnSpc>
                <a:spcPct val="110000"/>
              </a:lnSpc>
              <a:spcBef>
                <a:spcPts val="600"/>
              </a:spcBef>
              <a:buClr>
                <a:schemeClr val="accent1"/>
              </a:buClr>
              <a:defRPr sz="1400"/>
            </a:lvl3pPr>
            <a:lvl4pPr>
              <a:lnSpc>
                <a:spcPct val="110000"/>
              </a:lnSpc>
              <a:spcBef>
                <a:spcPts val="1400"/>
              </a:spcBef>
              <a:defRPr sz="1600">
                <a:solidFill>
                  <a:schemeClr val="bg1"/>
                </a:solidFill>
              </a:defRPr>
            </a:lvl4pPr>
            <a:lvl5pPr>
              <a:lnSpc>
                <a:spcPct val="110000"/>
              </a:lnSpc>
              <a:spcBef>
                <a:spcPts val="400"/>
              </a:spcBef>
              <a:defRPr sz="14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331" y="836579"/>
            <a:ext cx="10910078" cy="338426"/>
          </a:xfrm>
        </p:spPr>
        <p:txBody>
          <a:bodyPr/>
          <a:lstStyle>
            <a:lvl1pPr>
              <a:defRPr sz="2198">
                <a:solidFill>
                  <a:schemeClr val="accent3"/>
                </a:solidFill>
              </a:defRPr>
            </a:lvl1pPr>
          </a:lstStyle>
          <a:p>
            <a:r>
              <a:rPr lang="en-US" noProof="0"/>
              <a:t>Insert page title (sentence case)</a:t>
            </a:r>
            <a:endParaRPr lang="en-US"/>
          </a:p>
        </p:txBody>
      </p:sp>
      <p:sp>
        <p:nvSpPr>
          <p:cNvPr id="9" name="Footer Placeholder 8">
            <a:extLst>
              <a:ext uri="{FF2B5EF4-FFF2-40B4-BE49-F238E27FC236}">
                <a16:creationId xmlns:a16="http://schemas.microsoft.com/office/drawing/2014/main" id="{880CD7FD-EAEB-294B-8251-AB15CF0D60A9}"/>
              </a:ext>
            </a:extLst>
          </p:cNvPr>
          <p:cNvSpPr>
            <a:spLocks noGrp="1"/>
          </p:cNvSpPr>
          <p:nvPr>
            <p:ph type="ftr" sz="quarter" idx="12"/>
          </p:nvPr>
        </p:nvSpPr>
        <p:spPr/>
        <p:txBody>
          <a:bodyPr/>
          <a:lstStyle/>
          <a:p>
            <a:pPr algn="l"/>
            <a:endParaRPr lang="en-US">
              <a:solidFill>
                <a:srgbClr val="999999"/>
              </a:solidFill>
              <a:latin typeface="Arial" panose="020B0604020202020204" pitchFamily="34" charset="0"/>
            </a:endParaRPr>
          </a:p>
        </p:txBody>
      </p:sp>
      <p:sp>
        <p:nvSpPr>
          <p:cNvPr id="2" name="TextBox 1">
            <a:extLst>
              <a:ext uri="{FF2B5EF4-FFF2-40B4-BE49-F238E27FC236}">
                <a16:creationId xmlns:a16="http://schemas.microsoft.com/office/drawing/2014/main" id="{7A2A88E7-236A-254B-8349-1046EDFC8D05}"/>
              </a:ext>
            </a:extLst>
          </p:cNvPr>
          <p:cNvSpPr txBox="1"/>
          <p:nvPr userDrawn="1"/>
        </p:nvSpPr>
        <p:spPr>
          <a:xfrm>
            <a:off x="744523" y="275780"/>
            <a:ext cx="5192818" cy="215444"/>
          </a:xfrm>
          <a:prstGeom prst="rect">
            <a:avLst/>
          </a:prstGeom>
          <a:noFill/>
        </p:spPr>
        <p:txBody>
          <a:bodyPr wrap="square" lIns="0" tIns="0" rIns="0" bIns="0" rtlCol="0">
            <a:sp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400" kern="1200">
                <a:solidFill>
                  <a:schemeClr val="tx2"/>
                </a:solidFill>
                <a:effectLst/>
                <a:latin typeface="Arial"/>
                <a:ea typeface="+mn-ea"/>
                <a:cs typeface="+mn-cs"/>
              </a:rPr>
              <a:t>Moving Forward from COVID-19 Messaging Guide</a:t>
            </a:r>
          </a:p>
        </p:txBody>
      </p:sp>
      <p:cxnSp>
        <p:nvCxnSpPr>
          <p:cNvPr id="6" name="Straight Connector 5">
            <a:extLst>
              <a:ext uri="{FF2B5EF4-FFF2-40B4-BE49-F238E27FC236}">
                <a16:creationId xmlns:a16="http://schemas.microsoft.com/office/drawing/2014/main" id="{B0283174-8FF8-FD42-883A-8FA3BA32A339}"/>
              </a:ext>
            </a:extLst>
          </p:cNvPr>
          <p:cNvCxnSpPr/>
          <p:nvPr userDrawn="1"/>
        </p:nvCxnSpPr>
        <p:spPr>
          <a:xfrm>
            <a:off x="744523" y="612742"/>
            <a:ext cx="10896884" cy="0"/>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A81D1B-3B3E-FB47-B883-730D855D1B0B}"/>
              </a:ext>
            </a:extLst>
          </p:cNvPr>
          <p:cNvPicPr>
            <a:picLocks noChangeAspect="1"/>
          </p:cNvPicPr>
          <p:nvPr userDrawn="1"/>
        </p:nvPicPr>
        <p:blipFill>
          <a:blip r:embed="rId2"/>
          <a:stretch>
            <a:fillRect/>
          </a:stretch>
        </p:blipFill>
        <p:spPr>
          <a:xfrm>
            <a:off x="11225837" y="254564"/>
            <a:ext cx="415570" cy="205550"/>
          </a:xfrm>
          <a:prstGeom prst="rect">
            <a:avLst/>
          </a:prstGeom>
        </p:spPr>
      </p:pic>
    </p:spTree>
    <p:extLst>
      <p:ext uri="{BB962C8B-B14F-4D97-AF65-F5344CB8AC3E}">
        <p14:creationId xmlns:p14="http://schemas.microsoft.com/office/powerpoint/2010/main" val="17310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toppic-only">
    <p:spTree>
      <p:nvGrpSpPr>
        <p:cNvPr id="1" name=""/>
        <p:cNvGrpSpPr/>
        <p:nvPr/>
      </p:nvGrpSpPr>
      <p:grpSpPr>
        <a:xfrm>
          <a:off x="0" y="0"/>
          <a:ext cx="0" cy="0"/>
          <a:chOff x="0" y="0"/>
          <a:chExt cx="0" cy="0"/>
        </a:xfrm>
      </p:grpSpPr>
      <p:sp>
        <p:nvSpPr>
          <p:cNvPr id="4" name="Rectangle 3"/>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17" name="Title 16"/>
          <p:cNvSpPr>
            <a:spLocks noGrp="1"/>
          </p:cNvSpPr>
          <p:nvPr>
            <p:ph type="title" hasCustomPrompt="1"/>
          </p:nvPr>
        </p:nvSpPr>
        <p:spPr>
          <a:xfrm>
            <a:off x="512387" y="598208"/>
            <a:ext cx="11258699"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Calibri" pitchFamily="34" charset="0"/>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41417" y="148828"/>
            <a:ext cx="11180565" cy="257096"/>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17594252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Closing Slide">
    <p:bg>
      <p:bgPr>
        <a:solidFill>
          <a:srgbClr val="000000"/>
        </a:solidFill>
        <a:effectLst/>
      </p:bgPr>
    </p:bg>
    <p:spTree>
      <p:nvGrpSpPr>
        <p:cNvPr id="1" name=""/>
        <p:cNvGrpSpPr/>
        <p:nvPr/>
      </p:nvGrpSpPr>
      <p:grpSpPr>
        <a:xfrm>
          <a:off x="0" y="0"/>
          <a:ext cx="0" cy="0"/>
          <a:chOff x="0" y="0"/>
          <a:chExt cx="0" cy="0"/>
        </a:xfrm>
      </p:grpSpPr>
      <p:pic>
        <p:nvPicPr>
          <p:cNvPr id="231" name="Imagen 8" descr="Imagen 8"/>
          <p:cNvPicPr>
            <a:picLocks noChangeAspect="1"/>
          </p:cNvPicPr>
          <p:nvPr/>
        </p:nvPicPr>
        <p:blipFill>
          <a:blip r:embed="rId2"/>
          <a:stretch>
            <a:fillRect/>
          </a:stretch>
        </p:blipFill>
        <p:spPr>
          <a:xfrm>
            <a:off x="3810643" y="3192717"/>
            <a:ext cx="1117605" cy="457205"/>
          </a:xfrm>
          <a:prstGeom prst="rect">
            <a:avLst/>
          </a:prstGeom>
          <a:ln w="12700">
            <a:miter lim="400000"/>
          </a:ln>
        </p:spPr>
      </p:pic>
      <p:sp>
        <p:nvSpPr>
          <p:cNvPr id="232" name="Conector recto 10"/>
          <p:cNvSpPr/>
          <p:nvPr/>
        </p:nvSpPr>
        <p:spPr>
          <a:xfrm>
            <a:off x="5115296" y="3178175"/>
            <a:ext cx="3" cy="495300"/>
          </a:xfrm>
          <a:prstGeom prst="line">
            <a:avLst/>
          </a:prstGeom>
          <a:ln w="6350">
            <a:solidFill>
              <a:srgbClr val="FFFFFF"/>
            </a:solidFill>
            <a:miter/>
          </a:ln>
        </p:spPr>
        <p:txBody>
          <a:bodyPr lIns="45694" tIns="45694" rIns="45694" bIns="45694"/>
          <a:lstStyle/>
          <a:p>
            <a:endParaRPr lang="en-US" sz="2098"/>
          </a:p>
        </p:txBody>
      </p:sp>
      <p:pic>
        <p:nvPicPr>
          <p:cNvPr id="233" name="Imagen 11" descr="Imagen 11"/>
          <p:cNvPicPr>
            <a:picLocks noChangeAspect="1"/>
          </p:cNvPicPr>
          <p:nvPr/>
        </p:nvPicPr>
        <p:blipFill>
          <a:blip r:embed="rId3"/>
          <a:stretch>
            <a:fillRect/>
          </a:stretch>
        </p:blipFill>
        <p:spPr>
          <a:xfrm>
            <a:off x="7462865" y="3200400"/>
            <a:ext cx="1117605" cy="457200"/>
          </a:xfrm>
          <a:prstGeom prst="rect">
            <a:avLst/>
          </a:prstGeom>
          <a:ln w="12700">
            <a:miter lim="400000"/>
          </a:ln>
        </p:spPr>
      </p:pic>
      <p:grpSp>
        <p:nvGrpSpPr>
          <p:cNvPr id="236" name="Grupo 1"/>
          <p:cNvGrpSpPr/>
          <p:nvPr/>
        </p:nvGrpSpPr>
        <p:grpSpPr>
          <a:xfrm>
            <a:off x="5252339" y="3171377"/>
            <a:ext cx="2069137" cy="502105"/>
            <a:chOff x="-1" y="-1"/>
            <a:chExt cx="2069135" cy="502104"/>
          </a:xfrm>
        </p:grpSpPr>
        <p:pic>
          <p:nvPicPr>
            <p:cNvPr id="234" name="Imagen 7" descr="Imagen 7"/>
            <p:cNvPicPr>
              <a:picLocks noChangeAspect="1"/>
            </p:cNvPicPr>
            <p:nvPr/>
          </p:nvPicPr>
          <p:blipFill>
            <a:blip r:embed="rId4"/>
            <a:stretch>
              <a:fillRect/>
            </a:stretch>
          </p:blipFill>
          <p:spPr>
            <a:xfrm>
              <a:off x="-2" y="-2"/>
              <a:ext cx="1954869" cy="478541"/>
            </a:xfrm>
            <a:prstGeom prst="rect">
              <a:avLst/>
            </a:prstGeom>
            <a:ln w="12700" cap="flat">
              <a:noFill/>
              <a:miter lim="400000"/>
            </a:ln>
            <a:effectLst/>
          </p:spPr>
        </p:pic>
        <p:sp>
          <p:nvSpPr>
            <p:cNvPr id="235" name="Conector recto 16"/>
            <p:cNvSpPr/>
            <p:nvPr/>
          </p:nvSpPr>
          <p:spPr>
            <a:xfrm>
              <a:off x="2069129" y="6795"/>
              <a:ext cx="6" cy="495309"/>
            </a:xfrm>
            <a:prstGeom prst="line">
              <a:avLst/>
            </a:prstGeom>
            <a:noFill/>
            <a:ln w="6350" cap="flat">
              <a:solidFill>
                <a:srgbClr val="FFFFFF"/>
              </a:solidFill>
              <a:prstDash val="solid"/>
              <a:miter lim="800000"/>
            </a:ln>
            <a:effectLst/>
          </p:spPr>
          <p:txBody>
            <a:bodyPr wrap="square" lIns="45718" tIns="45718" rIns="45718" bIns="45718" numCol="1" anchor="t">
              <a:noAutofit/>
            </a:bodyPr>
            <a:lstStyle/>
            <a:p>
              <a:endParaRPr lang="en-US" sz="2098"/>
            </a:p>
          </p:txBody>
        </p:sp>
      </p:grpSp>
      <p:sp>
        <p:nvSpPr>
          <p:cNvPr id="237" name="Slide Number"/>
          <p:cNvSpPr txBox="1">
            <a:spLocks noGrp="1"/>
          </p:cNvSpPr>
          <p:nvPr>
            <p:ph type="sldNum" sz="quarter" idx="2"/>
          </p:nvPr>
        </p:nvSpPr>
        <p:spPr>
          <a:xfrm>
            <a:off x="8478982" y="6232200"/>
            <a:ext cx="258620" cy="248302"/>
          </a:xfrm>
          <a:prstGeom prst="rect">
            <a:avLst/>
          </a:prstGeom>
        </p:spPr>
        <p:txBody>
          <a:bodyPr lIns="45718" tIns="45718" rIns="45718" bIns="45718" anchor="ctr"/>
          <a:lstStyle>
            <a:lvl1pPr>
              <a:defRPr sz="1200">
                <a:latin typeface="+mn-lt"/>
                <a:ea typeface="+mn-ea"/>
                <a:cs typeface="+mn-cs"/>
                <a:sym typeface="Calibri"/>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88826664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4_Comparación">
    <p:bg>
      <p:bgRef idx="1001">
        <a:schemeClr val="bg1"/>
      </p:bgRef>
    </p:bg>
    <p:spTree>
      <p:nvGrpSpPr>
        <p:cNvPr id="1" name=""/>
        <p:cNvGrpSpPr/>
        <p:nvPr/>
      </p:nvGrpSpPr>
      <p:grpSpPr>
        <a:xfrm>
          <a:off x="0" y="0"/>
          <a:ext cx="0" cy="0"/>
          <a:chOff x="0" y="0"/>
          <a:chExt cx="0" cy="0"/>
        </a:xfrm>
      </p:grpSpPr>
      <p:pic>
        <p:nvPicPr>
          <p:cNvPr id="4" name="Imagen 3" descr="Imagen que contiene dibujo&#10;&#10;Descripción generada automáticamente">
            <a:extLst>
              <a:ext uri="{FF2B5EF4-FFF2-40B4-BE49-F238E27FC236}">
                <a16:creationId xmlns:a16="http://schemas.microsoft.com/office/drawing/2014/main" id="{020BBDE3-42F1-1D40-9CC5-30842250BE69}"/>
              </a:ext>
            </a:extLst>
          </p:cNvPr>
          <p:cNvPicPr>
            <a:picLocks noChangeAspect="1"/>
          </p:cNvPicPr>
          <p:nvPr userDrawn="1"/>
        </p:nvPicPr>
        <p:blipFill>
          <a:blip r:embed="rId2"/>
          <a:stretch>
            <a:fillRect/>
          </a:stretch>
        </p:blipFill>
        <p:spPr>
          <a:xfrm>
            <a:off x="-2861179" y="-2709193"/>
            <a:ext cx="7429500" cy="6350000"/>
          </a:xfrm>
          <a:prstGeom prst="rect">
            <a:avLst/>
          </a:prstGeom>
        </p:spPr>
      </p:pic>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1004343" y="366426"/>
            <a:ext cx="9565502" cy="846386"/>
          </a:xfrm>
          <a:prstGeom prst="rect">
            <a:avLst/>
          </a:prstGeom>
        </p:spPr>
        <p:txBody>
          <a:bodyPr>
            <a:noAutofit/>
          </a:bodyPr>
          <a:lstStyle>
            <a:lvl1pPr marL="0" marR="0" indent="0" algn="l" defTabSz="1087960" rtl="0" eaLnBrk="1" fontAlgn="auto" latinLnBrk="0" hangingPunct="1">
              <a:lnSpc>
                <a:spcPct val="100000"/>
              </a:lnSpc>
              <a:spcBef>
                <a:spcPts val="0"/>
              </a:spcBef>
              <a:spcAft>
                <a:spcPts val="0"/>
              </a:spcAft>
              <a:buClr>
                <a:schemeClr val="bg1"/>
              </a:buClr>
              <a:buSzPct val="80000"/>
              <a:buFontTx/>
              <a:buNone/>
              <a:tabLst/>
              <a:defRPr sz="2398" b="1" i="0">
                <a:solidFill>
                  <a:schemeClr val="tx1"/>
                </a:solidFill>
                <a:latin typeface="Roboto" panose="02000000000000000000" pitchFamily="2" charset="0"/>
                <a:ea typeface="Roboto" panose="02000000000000000000" pitchFamily="2" charset="0"/>
              </a:defRPr>
            </a:lvl1pPr>
            <a:lvl2pPr marL="0" marR="0" indent="0" algn="l" defTabSz="1087960"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8" b="0" i="0">
                <a:solidFill>
                  <a:schemeClr val="tx1"/>
                </a:solidFill>
                <a:latin typeface="Roboto Light" panose="02000000000000000000" pitchFamily="2" charset="0"/>
                <a:ea typeface="Roboto Light" panose="02000000000000000000" pitchFamily="2" charset="0"/>
              </a:defRPr>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5"/>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pic>
        <p:nvPicPr>
          <p:cNvPr id="15" name="Imagen 14" descr="Imagen que contiene dibujo&#10;&#10;Descripción generada automáticamente">
            <a:extLst>
              <a:ext uri="{FF2B5EF4-FFF2-40B4-BE49-F238E27FC236}">
                <a16:creationId xmlns:a16="http://schemas.microsoft.com/office/drawing/2014/main" id="{BBB6FFE6-C018-FD42-8D28-205B8C3F6942}"/>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637254" y="6479204"/>
            <a:ext cx="516230" cy="212400"/>
          </a:xfrm>
          <a:prstGeom prst="rect">
            <a:avLst/>
          </a:prstGeom>
        </p:spPr>
      </p:pic>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901"/>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rrow" descr="Imagen que contiene dibujo&#10;&#10;Descripción generada automáticamente">
            <a:extLst>
              <a:ext uri="{FF2B5EF4-FFF2-40B4-BE49-F238E27FC236}">
                <a16:creationId xmlns:a16="http://schemas.microsoft.com/office/drawing/2014/main" id="{976A0B78-9B25-D74F-A15A-939BEA696DDF}"/>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86801" y="465808"/>
            <a:ext cx="266770" cy="232538"/>
          </a:xfrm>
          <a:prstGeom prst="rect">
            <a:avLst/>
          </a:prstGeom>
        </p:spPr>
      </p:pic>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1004887" y="1524000"/>
            <a:ext cx="9564955"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0847" indent="0">
              <a:buNone/>
              <a:defRPr sz="1050" b="0" i="0">
                <a:latin typeface="Roboto Mono" pitchFamily="2" charset="0"/>
                <a:ea typeface="Roboto Mono" pitchFamily="2" charset="0"/>
              </a:defRPr>
            </a:lvl4pPr>
            <a:lvl5pPr marL="1827794" indent="0">
              <a:buNone/>
              <a:defRPr sz="1050" b="0" i="0">
                <a:latin typeface="Roboto Mono" pitchFamily="2" charset="0"/>
                <a:ea typeface="Roboto Mono" pitchFamily="2" charset="0"/>
              </a:defRPr>
            </a:lvl5pPr>
          </a:lstStyle>
          <a:p>
            <a:pPr lvl="0"/>
            <a:r>
              <a:rPr lang="en-US"/>
              <a:t>Insert text here</a:t>
            </a:r>
          </a:p>
          <a:p>
            <a:pPr lvl="1"/>
            <a:r>
              <a:rPr lang="en-US"/>
              <a:t>Second level</a:t>
            </a:r>
          </a:p>
          <a:p>
            <a:pPr lvl="2"/>
            <a:r>
              <a:rPr lang="en-US"/>
              <a:t>Third level</a:t>
            </a:r>
          </a:p>
        </p:txBody>
      </p:sp>
    </p:spTree>
    <p:extLst>
      <p:ext uri="{BB962C8B-B14F-4D97-AF65-F5344CB8AC3E}">
        <p14:creationId xmlns:p14="http://schemas.microsoft.com/office/powerpoint/2010/main" val="4211446747"/>
      </p:ext>
    </p:extLst>
  </p:cSld>
  <p:clrMapOvr>
    <a:overrideClrMapping bg1="dk1" tx1="lt1" bg2="dk2" tx2="lt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2130086" y="287691"/>
            <a:ext cx="9557221"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7461755"/>
      </p:ext>
    </p:extLst>
  </p:cSld>
  <p:clrMapOvr>
    <a:masterClrMapping/>
  </p:clrMapOvr>
  <p:extLst>
    <p:ext uri="{DCECCB84-F9BA-43D5-87BE-67443E8EF086}">
      <p15:sldGuideLst xmlns:p15="http://schemas.microsoft.com/office/powerpoint/2012/main">
        <p15:guide id="1" pos="289">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Basic Slide">
    <p:spTree>
      <p:nvGrpSpPr>
        <p:cNvPr id="1" name=""/>
        <p:cNvGrpSpPr/>
        <p:nvPr/>
      </p:nvGrpSpPr>
      <p:grpSpPr>
        <a:xfrm>
          <a:off x="0" y="0"/>
          <a:ext cx="0" cy="0"/>
          <a:chOff x="0" y="0"/>
          <a:chExt cx="0" cy="0"/>
        </a:xfrm>
      </p:grpSpPr>
      <p:pic>
        <p:nvPicPr>
          <p:cNvPr id="84" name="Imagen 5" descr="Imagen 5"/>
          <p:cNvPicPr>
            <a:picLocks noChangeAspect="1"/>
          </p:cNvPicPr>
          <p:nvPr/>
        </p:nvPicPr>
        <p:blipFill>
          <a:blip r:embed="rId2" cstate="screen">
            <a:alphaModFix amt="78000"/>
            <a:extLst>
              <a:ext uri="{28A0092B-C50C-407E-A947-70E740481C1C}">
                <a14:useLocalDpi xmlns:a14="http://schemas.microsoft.com/office/drawing/2010/main"/>
              </a:ext>
            </a:extLst>
          </a:blip>
          <a:srcRect/>
          <a:stretch>
            <a:fillRect/>
          </a:stretch>
        </p:blipFill>
        <p:spPr>
          <a:xfrm>
            <a:off x="1" y="4"/>
            <a:ext cx="3691858" cy="4190695"/>
          </a:xfrm>
          <a:prstGeom prst="rect">
            <a:avLst/>
          </a:prstGeom>
          <a:ln w="12700">
            <a:miter lim="400000"/>
          </a:ln>
        </p:spPr>
      </p:pic>
      <p:sp>
        <p:nvSpPr>
          <p:cNvPr id="85" name="Slide Number"/>
          <p:cNvSpPr txBox="1">
            <a:spLocks noGrp="1"/>
          </p:cNvSpPr>
          <p:nvPr>
            <p:ph type="sldNum" sz="quarter" idx="2"/>
          </p:nvPr>
        </p:nvSpPr>
        <p:spPr>
          <a:xfrm>
            <a:off x="11550641" y="6536754"/>
            <a:ext cx="139838" cy="139701"/>
          </a:xfrm>
          <a:prstGeom prst="rect">
            <a:avLst/>
          </a:prstGeom>
        </p:spPr>
        <p:txBody>
          <a:bodyPr/>
          <a:lstStyle>
            <a:lvl1pPr>
              <a:defRPr>
                <a:latin typeface="Roboto"/>
                <a:ea typeface="Roboto"/>
                <a:cs typeface="Roboto"/>
                <a:sym typeface="Roboto"/>
              </a:defRPr>
            </a:lvl1pPr>
          </a:lstStyle>
          <a:p>
            <a:fld id="{86CB4B4D-7CA3-9044-876B-883B54F8677D}" type="slidenum">
              <a:rPr lang="en-US" smtClean="0"/>
              <a:t>‹#›</a:t>
            </a:fld>
            <a:endParaRPr lang="en-US"/>
          </a:p>
        </p:txBody>
      </p:sp>
      <p:sp>
        <p:nvSpPr>
          <p:cNvPr id="86" name="Classification"/>
          <p:cNvSpPr txBox="1"/>
          <p:nvPr/>
        </p:nvSpPr>
        <p:spPr>
          <a:xfrm>
            <a:off x="2814655" y="6559837"/>
            <a:ext cx="403852" cy="9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1088557">
              <a:defRPr sz="600">
                <a:latin typeface="Roboto"/>
                <a:ea typeface="Roboto"/>
                <a:cs typeface="Roboto"/>
                <a:sym typeface="Roboto"/>
              </a:defRPr>
            </a:lvl1pPr>
          </a:lstStyle>
          <a:p>
            <a:r>
              <a:rPr lang="en-US" sz="600"/>
              <a:t>CUSTOMER</a:t>
            </a:r>
          </a:p>
        </p:txBody>
      </p:sp>
      <p:sp>
        <p:nvSpPr>
          <p:cNvPr id="87" name="Copyright"/>
          <p:cNvSpPr txBox="1"/>
          <p:nvPr/>
        </p:nvSpPr>
        <p:spPr>
          <a:xfrm>
            <a:off x="504003" y="6559837"/>
            <a:ext cx="2269679" cy="9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84121" indent="-84121" defTabSz="1088557">
              <a:buClr>
                <a:srgbClr val="000000"/>
              </a:buClr>
              <a:buSzPct val="100000"/>
              <a:buFont typeface="Arial"/>
              <a:buChar char="©"/>
              <a:defRPr sz="600">
                <a:latin typeface="Roboto"/>
                <a:ea typeface="Roboto"/>
                <a:cs typeface="Roboto"/>
                <a:sym typeface="Roboto"/>
              </a:defRPr>
            </a:lvl1pPr>
          </a:lstStyle>
          <a:p>
            <a:r>
              <a:rPr lang="en-US" sz="600"/>
              <a:t>2021 SAP SE or an SAP affiliate company. All rights reserved.  ǀ</a:t>
            </a:r>
          </a:p>
        </p:txBody>
      </p:sp>
      <p:pic>
        <p:nvPicPr>
          <p:cNvPr id="88" name="Imagen 14" descr="Imagen 14"/>
          <p:cNvPicPr>
            <a:picLocks noChangeAspect="1"/>
          </p:cNvPicPr>
          <p:nvPr/>
        </p:nvPicPr>
        <p:blipFill>
          <a:blip r:embed="rId3"/>
          <a:stretch>
            <a:fillRect/>
          </a:stretch>
        </p:blipFill>
        <p:spPr>
          <a:xfrm>
            <a:off x="10637255" y="6479208"/>
            <a:ext cx="516232" cy="212401"/>
          </a:xfrm>
          <a:prstGeom prst="rect">
            <a:avLst/>
          </a:prstGeom>
          <a:ln w="12700">
            <a:miter lim="400000"/>
          </a:ln>
        </p:spPr>
      </p:pic>
      <p:sp>
        <p:nvSpPr>
          <p:cNvPr id="89" name="SAP logo line"/>
          <p:cNvSpPr/>
          <p:nvPr/>
        </p:nvSpPr>
        <p:spPr>
          <a:xfrm>
            <a:off x="11314643" y="6424896"/>
            <a:ext cx="1" cy="320676"/>
          </a:xfrm>
          <a:prstGeom prst="line">
            <a:avLst/>
          </a:prstGeom>
          <a:ln>
            <a:solidFill>
              <a:srgbClr val="000000"/>
            </a:solidFill>
            <a:miter/>
          </a:ln>
        </p:spPr>
        <p:txBody>
          <a:bodyPr lIns="45695" rIns="45695"/>
          <a:lstStyle/>
          <a:p>
            <a:endParaRPr lang="en-US" sz="2098"/>
          </a:p>
        </p:txBody>
      </p:sp>
      <p:pic>
        <p:nvPicPr>
          <p:cNvPr id="90" name="Arrow" descr="Arro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00" y="465810"/>
            <a:ext cx="266770" cy="232539"/>
          </a:xfrm>
          <a:prstGeom prst="rect">
            <a:avLst/>
          </a:prstGeom>
          <a:ln w="12700">
            <a:miter lim="400000"/>
          </a:ln>
        </p:spPr>
      </p:pic>
      <p:sp>
        <p:nvSpPr>
          <p:cNvPr id="91" name="Title Text"/>
          <p:cNvSpPr txBox="1">
            <a:spLocks noGrp="1"/>
          </p:cNvSpPr>
          <p:nvPr>
            <p:ph type="title" hasCustomPrompt="1"/>
          </p:nvPr>
        </p:nvSpPr>
        <p:spPr>
          <a:xfrm>
            <a:off x="1003300" y="368300"/>
            <a:ext cx="9563100" cy="850900"/>
          </a:xfrm>
          <a:prstGeom prst="rect">
            <a:avLst/>
          </a:prstGeom>
        </p:spPr>
        <p:txBody>
          <a:bodyPr lIns="45719" tIns="45719" rIns="45719" bIns="45719">
            <a:noAutofit/>
          </a:bodyPr>
          <a:lstStyle>
            <a:lvl1pPr defTabSz="1087958">
              <a:defRPr sz="2398" b="0">
                <a:latin typeface="Roboto"/>
                <a:ea typeface="Roboto"/>
                <a:cs typeface="Roboto"/>
                <a:sym typeface="Roboto"/>
              </a:defRPr>
            </a:lvl1pPr>
          </a:lstStyle>
          <a:p>
            <a:r>
              <a:rPr lang="en-US"/>
              <a:t>Title Text</a:t>
            </a:r>
          </a:p>
        </p:txBody>
      </p:sp>
      <p:sp>
        <p:nvSpPr>
          <p:cNvPr id="92" name="Body Level One…"/>
          <p:cNvSpPr txBox="1">
            <a:spLocks noGrp="1"/>
          </p:cNvSpPr>
          <p:nvPr>
            <p:ph type="body" idx="1" hasCustomPrompt="1"/>
          </p:nvPr>
        </p:nvSpPr>
        <p:spPr>
          <a:xfrm>
            <a:off x="1004341" y="1524000"/>
            <a:ext cx="9565503" cy="4521200"/>
          </a:xfrm>
          <a:prstGeom prst="rect">
            <a:avLst/>
          </a:prstGeom>
        </p:spPr>
        <p:txBody>
          <a:bodyPr lIns="45719" tIns="45719" rIns="45719" bIns="45719"/>
          <a:lstStyle>
            <a:lvl1pPr defTabSz="1087958">
              <a:spcBef>
                <a:spcPts val="600"/>
              </a:spcBef>
              <a:defRPr sz="1400" b="1">
                <a:latin typeface="Roboto"/>
                <a:ea typeface="Roboto"/>
                <a:cs typeface="Roboto"/>
                <a:sym typeface="Roboto"/>
              </a:defRPr>
            </a:lvl1pPr>
            <a:lvl2pPr marL="0" indent="0" defTabSz="1087958">
              <a:spcBef>
                <a:spcPts val="300"/>
              </a:spcBef>
              <a:buSzTx/>
              <a:buNone/>
              <a:defRPr sz="1300">
                <a:latin typeface="Roboto"/>
                <a:ea typeface="Roboto"/>
                <a:cs typeface="Roboto"/>
                <a:sym typeface="Roboto"/>
              </a:defRPr>
            </a:lvl2pPr>
            <a:lvl3pPr marL="0" indent="0" defTabSz="1087958">
              <a:spcBef>
                <a:spcPts val="300"/>
              </a:spcBef>
              <a:buSzTx/>
              <a:buNone/>
              <a:defRPr sz="1000">
                <a:latin typeface="Roboto Mono"/>
                <a:ea typeface="Roboto Mono"/>
                <a:cs typeface="Roboto Mono"/>
                <a:sym typeface="Roboto Mono"/>
              </a:defRPr>
            </a:lvl3pPr>
            <a:lvl4pPr marL="0" indent="126930" defTabSz="1087958">
              <a:spcBef>
                <a:spcPts val="0"/>
              </a:spcBef>
              <a:buSzTx/>
              <a:buNone/>
              <a:defRPr sz="1000">
                <a:latin typeface="Roboto Mono"/>
                <a:ea typeface="Roboto Mono"/>
                <a:cs typeface="Roboto Mono"/>
                <a:sym typeface="Roboto Mono"/>
              </a:defRPr>
            </a:lvl4pPr>
            <a:lvl5pPr marL="0" indent="253861" defTabSz="1087958">
              <a:spcBef>
                <a:spcPts val="0"/>
              </a:spcBef>
              <a:buSzTx/>
              <a:buNone/>
              <a:defRPr sz="900">
                <a:latin typeface="Roboto Mono"/>
                <a:ea typeface="Roboto Mono"/>
                <a:cs typeface="Roboto Mono"/>
                <a:sym typeface="Roboto Mono"/>
              </a:defRPr>
            </a:lvl5pPr>
          </a:lstStyle>
          <a:p>
            <a:r>
              <a:rPr lang="en-US"/>
              <a:t>Title goes here and here</a:t>
            </a:r>
          </a:p>
          <a:p>
            <a:pPr lvl="1"/>
            <a:endParaRPr lang="en-US"/>
          </a:p>
          <a:p>
            <a:pPr lvl="2"/>
            <a:endParaRPr lang="en-US"/>
          </a:p>
          <a:p>
            <a:pPr lvl="3"/>
            <a:endParaRPr lang="en-US"/>
          </a:p>
          <a:p>
            <a:pPr lvl="4"/>
            <a:endParaRPr lang="en-US"/>
          </a:p>
        </p:txBody>
      </p:sp>
    </p:spTree>
    <p:extLst>
      <p:ext uri="{BB962C8B-B14F-4D97-AF65-F5344CB8AC3E}">
        <p14:creationId xmlns:p14="http://schemas.microsoft.com/office/powerpoint/2010/main" val="2276642357"/>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1004343" y="366426"/>
            <a:ext cx="9565502" cy="846386"/>
          </a:xfrm>
          <a:prstGeom prst="rect">
            <a:avLst/>
          </a:prstGeom>
        </p:spPr>
        <p:txBody>
          <a:bodyPr>
            <a:noAutofit/>
          </a:bodyPr>
          <a:lstStyle>
            <a:lvl1pPr marL="0" marR="0" indent="0" algn="l" defTabSz="1087960" rtl="0" eaLnBrk="1" fontAlgn="auto" latinLnBrk="0" hangingPunct="1">
              <a:lnSpc>
                <a:spcPct val="100000"/>
              </a:lnSpc>
              <a:spcBef>
                <a:spcPts val="0"/>
              </a:spcBef>
              <a:spcAft>
                <a:spcPts val="0"/>
              </a:spcAft>
              <a:buClr>
                <a:schemeClr val="bg1"/>
              </a:buClr>
              <a:buSzPct val="80000"/>
              <a:buFontTx/>
              <a:buNone/>
              <a:tabLst/>
              <a:defRPr sz="2398" b="1" i="0">
                <a:solidFill>
                  <a:schemeClr val="tx1"/>
                </a:solidFill>
                <a:latin typeface="Roboto" panose="02000000000000000000" pitchFamily="2" charset="0"/>
                <a:ea typeface="Roboto" panose="02000000000000000000" pitchFamily="2" charset="0"/>
              </a:defRPr>
            </a:lvl1pPr>
            <a:lvl2pPr marL="0" marR="0" indent="0" algn="l" defTabSz="1087960"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8" b="0" i="0">
                <a:solidFill>
                  <a:schemeClr val="tx1"/>
                </a:solidFill>
                <a:latin typeface="Roboto Light" panose="02000000000000000000" pitchFamily="2" charset="0"/>
                <a:ea typeface="Roboto Light" panose="02000000000000000000" pitchFamily="2" charset="0"/>
              </a:defRPr>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5"/>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sp>
        <p:nvSpPr>
          <p:cNvPr id="12" name="Classification">
            <a:extLst>
              <a:ext uri="{FF2B5EF4-FFF2-40B4-BE49-F238E27FC236}">
                <a16:creationId xmlns:a16="http://schemas.microsoft.com/office/drawing/2014/main" id="{59BAAF8F-352A-4E4D-BE04-0774606BB3EF}"/>
              </a:ext>
            </a:extLst>
          </p:cNvPr>
          <p:cNvSpPr txBox="1"/>
          <p:nvPr userDrawn="1"/>
        </p:nvSpPr>
        <p:spPr bwMode="black">
          <a:xfrm>
            <a:off x="2814656" y="6559838"/>
            <a:ext cx="251606" cy="92333"/>
          </a:xfrm>
          <a:prstGeom prst="rect">
            <a:avLst/>
          </a:prstGeom>
          <a:noFill/>
        </p:spPr>
        <p:txBody>
          <a:bodyPr wrap="none" lIns="0" tIns="0" rIns="0" bIns="0" rtlCol="0">
            <a:spAutoFit/>
          </a:bodyPr>
          <a:lstStyle/>
          <a:p>
            <a:pPr marL="0" marR="0" indent="0" algn="l" defTabSz="108796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Roboto" panose="02000000000000000000" pitchFamily="2" charset="0"/>
                <a:ea typeface="Roboto" panose="02000000000000000000" pitchFamily="2" charset="0"/>
                <a:cs typeface="Arial Unicode MS" pitchFamily="34" charset="-128"/>
                <a:sym typeface="Arial"/>
              </a:rPr>
              <a:t>ENGRO</a:t>
            </a:r>
          </a:p>
        </p:txBody>
      </p:sp>
      <p:sp>
        <p:nvSpPr>
          <p:cNvPr id="13" name="Copyright">
            <a:extLst>
              <a:ext uri="{FF2B5EF4-FFF2-40B4-BE49-F238E27FC236}">
                <a16:creationId xmlns:a16="http://schemas.microsoft.com/office/drawing/2014/main" id="{A3D8B7BC-3C84-1847-9043-3537361A69F1}"/>
              </a:ext>
            </a:extLst>
          </p:cNvPr>
          <p:cNvSpPr txBox="1"/>
          <p:nvPr userDrawn="1"/>
        </p:nvSpPr>
        <p:spPr bwMode="black">
          <a:xfrm>
            <a:off x="504003" y="6559838"/>
            <a:ext cx="2269679" cy="92333"/>
          </a:xfrm>
          <a:prstGeom prst="rect">
            <a:avLst/>
          </a:prstGeom>
          <a:noFill/>
        </p:spPr>
        <p:txBody>
          <a:bodyPr wrap="square" lIns="0" tIns="0" rIns="0" bIns="0" rtlCol="0">
            <a:spAutoFit/>
          </a:bodyPr>
          <a:lstStyle/>
          <a:p>
            <a:pPr marL="84075" marR="0" indent="-84075" algn="l" defTabSz="108796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b="0" i="0" noProof="0">
                <a:solidFill>
                  <a:schemeClr val="tx1"/>
                </a:solidFill>
                <a:latin typeface="Roboto" panose="02000000000000000000" pitchFamily="2" charset="0"/>
                <a:ea typeface="Roboto" panose="02000000000000000000" pitchFamily="2" charset="0"/>
              </a:rPr>
              <a:t>2021 SAP SE or an SAP affiliate company. All rights reserved.  </a:t>
            </a:r>
            <a:r>
              <a:rPr kumimoji="0" lang="en-US" sz="600" b="0" i="0" u="none" kern="0" baseline="0">
                <a:solidFill>
                  <a:schemeClr val="tx1"/>
                </a:solidFill>
                <a:latin typeface="Roboto" panose="02000000000000000000" pitchFamily="2" charset="0"/>
                <a:ea typeface="Roboto" panose="02000000000000000000" pitchFamily="2" charset="0"/>
                <a:cs typeface="Arial Unicode MS" pitchFamily="34" charset="-128"/>
                <a:sym typeface="Arial"/>
              </a:rPr>
              <a:t>ǀ</a:t>
            </a:r>
          </a:p>
        </p:txBody>
      </p:sp>
      <p:pic>
        <p:nvPicPr>
          <p:cNvPr id="14" name="Slogan">
            <a:extLst>
              <a:ext uri="{FF2B5EF4-FFF2-40B4-BE49-F238E27FC236}">
                <a16:creationId xmlns:a16="http://schemas.microsoft.com/office/drawing/2014/main" id="{DE68772F-554A-1747-990A-A4BAFE91CFD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115438" y="310995"/>
            <a:ext cx="774700" cy="774700"/>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BBB6FFE6-C018-FD42-8D28-205B8C3F694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637254" y="6479204"/>
            <a:ext cx="516230" cy="212400"/>
          </a:xfrm>
          <a:prstGeom prst="rect">
            <a:avLst/>
          </a:prstGeom>
        </p:spPr>
      </p:pic>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901"/>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rrow" descr="Imagen que contiene dibujo&#10;&#10;Descripción generada automáticamente">
            <a:extLst>
              <a:ext uri="{FF2B5EF4-FFF2-40B4-BE49-F238E27FC236}">
                <a16:creationId xmlns:a16="http://schemas.microsoft.com/office/drawing/2014/main" id="{976A0B78-9B25-D74F-A15A-939BEA696DD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86801" y="465808"/>
            <a:ext cx="266770" cy="232538"/>
          </a:xfrm>
          <a:prstGeom prst="rect">
            <a:avLst/>
          </a:prstGeom>
        </p:spPr>
      </p:pic>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1004887" y="1524000"/>
            <a:ext cx="9564955"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0847" indent="0">
              <a:buNone/>
              <a:defRPr sz="1050" b="0" i="0">
                <a:latin typeface="Roboto Mono" pitchFamily="2" charset="0"/>
                <a:ea typeface="Roboto Mono" pitchFamily="2" charset="0"/>
              </a:defRPr>
            </a:lvl4pPr>
            <a:lvl5pPr marL="1827794" indent="0">
              <a:buNone/>
              <a:defRPr sz="1050" b="0" i="0">
                <a:latin typeface="Roboto Mono" pitchFamily="2" charset="0"/>
                <a:ea typeface="Roboto Mono" pitchFamily="2" charset="0"/>
              </a:defRPr>
            </a:lvl5pPr>
          </a:lstStyle>
          <a:p>
            <a:pPr lvl="0"/>
            <a:r>
              <a:rPr lang="en-US"/>
              <a:t>Insert text here</a:t>
            </a:r>
          </a:p>
          <a:p>
            <a:pPr lvl="1"/>
            <a:r>
              <a:rPr lang="en-US"/>
              <a:t>Second level</a:t>
            </a:r>
          </a:p>
          <a:p>
            <a:pPr lvl="2"/>
            <a:r>
              <a:rPr lang="en-US"/>
              <a:t>Third level</a:t>
            </a:r>
          </a:p>
        </p:txBody>
      </p:sp>
    </p:spTree>
    <p:extLst>
      <p:ext uri="{BB962C8B-B14F-4D97-AF65-F5344CB8AC3E}">
        <p14:creationId xmlns:p14="http://schemas.microsoft.com/office/powerpoint/2010/main" val="15067279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2_Divider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280747"/>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_Comparación">
    <p:bg>
      <p:bgRef idx="1001">
        <a:schemeClr val="bg1"/>
      </p:bgRef>
    </p:bg>
    <p:spTree>
      <p:nvGrpSpPr>
        <p:cNvPr id="1" name=""/>
        <p:cNvGrpSpPr/>
        <p:nvPr/>
      </p:nvGrpSpPr>
      <p:grpSpPr>
        <a:xfrm>
          <a:off x="0" y="0"/>
          <a:ext cx="0" cy="0"/>
          <a:chOff x="0" y="0"/>
          <a:chExt cx="0" cy="0"/>
        </a:xfrm>
      </p:grpSpPr>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504000" y="366426"/>
            <a:ext cx="11185200" cy="846386"/>
          </a:xfrm>
          <a:prstGeom prst="rect">
            <a:avLst/>
          </a:prstGeom>
        </p:spPr>
        <p:txBody>
          <a:bodyPr>
            <a:noAutofit/>
          </a:bodyPr>
          <a:lstStyle>
            <a:lvl1pPr marL="0" marR="0" indent="0" algn="l" defTabSz="1088285" rtl="0" eaLnBrk="1" fontAlgn="auto" latinLnBrk="0" hangingPunct="1">
              <a:lnSpc>
                <a:spcPct val="100000"/>
              </a:lnSpc>
              <a:spcBef>
                <a:spcPts val="0"/>
              </a:spcBef>
              <a:spcAft>
                <a:spcPts val="0"/>
              </a:spcAft>
              <a:buClr>
                <a:schemeClr val="bg1"/>
              </a:buClr>
              <a:buSzPct val="80000"/>
              <a:buFontTx/>
              <a:buNone/>
              <a:tabLst/>
              <a:defRPr sz="2399" b="1" i="0">
                <a:solidFill>
                  <a:schemeClr val="tx1"/>
                </a:solidFill>
                <a:latin typeface="Roboto" panose="02000000000000000000" pitchFamily="2" charset="0"/>
                <a:ea typeface="Roboto" panose="02000000000000000000" pitchFamily="2" charset="0"/>
              </a:defRPr>
            </a:lvl1pPr>
            <a:lvl2pPr marL="0" marR="0" indent="0" algn="l" defTabSz="1088285"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9" b="0" i="0">
                <a:solidFill>
                  <a:schemeClr val="tx1"/>
                </a:solidFill>
                <a:latin typeface="Roboto Light" panose="02000000000000000000" pitchFamily="2" charset="0"/>
                <a:ea typeface="Roboto Light" panose="02000000000000000000" pitchFamily="2" charset="0"/>
              </a:defRPr>
            </a:lvl2pPr>
            <a:lvl3pPr marL="359838" marR="0" indent="-179307" algn="l" defTabSz="1088285"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57" marR="0" indent="-179919" algn="l" defTabSz="108828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3"/>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899"/>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504000" y="1524000"/>
            <a:ext cx="11185200"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1257" indent="0">
              <a:buNone/>
              <a:defRPr sz="1050" b="0" i="0">
                <a:latin typeface="Roboto Mono" pitchFamily="2" charset="0"/>
                <a:ea typeface="Roboto Mono" pitchFamily="2" charset="0"/>
              </a:defRPr>
            </a:lvl4pPr>
            <a:lvl5pPr marL="1828342" indent="0">
              <a:buNone/>
              <a:defRPr sz="1050" b="0" i="0">
                <a:latin typeface="Roboto Mono" pitchFamily="2" charset="0"/>
                <a:ea typeface="Roboto Mono" pitchFamily="2" charset="0"/>
              </a:defRPr>
            </a:lvl5pPr>
          </a:lstStyle>
          <a:p>
            <a:pPr lvl="0"/>
            <a:r>
              <a:rPr lang="es-ES" err="1"/>
              <a:t>Insert</a:t>
            </a:r>
            <a:r>
              <a:rPr lang="es-ES"/>
              <a:t> </a:t>
            </a:r>
            <a:r>
              <a:rPr lang="es-ES" err="1"/>
              <a:t>text</a:t>
            </a:r>
            <a:r>
              <a:rPr lang="es-ES"/>
              <a:t> </a:t>
            </a:r>
            <a:r>
              <a:rPr lang="es-ES" err="1"/>
              <a:t>here</a:t>
            </a:r>
            <a:endParaRPr lang="es-ES"/>
          </a:p>
          <a:p>
            <a:pPr lvl="1"/>
            <a:r>
              <a:rPr lang="es-ES" err="1"/>
              <a:t>Second</a:t>
            </a:r>
            <a:r>
              <a:rPr lang="es-ES"/>
              <a:t> </a:t>
            </a:r>
            <a:r>
              <a:rPr lang="es-ES" err="1"/>
              <a:t>level</a:t>
            </a:r>
            <a:endParaRPr lang="es-ES"/>
          </a:p>
          <a:p>
            <a:pPr lvl="2"/>
            <a:r>
              <a:rPr lang="es-ES" err="1"/>
              <a:t>Third</a:t>
            </a:r>
            <a:r>
              <a:rPr lang="es-ES"/>
              <a:t> </a:t>
            </a:r>
            <a:r>
              <a:rPr lang="es-ES" err="1"/>
              <a:t>level</a:t>
            </a:r>
            <a:endParaRPr lang="es-ES"/>
          </a:p>
        </p:txBody>
      </p:sp>
    </p:spTree>
    <p:extLst>
      <p:ext uri="{BB962C8B-B14F-4D97-AF65-F5344CB8AC3E}">
        <p14:creationId xmlns:p14="http://schemas.microsoft.com/office/powerpoint/2010/main" val="675264975"/>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2687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Título y objetos">
    <p:bg>
      <p:bgRef idx="1001">
        <a:schemeClr val="bg1"/>
      </p:bgRef>
    </p:bg>
    <p:spTree>
      <p:nvGrpSpPr>
        <p:cNvPr id="1" name=""/>
        <p:cNvGrpSpPr/>
        <p:nvPr/>
      </p:nvGrpSpPr>
      <p:grpSpPr>
        <a:xfrm>
          <a:off x="0" y="0"/>
          <a:ext cx="0" cy="0"/>
          <a:chOff x="0" y="0"/>
          <a:chExt cx="0" cy="0"/>
        </a:xfrm>
      </p:grpSpPr>
      <p:pic>
        <p:nvPicPr>
          <p:cNvPr id="4" name="Imagen 3" descr="Imagen que contiene tabla, vidrio, botella, lentes&#10;&#10;Descripción generada automáticamente">
            <a:extLst>
              <a:ext uri="{FF2B5EF4-FFF2-40B4-BE49-F238E27FC236}">
                <a16:creationId xmlns:a16="http://schemas.microsoft.com/office/drawing/2014/main" id="{B62FC646-9825-1846-9C37-9385DA7DE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A7ED3688-7E35-D541-BDE7-029CE1D9BDA3}"/>
              </a:ext>
            </a:extLst>
          </p:cNvPr>
          <p:cNvSpPr/>
          <p:nvPr userDrawn="1"/>
        </p:nvSpPr>
        <p:spPr>
          <a:xfrm>
            <a:off x="-1" y="-1"/>
            <a:ext cx="12192001" cy="685800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9"/>
          </a:p>
        </p:txBody>
      </p:sp>
      <p:sp>
        <p:nvSpPr>
          <p:cNvPr id="8" name="Marcador de texto 7">
            <a:extLst>
              <a:ext uri="{FF2B5EF4-FFF2-40B4-BE49-F238E27FC236}">
                <a16:creationId xmlns:a16="http://schemas.microsoft.com/office/drawing/2014/main" id="{EE59EB68-6DC3-A548-87BC-CE6F7628BB4D}"/>
              </a:ext>
            </a:extLst>
          </p:cNvPr>
          <p:cNvSpPr>
            <a:spLocks noGrp="1"/>
          </p:cNvSpPr>
          <p:nvPr>
            <p:ph type="body" sz="quarter" idx="10" hasCustomPrompt="1"/>
          </p:nvPr>
        </p:nvSpPr>
        <p:spPr>
          <a:xfrm>
            <a:off x="586802" y="2343602"/>
            <a:ext cx="8278231" cy="2000547"/>
          </a:xfrm>
          <a:prstGeom prst="rect">
            <a:avLst/>
          </a:prstGeom>
        </p:spPr>
        <p:txBody>
          <a:bodyPr>
            <a:spAutoFit/>
          </a:bodyPr>
          <a:lstStyle>
            <a:lvl1pPr marL="0" indent="0">
              <a:buFontTx/>
              <a:buNone/>
              <a:defRPr sz="12997" b="0" i="0">
                <a:latin typeface="Roboto Thin" panose="02000000000000000000" pitchFamily="2" charset="0"/>
                <a:ea typeface="Roboto Thin" panose="02000000000000000000" pitchFamily="2" charset="0"/>
              </a:defRPr>
            </a:lvl1pPr>
            <a:lvl2pPr marL="457086" indent="0">
              <a:buFontTx/>
              <a:buNone/>
              <a:defRPr/>
            </a:lvl2pPr>
            <a:lvl3pPr marL="914172" indent="0">
              <a:buFontTx/>
              <a:buNone/>
              <a:defRPr/>
            </a:lvl3pPr>
            <a:lvl4pPr marL="1371257" indent="0">
              <a:buFontTx/>
              <a:buNone/>
              <a:defRPr/>
            </a:lvl4pPr>
            <a:lvl5pPr marL="1828342" indent="0">
              <a:buFontTx/>
              <a:buNone/>
              <a:defRPr/>
            </a:lvl5pPr>
          </a:lstStyle>
          <a:p>
            <a:pPr lvl="0"/>
            <a:r>
              <a:rPr lang="es-ES"/>
              <a:t>00</a:t>
            </a:r>
          </a:p>
        </p:txBody>
      </p:sp>
      <p:sp>
        <p:nvSpPr>
          <p:cNvPr id="17" name="Marcador de texto 7">
            <a:extLst>
              <a:ext uri="{FF2B5EF4-FFF2-40B4-BE49-F238E27FC236}">
                <a16:creationId xmlns:a16="http://schemas.microsoft.com/office/drawing/2014/main" id="{84885F20-2888-3A40-A4E5-CA788220112A}"/>
              </a:ext>
            </a:extLst>
          </p:cNvPr>
          <p:cNvSpPr>
            <a:spLocks noGrp="1"/>
          </p:cNvSpPr>
          <p:nvPr>
            <p:ph type="body" sz="quarter" idx="11" hasCustomPrompt="1"/>
          </p:nvPr>
        </p:nvSpPr>
        <p:spPr>
          <a:xfrm>
            <a:off x="586802" y="4262716"/>
            <a:ext cx="8278231" cy="860400"/>
          </a:xfrm>
          <a:prstGeom prst="rect">
            <a:avLst/>
          </a:prstGeom>
        </p:spPr>
        <p:txBody>
          <a:bodyPr/>
          <a:lstStyle>
            <a:lvl1pPr marL="0" indent="0">
              <a:buFontTx/>
              <a:buNone/>
              <a:defRPr sz="5998" b="0" i="0">
                <a:latin typeface="Roboto Thin" panose="02000000000000000000" pitchFamily="2" charset="0"/>
                <a:ea typeface="Roboto Thin" panose="02000000000000000000" pitchFamily="2" charset="0"/>
              </a:defRPr>
            </a:lvl1pPr>
            <a:lvl2pPr marL="457086" indent="0">
              <a:buFontTx/>
              <a:buNone/>
              <a:defRPr/>
            </a:lvl2pPr>
            <a:lvl3pPr marL="914172" indent="0">
              <a:buFontTx/>
              <a:buNone/>
              <a:defRPr/>
            </a:lvl3pPr>
            <a:lvl4pPr marL="1371257" indent="0">
              <a:buFontTx/>
              <a:buNone/>
              <a:defRPr/>
            </a:lvl4pPr>
            <a:lvl5pPr marL="1828342" indent="0">
              <a:buFontTx/>
              <a:buNone/>
              <a:defRPr/>
            </a:lvl5pPr>
          </a:lstStyle>
          <a:p>
            <a:pPr lvl="0"/>
            <a:r>
              <a:rPr lang="es-ES" err="1"/>
              <a:t>Divider</a:t>
            </a:r>
            <a:r>
              <a:rPr lang="es-ES"/>
              <a:t> page</a:t>
            </a:r>
          </a:p>
        </p:txBody>
      </p:sp>
    </p:spTree>
    <p:extLst>
      <p:ext uri="{BB962C8B-B14F-4D97-AF65-F5344CB8AC3E}">
        <p14:creationId xmlns:p14="http://schemas.microsoft.com/office/powerpoint/2010/main" val="314731557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Objectives">
    <p:spTree>
      <p:nvGrpSpPr>
        <p:cNvPr id="1" name=""/>
        <p:cNvGrpSpPr/>
        <p:nvPr/>
      </p:nvGrpSpPr>
      <p:grpSpPr>
        <a:xfrm>
          <a:off x="0" y="0"/>
          <a:ext cx="0" cy="0"/>
          <a:chOff x="0" y="0"/>
          <a:chExt cx="0" cy="0"/>
        </a:xfrm>
      </p:grpSpPr>
      <p:sp>
        <p:nvSpPr>
          <p:cNvPr id="14" name="Rectangle 13"/>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p>
        </p:txBody>
      </p:sp>
      <p:sp>
        <p:nvSpPr>
          <p:cNvPr id="5" name="Content Placeholder 4"/>
          <p:cNvSpPr>
            <a:spLocks noGrp="1"/>
          </p:cNvSpPr>
          <p:nvPr>
            <p:ph sz="quarter" idx="10" hasCustomPrompt="1"/>
          </p:nvPr>
        </p:nvSpPr>
        <p:spPr>
          <a:xfrm>
            <a:off x="508000" y="1442304"/>
            <a:ext cx="11301984" cy="4381551"/>
          </a:xfrm>
        </p:spPr>
        <p:txBody>
          <a:bodyPr tIns="0"/>
          <a:lstStyle>
            <a:lvl1pPr marL="174625" marR="0" indent="-174625" algn="l" defTabSz="914400" rtl="0" eaLnBrk="0" fontAlgn="base" latinLnBrk="0" hangingPunct="0">
              <a:lnSpc>
                <a:spcPct val="200000"/>
              </a:lnSpc>
              <a:spcBef>
                <a:spcPts val="0"/>
              </a:spcBef>
              <a:spcAft>
                <a:spcPct val="0"/>
              </a:spcAft>
              <a:buClrTx/>
              <a:buSzTx/>
              <a:buFont typeface="Arial" pitchFamily="34" charset="0"/>
              <a:buChar char="•"/>
              <a:tabLst/>
              <a:defRPr sz="1800" b="1" baseline="0">
                <a:solidFill>
                  <a:schemeClr val="tx1"/>
                </a:solidFill>
              </a:defRPr>
            </a:lvl1pPr>
            <a:lvl2pPr marL="573485" indent="-285750">
              <a:lnSpc>
                <a:spcPct val="150000"/>
              </a:lnSpc>
              <a:spcBef>
                <a:spcPts val="0"/>
              </a:spcBef>
              <a:buFont typeface="Arial" pitchFamily="34" charset="0"/>
              <a:buChar char="•"/>
              <a:defRPr sz="2000" b="1">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stStyle>
          <a:p>
            <a:pPr lvl="0"/>
            <a:r>
              <a:rPr lang="en-US" dirty="0"/>
              <a:t>Objective 1</a:t>
            </a:r>
          </a:p>
          <a:p>
            <a:pPr lvl="0"/>
            <a:r>
              <a:rPr lang="en-US" dirty="0"/>
              <a:t>Objective 2</a:t>
            </a:r>
          </a:p>
          <a:p>
            <a:pPr lvl="0"/>
            <a:r>
              <a:rPr lang="en-US" dirty="0"/>
              <a:t>Objective 3</a:t>
            </a:r>
          </a:p>
        </p:txBody>
      </p:sp>
      <p:sp>
        <p:nvSpPr>
          <p:cNvPr id="11" name="Text Placeholder 19"/>
          <p:cNvSpPr>
            <a:spLocks noGrp="1"/>
          </p:cNvSpPr>
          <p:nvPr>
            <p:ph type="body" sz="quarter" idx="12" hasCustomPrompt="1"/>
          </p:nvPr>
        </p:nvSpPr>
        <p:spPr>
          <a:xfrm>
            <a:off x="508000"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8" name="Title 5"/>
          <p:cNvSpPr>
            <a:spLocks noGrp="1"/>
          </p:cNvSpPr>
          <p:nvPr>
            <p:ph type="title" hasCustomPrompt="1"/>
          </p:nvPr>
        </p:nvSpPr>
        <p:spPr>
          <a:xfrm>
            <a:off x="508000" y="591863"/>
            <a:ext cx="11301984" cy="704088"/>
          </a:xfrm>
        </p:spPr>
        <p:txBody>
          <a:bodyPr tIns="91440" bIns="91440" anchor="b" anchorCtr="0"/>
          <a:lstStyle>
            <a:lvl1pPr>
              <a:defRPr sz="2000">
                <a:solidFill>
                  <a:schemeClr val="tx1"/>
                </a:solidFill>
              </a:defRPr>
            </a:lvl1pPr>
          </a:lstStyle>
          <a:p>
            <a:pPr lvl="0"/>
            <a:r>
              <a:rPr lang="en-US" dirty="0"/>
              <a:t>Objectives: Calibri bold, 20 pt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m com Legenda">
    <p:spTree>
      <p:nvGrpSpPr>
        <p:cNvPr id="1" name=""/>
        <p:cNvGrpSpPr/>
        <p:nvPr/>
      </p:nvGrpSpPr>
      <p:grpSpPr>
        <a:xfrm>
          <a:off x="0" y="0"/>
          <a:ext cx="0" cy="0"/>
          <a:chOff x="0" y="0"/>
          <a:chExt cx="0" cy="0"/>
        </a:xfrm>
      </p:grpSpPr>
      <p:pic>
        <p:nvPicPr>
          <p:cNvPr id="9" name="Picture 8" descr="A picture containing sitting, table, holding&#10;&#10;Description automatically generated">
            <a:extLst>
              <a:ext uri="{FF2B5EF4-FFF2-40B4-BE49-F238E27FC236}">
                <a16:creationId xmlns:a16="http://schemas.microsoft.com/office/drawing/2014/main" id="{DB545935-CED6-5843-98FC-F52EC4666A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66AAF75-B9EA-A24B-A663-68F386CBD4C8}"/>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4964571"/>
            <a:ext cx="12192000" cy="1930789"/>
          </a:xfrm>
          <a:prstGeom prst="rect">
            <a:avLst/>
          </a:prstGeom>
        </p:spPr>
      </p:pic>
      <p:pic>
        <p:nvPicPr>
          <p:cNvPr id="11" name="Picture 10" descr="A picture containing sitting, table&#10;&#10;Description automatically generated">
            <a:extLst>
              <a:ext uri="{FF2B5EF4-FFF2-40B4-BE49-F238E27FC236}">
                <a16:creationId xmlns:a16="http://schemas.microsoft.com/office/drawing/2014/main" id="{7A942575-11A8-1B49-8520-FA53BBA060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2943"/>
            <a:ext cx="12192000" cy="1819517"/>
          </a:xfrm>
          <a:prstGeom prst="rect">
            <a:avLst/>
          </a:prstGeom>
        </p:spPr>
      </p:pic>
      <p:pic>
        <p:nvPicPr>
          <p:cNvPr id="13" name="Picture 12">
            <a:extLst>
              <a:ext uri="{FF2B5EF4-FFF2-40B4-BE49-F238E27FC236}">
                <a16:creationId xmlns:a16="http://schemas.microsoft.com/office/drawing/2014/main" id="{4CFE5FB5-4F60-8642-8E5E-436406D7454A}"/>
              </a:ext>
            </a:extLst>
          </p:cNvPr>
          <p:cNvPicPr>
            <a:picLocks noChangeAspect="1"/>
          </p:cNvPicPr>
          <p:nvPr/>
        </p:nvPicPr>
        <p:blipFill>
          <a:blip r:embed="rId5" cstate="hqprint">
            <a:alphaModFix amt="3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766827" y="6179268"/>
            <a:ext cx="1593839" cy="493331"/>
          </a:xfrm>
          <a:prstGeom prst="rect">
            <a:avLst/>
          </a:prstGeom>
        </p:spPr>
      </p:pic>
      <p:sp>
        <p:nvSpPr>
          <p:cNvPr id="4" name="Text Placeholder 3">
            <a:extLst>
              <a:ext uri="{FF2B5EF4-FFF2-40B4-BE49-F238E27FC236}">
                <a16:creationId xmlns:a16="http://schemas.microsoft.com/office/drawing/2014/main" id="{27A72980-0031-D849-8A83-47F4D48D63F5}"/>
              </a:ext>
            </a:extLst>
          </p:cNvPr>
          <p:cNvSpPr>
            <a:spLocks noGrp="1"/>
          </p:cNvSpPr>
          <p:nvPr>
            <p:ph type="body" sz="half" idx="2"/>
          </p:nvPr>
        </p:nvSpPr>
        <p:spPr>
          <a:xfrm>
            <a:off x="484527" y="5564622"/>
            <a:ext cx="3932237" cy="289905"/>
          </a:xfrm>
        </p:spPr>
        <p:txBody>
          <a:bodyPr/>
          <a:lstStyle>
            <a:lvl1pPr marL="0" indent="0">
              <a:buNone/>
              <a:defRPr sz="1600" b="0" i="1" baseline="0">
                <a:solidFill>
                  <a:schemeClr val="bg1"/>
                </a:solidFill>
                <a:latin typeface="Calibri" panose="020F050202020403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os estilos de texto Mestres</a:t>
            </a:r>
          </a:p>
        </p:txBody>
      </p:sp>
      <p:sp>
        <p:nvSpPr>
          <p:cNvPr id="2" name="Title 1">
            <a:extLst>
              <a:ext uri="{FF2B5EF4-FFF2-40B4-BE49-F238E27FC236}">
                <a16:creationId xmlns:a16="http://schemas.microsoft.com/office/drawing/2014/main" id="{18F95300-602C-2944-8C47-6E9090A7B61F}"/>
              </a:ext>
            </a:extLst>
          </p:cNvPr>
          <p:cNvSpPr>
            <a:spLocks noGrp="1"/>
          </p:cNvSpPr>
          <p:nvPr>
            <p:ph type="title"/>
          </p:nvPr>
        </p:nvSpPr>
        <p:spPr>
          <a:xfrm>
            <a:off x="472129" y="3780254"/>
            <a:ext cx="5431367" cy="604247"/>
          </a:xfrm>
          <a:prstGeom prst="rect">
            <a:avLst/>
          </a:prstGeom>
        </p:spPr>
        <p:txBody>
          <a:bodyPr anchor="b"/>
          <a:lstStyle>
            <a:lvl1pPr>
              <a:defRPr sz="3200" b="1" i="0" baseline="0">
                <a:solidFill>
                  <a:schemeClr val="bg1"/>
                </a:solidFill>
                <a:latin typeface="Calibri" panose="020F0502020204030204" pitchFamily="34" charset="0"/>
              </a:defRPr>
            </a:lvl1pPr>
          </a:lstStyle>
          <a:p>
            <a:r>
              <a:rPr lang="pt-BR"/>
              <a:t>Clique para editar o título Mestre</a:t>
            </a:r>
            <a:endParaRPr lang="en-US" dirty="0"/>
          </a:p>
        </p:txBody>
      </p:sp>
      <p:sp>
        <p:nvSpPr>
          <p:cNvPr id="19" name="Text Placeholder 2">
            <a:extLst>
              <a:ext uri="{FF2B5EF4-FFF2-40B4-BE49-F238E27FC236}">
                <a16:creationId xmlns:a16="http://schemas.microsoft.com/office/drawing/2014/main" id="{80B86435-931E-E148-8489-9379453FC617}"/>
              </a:ext>
            </a:extLst>
          </p:cNvPr>
          <p:cNvSpPr>
            <a:spLocks noGrp="1"/>
          </p:cNvSpPr>
          <p:nvPr>
            <p:ph type="body" idx="1"/>
          </p:nvPr>
        </p:nvSpPr>
        <p:spPr>
          <a:xfrm>
            <a:off x="472129" y="4752573"/>
            <a:ext cx="5431367" cy="340740"/>
          </a:xfrm>
        </p:spPr>
        <p:txBody>
          <a:bodyPr/>
          <a:lstStyle>
            <a:lvl1pPr marL="0" indent="0">
              <a:buNone/>
              <a:defRPr sz="2667" baseline="0">
                <a:solidFill>
                  <a:schemeClr val="bg1"/>
                </a:solidFill>
                <a:latin typeface="Calibri" panose="020F050202020403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a:t>Clique para editar os estilos de texto Mestres</a:t>
            </a:r>
          </a:p>
        </p:txBody>
      </p:sp>
      <p:sp>
        <p:nvSpPr>
          <p:cNvPr id="20" name="Text Placeholder 2">
            <a:extLst>
              <a:ext uri="{FF2B5EF4-FFF2-40B4-BE49-F238E27FC236}">
                <a16:creationId xmlns:a16="http://schemas.microsoft.com/office/drawing/2014/main" id="{50BE2559-0968-CC4E-9DE4-F0F72A57784A}"/>
              </a:ext>
            </a:extLst>
          </p:cNvPr>
          <p:cNvSpPr>
            <a:spLocks noGrp="1"/>
          </p:cNvSpPr>
          <p:nvPr>
            <p:ph type="body" idx="10"/>
          </p:nvPr>
        </p:nvSpPr>
        <p:spPr>
          <a:xfrm>
            <a:off x="484526" y="5199140"/>
            <a:ext cx="5431367" cy="318169"/>
          </a:xfrm>
        </p:spPr>
        <p:txBody>
          <a:bodyPr/>
          <a:lstStyle>
            <a:lvl1pPr marL="0" indent="0">
              <a:buNone/>
              <a:defRPr sz="2133" b="0" i="1" baseline="0">
                <a:solidFill>
                  <a:schemeClr val="bg1"/>
                </a:solidFill>
                <a:latin typeface="Calibri" panose="020F050202020403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a:t>Clique para editar os estilos de texto Mestres</a:t>
            </a:r>
          </a:p>
        </p:txBody>
      </p:sp>
      <p:pic>
        <p:nvPicPr>
          <p:cNvPr id="16" name="Google Shape;1005;g7fefdce332_22_215">
            <a:extLst>
              <a:ext uri="{FF2B5EF4-FFF2-40B4-BE49-F238E27FC236}">
                <a16:creationId xmlns:a16="http://schemas.microsoft.com/office/drawing/2014/main" id="{B9D12060-FA6B-46D4-A8ED-7ACD3B0E7553}"/>
              </a:ext>
            </a:extLst>
          </p:cNvPr>
          <p:cNvPicPr preferRelativeResize="0"/>
          <p:nvPr/>
        </p:nvPicPr>
        <p:blipFill rotWithShape="1">
          <a:blip r:embed="rId7">
            <a:alphaModFix amt="35000"/>
            <a:extLst>
              <a:ext uri="{BEBA8EAE-BF5A-486C-A8C5-ECC9F3942E4B}">
                <a14:imgProps xmlns:a14="http://schemas.microsoft.com/office/drawing/2010/main">
                  <a14:imgLayer r:embed="rId8">
                    <a14:imgEffect>
                      <a14:saturation sat="0"/>
                    </a14:imgEffect>
                  </a14:imgLayer>
                </a14:imgProps>
              </a:ext>
            </a:extLst>
          </a:blip>
          <a:srcRect t="15883" b="22311"/>
          <a:stretch/>
        </p:blipFill>
        <p:spPr>
          <a:xfrm>
            <a:off x="10238522" y="6100586"/>
            <a:ext cx="1429767" cy="612916"/>
          </a:xfrm>
          <a:prstGeom prst="rect">
            <a:avLst/>
          </a:prstGeom>
        </p:spPr>
      </p:pic>
      <p:pic>
        <p:nvPicPr>
          <p:cNvPr id="17" name="Google Shape;1127;p49">
            <a:extLst>
              <a:ext uri="{FF2B5EF4-FFF2-40B4-BE49-F238E27FC236}">
                <a16:creationId xmlns:a16="http://schemas.microsoft.com/office/drawing/2014/main" id="{B066A5E9-C105-4D55-AF7A-2BE1CD56F758}"/>
              </a:ext>
            </a:extLst>
          </p:cNvPr>
          <p:cNvPicPr preferRelativeResize="0"/>
          <p:nvPr/>
        </p:nvPicPr>
        <p:blipFill>
          <a:blip r:embed="rId9">
            <a:alphaModFix amt="35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8570515" y="6173336"/>
            <a:ext cx="1458157" cy="505192"/>
          </a:xfrm>
          <a:prstGeom prst="rect">
            <a:avLst/>
          </a:prstGeom>
        </p:spPr>
      </p:pic>
      <p:pic>
        <p:nvPicPr>
          <p:cNvPr id="5" name="Picture 4">
            <a:extLst>
              <a:ext uri="{FF2B5EF4-FFF2-40B4-BE49-F238E27FC236}">
                <a16:creationId xmlns:a16="http://schemas.microsoft.com/office/drawing/2014/main" id="{AE007AA1-4CEE-4DCC-B61F-048F98CEBA4D}"/>
              </a:ext>
            </a:extLst>
          </p:cNvPr>
          <p:cNvPicPr>
            <a:picLocks noChangeAspect="1"/>
          </p:cNvPicPr>
          <p:nvPr/>
        </p:nvPicPr>
        <p:blipFill rotWithShape="1">
          <a:blip r:embed="rId11"/>
          <a:srcRect l="82184" t="70520" r="6089" b="18859"/>
          <a:stretch/>
        </p:blipFill>
        <p:spPr>
          <a:xfrm>
            <a:off x="10179740" y="5191540"/>
            <a:ext cx="1557561" cy="793505"/>
          </a:xfrm>
          <a:prstGeom prst="rect">
            <a:avLst/>
          </a:prstGeom>
        </p:spPr>
      </p:pic>
    </p:spTree>
    <p:extLst>
      <p:ext uri="{BB962C8B-B14F-4D97-AF65-F5344CB8AC3E}">
        <p14:creationId xmlns:p14="http://schemas.microsoft.com/office/powerpoint/2010/main" val="275529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928312-76D0-6047-817D-470211633C2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34.jpg">
            <a:extLst>
              <a:ext uri="{FF2B5EF4-FFF2-40B4-BE49-F238E27FC236}">
                <a16:creationId xmlns:a16="http://schemas.microsoft.com/office/drawing/2014/main" id="{4E138010-D3D3-024B-A685-A7D8FBF937BF}"/>
              </a:ext>
            </a:extLst>
          </p:cNvPr>
          <p:cNvPicPr/>
          <p:nvPr/>
        </p:nvPicPr>
        <p:blipFill rotWithShape="1">
          <a:blip r:embed="rId2">
            <a:duotone>
              <a:schemeClr val="bg2">
                <a:shade val="45000"/>
                <a:satMod val="135000"/>
              </a:schemeClr>
              <a:prstClr val="white"/>
            </a:duotone>
            <a:alphaModFix amt="20000"/>
            <a:extLst>
              <a:ext uri="{28A0092B-C50C-407E-A947-70E740481C1C}">
                <a14:useLocalDpi xmlns:a14="http://schemas.microsoft.com/office/drawing/2010/main"/>
              </a:ext>
            </a:extLst>
          </a:blip>
          <a:srcRect/>
          <a:stretch/>
        </p:blipFill>
        <p:spPr>
          <a:xfrm>
            <a:off x="0" y="0"/>
            <a:ext cx="12192000" cy="6858000"/>
          </a:xfrm>
          <a:prstGeom prst="rect">
            <a:avLst/>
          </a:prstGeom>
          <a:ln w="12700">
            <a:miter lim="400000"/>
          </a:ln>
        </p:spPr>
      </p:pic>
      <p:sp>
        <p:nvSpPr>
          <p:cNvPr id="4" name="Content Placeholder 3">
            <a:extLst>
              <a:ext uri="{FF2B5EF4-FFF2-40B4-BE49-F238E27FC236}">
                <a16:creationId xmlns:a16="http://schemas.microsoft.com/office/drawing/2014/main" id="{FC90E485-D711-6A45-A683-B777901269D6}"/>
              </a:ext>
            </a:extLst>
          </p:cNvPr>
          <p:cNvSpPr>
            <a:spLocks noGrp="1"/>
          </p:cNvSpPr>
          <p:nvPr>
            <p:ph sz="half" idx="2"/>
          </p:nvPr>
        </p:nvSpPr>
        <p:spPr>
          <a:xfrm>
            <a:off x="8097277" y="1826684"/>
            <a:ext cx="4094724" cy="4349749"/>
          </a:xfrm>
        </p:spPr>
        <p:txBody>
          <a:bodyPr/>
          <a:lstStyle>
            <a:lvl1pPr marL="761981" indent="-609585">
              <a:buFont typeface="+mj-lt"/>
              <a:buAutoNum type="arabicPeriod"/>
              <a:defRPr sz="2707" baseline="0">
                <a:solidFill>
                  <a:schemeClr val="tx1"/>
                </a:solidFill>
                <a:latin typeface="Arquitecta Book"/>
              </a:defRPr>
            </a:lvl1pPr>
          </a:lstStyle>
          <a:p>
            <a:pPr lvl="0"/>
            <a:r>
              <a:rPr lang="pt-BR"/>
              <a:t>Clique para editar os estilos de texto Mestres</a:t>
            </a:r>
          </a:p>
        </p:txBody>
      </p:sp>
      <p:pic>
        <p:nvPicPr>
          <p:cNvPr id="10" name="pasted-image.pdf">
            <a:extLst>
              <a:ext uri="{FF2B5EF4-FFF2-40B4-BE49-F238E27FC236}">
                <a16:creationId xmlns:a16="http://schemas.microsoft.com/office/drawing/2014/main" id="{301F1B41-156C-0C4B-B89D-D0A3AC346E23}"/>
              </a:ext>
            </a:extLst>
          </p:cNvPr>
          <p:cNvPicPr/>
          <p:nvPr/>
        </p:nvPicPr>
        <p:blipFill>
          <a:blip r:embed="rId3">
            <a:duotone>
              <a:prstClr val="black"/>
              <a:schemeClr val="tx1">
                <a:tint val="45000"/>
                <a:satMod val="400000"/>
              </a:schemeClr>
            </a:duotone>
            <a:alphaModFix amt="50000"/>
          </a:blip>
          <a:stretch>
            <a:fillRect/>
          </a:stretch>
        </p:blipFill>
        <p:spPr>
          <a:xfrm>
            <a:off x="-4150109" y="-4220416"/>
            <a:ext cx="14789751" cy="11064240"/>
          </a:xfrm>
          <a:prstGeom prst="rect">
            <a:avLst/>
          </a:prstGeom>
          <a:ln w="12700">
            <a:miter lim="400000"/>
          </a:ln>
        </p:spPr>
      </p:pic>
      <p:pic>
        <p:nvPicPr>
          <p:cNvPr id="11" name="pasted-image.pdf">
            <a:extLst>
              <a:ext uri="{FF2B5EF4-FFF2-40B4-BE49-F238E27FC236}">
                <a16:creationId xmlns:a16="http://schemas.microsoft.com/office/drawing/2014/main" id="{A5CB07D0-B7A9-884F-9013-709194241CB5}"/>
              </a:ext>
            </a:extLst>
          </p:cNvPr>
          <p:cNvPicPr/>
          <p:nvPr/>
        </p:nvPicPr>
        <p:blipFill>
          <a:blip r:embed="rId3">
            <a:duotone>
              <a:prstClr val="black"/>
              <a:schemeClr val="tx1">
                <a:tint val="45000"/>
                <a:satMod val="400000"/>
              </a:schemeClr>
            </a:duotone>
            <a:alphaModFix amt="50000"/>
          </a:blip>
          <a:stretch>
            <a:fillRect/>
          </a:stretch>
        </p:blipFill>
        <p:spPr>
          <a:xfrm>
            <a:off x="-4150109" y="-4206240"/>
            <a:ext cx="14789751" cy="11064240"/>
          </a:xfrm>
          <a:prstGeom prst="rect">
            <a:avLst/>
          </a:prstGeom>
          <a:ln w="12700">
            <a:miter lim="400000"/>
          </a:ln>
        </p:spPr>
      </p:pic>
      <p:sp>
        <p:nvSpPr>
          <p:cNvPr id="14" name="Title 1">
            <a:extLst>
              <a:ext uri="{FF2B5EF4-FFF2-40B4-BE49-F238E27FC236}">
                <a16:creationId xmlns:a16="http://schemas.microsoft.com/office/drawing/2014/main" id="{3A3883AD-D49A-3146-B2D1-9CC1474BD36F}"/>
              </a:ext>
            </a:extLst>
          </p:cNvPr>
          <p:cNvSpPr>
            <a:spLocks noGrp="1"/>
          </p:cNvSpPr>
          <p:nvPr>
            <p:ph type="title"/>
          </p:nvPr>
        </p:nvSpPr>
        <p:spPr>
          <a:xfrm>
            <a:off x="8057697" y="1145118"/>
            <a:ext cx="8350816" cy="681567"/>
          </a:xfrm>
          <a:prstGeom prst="rect">
            <a:avLst/>
          </a:prstGeom>
        </p:spPr>
        <p:txBody>
          <a:bodyPr/>
          <a:lstStyle>
            <a:lvl1pPr>
              <a:defRPr sz="3107" baseline="0">
                <a:solidFill>
                  <a:schemeClr val="bg2"/>
                </a:solidFill>
                <a:latin typeface="Arquitecta Book"/>
              </a:defRPr>
            </a:lvl1pPr>
          </a:lstStyle>
          <a:p>
            <a:r>
              <a:rPr lang="pt-BR"/>
              <a:t>Clique para editar o título Mestre</a:t>
            </a:r>
            <a:endParaRPr lang="en-US" dirty="0"/>
          </a:p>
        </p:txBody>
      </p:sp>
    </p:spTree>
    <p:extLst>
      <p:ext uri="{BB962C8B-B14F-4D97-AF65-F5344CB8AC3E}">
        <p14:creationId xmlns:p14="http://schemas.microsoft.com/office/powerpoint/2010/main" val="2929825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4"/>
        <p:cNvGrpSpPr/>
        <p:nvPr/>
      </p:nvGrpSpPr>
      <p:grpSpPr>
        <a:xfrm>
          <a:off x="0" y="0"/>
          <a:ext cx="0" cy="0"/>
          <a:chOff x="0" y="0"/>
          <a:chExt cx="0" cy="0"/>
        </a:xfrm>
      </p:grpSpPr>
      <p:sp>
        <p:nvSpPr>
          <p:cNvPr id="95" name="Google Shape;95;p5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rPr lang="pt-BR"/>
              <a:t>Clique para editar o título Mestre</a:t>
            </a:r>
            <a:endParaRPr/>
          </a:p>
        </p:txBody>
      </p:sp>
      <p:sp>
        <p:nvSpPr>
          <p:cNvPr id="96" name="Google Shape;96;p5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Font typeface="Arial"/>
              <a:buChar char="●"/>
              <a:defRPr/>
            </a:lvl1pPr>
            <a:lvl2pPr marL="1219170" lvl="1" indent="-423323" algn="ctr">
              <a:lnSpc>
                <a:spcPct val="115000"/>
              </a:lnSpc>
              <a:spcBef>
                <a:spcPts val="2133"/>
              </a:spcBef>
              <a:spcAft>
                <a:spcPts val="0"/>
              </a:spcAft>
              <a:buSzPts val="1400"/>
              <a:buFont typeface="Arial"/>
              <a:buChar char="○"/>
              <a:defRPr/>
            </a:lvl2pPr>
            <a:lvl3pPr marL="1828754" lvl="2" indent="-423323" algn="ctr">
              <a:lnSpc>
                <a:spcPct val="115000"/>
              </a:lnSpc>
              <a:spcBef>
                <a:spcPts val="2133"/>
              </a:spcBef>
              <a:spcAft>
                <a:spcPts val="0"/>
              </a:spcAft>
              <a:buSzPts val="1400"/>
              <a:buFont typeface="Arial"/>
              <a:buChar char="■"/>
              <a:defRPr/>
            </a:lvl3pPr>
            <a:lvl4pPr marL="2438339" lvl="3" indent="-423323" algn="ctr">
              <a:lnSpc>
                <a:spcPct val="115000"/>
              </a:lnSpc>
              <a:spcBef>
                <a:spcPts val="2133"/>
              </a:spcBef>
              <a:spcAft>
                <a:spcPts val="0"/>
              </a:spcAft>
              <a:buSzPts val="1400"/>
              <a:buFont typeface="Arial"/>
              <a:buChar char="●"/>
              <a:defRPr/>
            </a:lvl4pPr>
            <a:lvl5pPr marL="3047924" lvl="4" indent="-423323" algn="ctr">
              <a:lnSpc>
                <a:spcPct val="115000"/>
              </a:lnSpc>
              <a:spcBef>
                <a:spcPts val="2133"/>
              </a:spcBef>
              <a:spcAft>
                <a:spcPts val="0"/>
              </a:spcAft>
              <a:buSzPts val="1400"/>
              <a:buFont typeface="Arial"/>
              <a:buChar char="○"/>
              <a:defRPr/>
            </a:lvl5pPr>
            <a:lvl6pPr marL="3657509" lvl="5" indent="-423323" algn="ctr">
              <a:lnSpc>
                <a:spcPct val="115000"/>
              </a:lnSpc>
              <a:spcBef>
                <a:spcPts val="2133"/>
              </a:spcBef>
              <a:spcAft>
                <a:spcPts val="0"/>
              </a:spcAft>
              <a:buSzPts val="1400"/>
              <a:buFont typeface="Arial"/>
              <a:buChar char="■"/>
              <a:defRPr/>
            </a:lvl6pPr>
            <a:lvl7pPr marL="4267093" lvl="6" indent="-423323" algn="ctr">
              <a:lnSpc>
                <a:spcPct val="115000"/>
              </a:lnSpc>
              <a:spcBef>
                <a:spcPts val="2133"/>
              </a:spcBef>
              <a:spcAft>
                <a:spcPts val="0"/>
              </a:spcAft>
              <a:buSzPts val="1400"/>
              <a:buFont typeface="Arial"/>
              <a:buChar char="●"/>
              <a:defRPr/>
            </a:lvl7pPr>
            <a:lvl8pPr marL="4876678" lvl="7" indent="-423323" algn="ctr">
              <a:lnSpc>
                <a:spcPct val="115000"/>
              </a:lnSpc>
              <a:spcBef>
                <a:spcPts val="2133"/>
              </a:spcBef>
              <a:spcAft>
                <a:spcPts val="0"/>
              </a:spcAft>
              <a:buSzPts val="1400"/>
              <a:buFont typeface="Arial"/>
              <a:buChar char="○"/>
              <a:defRPr/>
            </a:lvl8pPr>
            <a:lvl9pPr marL="5486263" lvl="8" indent="-423323" algn="ctr">
              <a:lnSpc>
                <a:spcPct val="115000"/>
              </a:lnSpc>
              <a:spcBef>
                <a:spcPts val="2133"/>
              </a:spcBef>
              <a:spcAft>
                <a:spcPts val="2133"/>
              </a:spcAft>
              <a:buSzPts val="1400"/>
              <a:buFont typeface="Arial"/>
              <a:buChar char="■"/>
              <a:defRPr/>
            </a:lvl9pPr>
          </a:lstStyle>
          <a:p>
            <a:pPr lvl="0"/>
            <a:r>
              <a:rPr lang="pt-BR"/>
              <a:t>Clique para editar os estilos de texto Mestres</a:t>
            </a:r>
          </a:p>
        </p:txBody>
      </p:sp>
      <p:sp>
        <p:nvSpPr>
          <p:cNvPr id="97" name="Google Shape;97;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4283605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973A-AB5B-514E-85B8-833C64D7CF4F}"/>
              </a:ext>
            </a:extLst>
          </p:cNvPr>
          <p:cNvSpPr>
            <a:spLocks noGrp="1"/>
          </p:cNvSpPr>
          <p:nvPr>
            <p:ph type="title"/>
          </p:nvPr>
        </p:nvSpPr>
        <p:spPr>
          <a:xfrm>
            <a:off x="375433" y="567749"/>
            <a:ext cx="11185608" cy="524801"/>
          </a:xfrm>
        </p:spPr>
        <p:txBody>
          <a:bodyPr>
            <a:normAutofit/>
          </a:bodyPr>
          <a:lstStyle>
            <a:lvl1pPr>
              <a:defRPr sz="1867">
                <a:latin typeface="+mj-lt"/>
              </a:defRPr>
            </a:lvl1pPr>
          </a:lstStyle>
          <a:p>
            <a:r>
              <a:rPr lang="pt-BR" dirty="0"/>
              <a:t>Clique para editar o título Mestre</a:t>
            </a:r>
            <a:endParaRPr lang="en-US" dirty="0"/>
          </a:p>
        </p:txBody>
      </p:sp>
      <p:sp>
        <p:nvSpPr>
          <p:cNvPr id="10" name="Text Placeholder 9">
            <a:extLst>
              <a:ext uri="{FF2B5EF4-FFF2-40B4-BE49-F238E27FC236}">
                <a16:creationId xmlns:a16="http://schemas.microsoft.com/office/drawing/2014/main" id="{705CD1CB-E296-2045-AADD-C3948A75D75E}"/>
              </a:ext>
            </a:extLst>
          </p:cNvPr>
          <p:cNvSpPr>
            <a:spLocks noGrp="1"/>
          </p:cNvSpPr>
          <p:nvPr>
            <p:ph type="body" sz="quarter" idx="11"/>
          </p:nvPr>
        </p:nvSpPr>
        <p:spPr>
          <a:xfrm>
            <a:off x="375433" y="55199"/>
            <a:ext cx="11185609" cy="448019"/>
          </a:xfrm>
        </p:spPr>
        <p:txBody>
          <a:bodyPr/>
          <a:lstStyle>
            <a:lvl1pPr marL="152396" indent="-124881" algn="l">
              <a:buNone/>
              <a:tabLst/>
              <a:defRPr sz="1333" b="1" baseline="0">
                <a:solidFill>
                  <a:srgbClr val="767171"/>
                </a:solidFill>
                <a:latin typeface="+mj-lt"/>
              </a:defRPr>
            </a:lvl1pPr>
          </a:lstStyle>
          <a:p>
            <a:pPr lvl="0"/>
            <a:r>
              <a:rPr lang="pt-BR" dirty="0"/>
              <a:t>Clique para editar os estilos de texto Mestres</a:t>
            </a:r>
          </a:p>
        </p:txBody>
      </p:sp>
    </p:spTree>
    <p:extLst>
      <p:ext uri="{BB962C8B-B14F-4D97-AF65-F5344CB8AC3E}">
        <p14:creationId xmlns:p14="http://schemas.microsoft.com/office/powerpoint/2010/main" val="2922996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Em Branco">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9384063" y="6362406"/>
            <a:ext cx="2743200" cy="366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3288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I-Objectives">
    <p:spTree>
      <p:nvGrpSpPr>
        <p:cNvPr id="1" name=""/>
        <p:cNvGrpSpPr/>
        <p:nvPr/>
      </p:nvGrpSpPr>
      <p:grpSpPr>
        <a:xfrm>
          <a:off x="0" y="0"/>
          <a:ext cx="0" cy="0"/>
          <a:chOff x="0" y="0"/>
          <a:chExt cx="0" cy="0"/>
        </a:xfrm>
      </p:grpSpPr>
      <p:sp>
        <p:nvSpPr>
          <p:cNvPr id="14" name="Rectangle 13"/>
          <p:cNvSpPr/>
          <p:nvPr/>
        </p:nvSpPr>
        <p:spPr>
          <a:xfrm>
            <a:off x="0" y="3"/>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1" rIns="114300" bIns="57151" anchor="ctr"/>
          <a:lstStyle/>
          <a:p>
            <a:pPr algn="ctr">
              <a:defRPr/>
            </a:pPr>
            <a:endParaRPr lang="en-US" sz="1800">
              <a:latin typeface="Calibri" pitchFamily="34" charset="0"/>
            </a:endParaRPr>
          </a:p>
        </p:txBody>
      </p:sp>
      <p:sp>
        <p:nvSpPr>
          <p:cNvPr id="5" name="Content Placeholder 4"/>
          <p:cNvSpPr>
            <a:spLocks noGrp="1"/>
          </p:cNvSpPr>
          <p:nvPr>
            <p:ph sz="quarter" idx="10" hasCustomPrompt="1"/>
          </p:nvPr>
        </p:nvSpPr>
        <p:spPr>
          <a:xfrm>
            <a:off x="508000" y="1442306"/>
            <a:ext cx="11301984" cy="4381551"/>
          </a:xfrm>
        </p:spPr>
        <p:txBody>
          <a:bodyPr tIns="0"/>
          <a:lstStyle>
            <a:lvl1pPr marL="174621" marR="0" indent="-174621" algn="l" defTabSz="914377" rtl="0" eaLnBrk="0" fontAlgn="base" latinLnBrk="0" hangingPunct="0">
              <a:lnSpc>
                <a:spcPct val="200000"/>
              </a:lnSpc>
              <a:spcBef>
                <a:spcPts val="0"/>
              </a:spcBef>
              <a:spcAft>
                <a:spcPct val="0"/>
              </a:spcAft>
              <a:buClrTx/>
              <a:buSzTx/>
              <a:buFont typeface="Arial" pitchFamily="34" charset="0"/>
              <a:buChar char="•"/>
              <a:tabLst/>
              <a:defRPr sz="1800" b="1" baseline="0">
                <a:solidFill>
                  <a:schemeClr val="tx1"/>
                </a:solidFill>
                <a:latin typeface="Calibri" pitchFamily="34" charset="0"/>
              </a:defRPr>
            </a:lvl1pPr>
            <a:lvl2pPr marL="573471" indent="-285744">
              <a:lnSpc>
                <a:spcPct val="150000"/>
              </a:lnSpc>
              <a:spcBef>
                <a:spcPts val="0"/>
              </a:spcBef>
              <a:buFont typeface="Arial" pitchFamily="34" charset="0"/>
              <a:buChar char="•"/>
              <a:defRPr sz="2000" b="1">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stStyle>
          <a:p>
            <a:pPr lvl="0"/>
            <a:r>
              <a:rPr lang="en-US" dirty="0"/>
              <a:t>Objective 1</a:t>
            </a:r>
          </a:p>
          <a:p>
            <a:pPr lvl="0"/>
            <a:r>
              <a:rPr lang="en-US" dirty="0"/>
              <a:t>Objective 2</a:t>
            </a:r>
          </a:p>
          <a:p>
            <a:pPr lvl="0"/>
            <a:r>
              <a:rPr lang="en-US" dirty="0"/>
              <a:t>Objective 3</a:t>
            </a:r>
          </a:p>
        </p:txBody>
      </p:sp>
      <p:sp>
        <p:nvSpPr>
          <p:cNvPr id="11" name="Text Placeholder 19"/>
          <p:cNvSpPr>
            <a:spLocks noGrp="1"/>
          </p:cNvSpPr>
          <p:nvPr>
            <p:ph type="body" sz="quarter" idx="12" hasCustomPrompt="1"/>
          </p:nvPr>
        </p:nvSpPr>
        <p:spPr>
          <a:xfrm>
            <a:off x="508000" y="148828"/>
            <a:ext cx="11301984" cy="274320"/>
          </a:xfrm>
        </p:spPr>
        <p:txBody>
          <a:bodyPr lIns="114300" tIns="0" rIns="0" bIns="0" anchor="ctr" anchorCtr="0">
            <a:noAutofit/>
          </a:bodyPr>
          <a:lstStyle>
            <a:lvl1pPr>
              <a:buNone/>
              <a:defRPr sz="1300" b="1">
                <a:latin typeface="Calibri" pitchFamily="34" charset="0"/>
              </a:defRPr>
            </a:lvl1pPr>
          </a:lstStyle>
          <a:p>
            <a:pPr lvl="0"/>
            <a:r>
              <a:rPr lang="en-US" dirty="0"/>
              <a:t>Section    Sub Section    </a:t>
            </a:r>
            <a:r>
              <a:rPr lang="en-US" dirty="0" err="1"/>
              <a:t>SubSub</a:t>
            </a:r>
            <a:r>
              <a:rPr lang="en-US" dirty="0"/>
              <a:t> Section</a:t>
            </a:r>
          </a:p>
        </p:txBody>
      </p:sp>
      <p:sp>
        <p:nvSpPr>
          <p:cNvPr id="8" name="Title 5"/>
          <p:cNvSpPr>
            <a:spLocks noGrp="1"/>
          </p:cNvSpPr>
          <p:nvPr>
            <p:ph type="title" hasCustomPrompt="1"/>
          </p:nvPr>
        </p:nvSpPr>
        <p:spPr>
          <a:xfrm>
            <a:off x="508000" y="591863"/>
            <a:ext cx="11301984" cy="704088"/>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i="0" dirty="0"/>
            </a:lvl1pPr>
          </a:lstStyle>
          <a:p>
            <a:pPr marL="0" lvl="0" indent="11906" eaLnBrk="0" hangingPunct="0">
              <a:spcBef>
                <a:spcPct val="20000"/>
              </a:spcBef>
              <a:buFont typeface="Arial" charset="0"/>
              <a:buNone/>
            </a:pPr>
            <a:r>
              <a:rPr lang="en-US" dirty="0"/>
              <a:t>Objectives: Calibri bold, 20 pt</a:t>
            </a:r>
          </a:p>
        </p:txBody>
      </p:sp>
      <p:sp>
        <p:nvSpPr>
          <p:cNvPr id="6" name="Rectangle 5">
            <a:extLst>
              <a:ext uri="{FF2B5EF4-FFF2-40B4-BE49-F238E27FC236}">
                <a16:creationId xmlns:a16="http://schemas.microsoft.com/office/drawing/2014/main" id="{0C8EB975-A860-4CCA-AACE-B0B87523EA6C}"/>
              </a:ext>
            </a:extLst>
          </p:cNvPr>
          <p:cNvSpPr/>
          <p:nvPr/>
        </p:nvSpPr>
        <p:spPr>
          <a:xfrm>
            <a:off x="11754556" y="6415773"/>
            <a:ext cx="437445" cy="339329"/>
          </a:xfrm>
          <a:prstGeom prst="rect">
            <a:avLst/>
          </a:prstGeom>
          <a:solidFill>
            <a:srgbClr val="A0AB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err="1">
              <a:solidFill>
                <a:srgbClr val="FFFFFF"/>
              </a:solidFill>
            </a:endParaRPr>
          </a:p>
        </p:txBody>
      </p:sp>
      <p:sp>
        <p:nvSpPr>
          <p:cNvPr id="7" name="Rectangle 13">
            <a:extLst>
              <a:ext uri="{FF2B5EF4-FFF2-40B4-BE49-F238E27FC236}">
                <a16:creationId xmlns:a16="http://schemas.microsoft.com/office/drawing/2014/main" id="{C9AE645D-7CE2-4648-8DDF-AC5238CAC42B}"/>
              </a:ext>
            </a:extLst>
          </p:cNvPr>
          <p:cNvSpPr>
            <a:spLocks noChangeArrowheads="1"/>
          </p:cNvSpPr>
          <p:nvPr userDrawn="1">
            <p:custDataLst>
              <p:tags r:id="rId1"/>
            </p:custDataLst>
          </p:nvPr>
        </p:nvSpPr>
        <p:spPr bwMode="auto">
          <a:xfrm>
            <a:off x="11754556" y="6517422"/>
            <a:ext cx="437445" cy="184666"/>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943351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889000" y="2266951"/>
            <a:ext cx="10414000" cy="23241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747320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08209657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14086483"/>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2155371"/>
            <a:ext cx="5400524" cy="4180629"/>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5" name="Text placeholder">
            <a:extLst>
              <a:ext uri="{FF2B5EF4-FFF2-40B4-BE49-F238E27FC236}">
                <a16:creationId xmlns:a16="http://schemas.microsoft.com/office/drawing/2014/main" id="{79E98A2A-F015-7D46-A85C-AE121B74010D}"/>
              </a:ext>
            </a:extLst>
          </p:cNvPr>
          <p:cNvSpPr>
            <a:spLocks noGrp="1"/>
          </p:cNvSpPr>
          <p:nvPr>
            <p:ph type="body" sz="quarter" idx="11" hasCustomPrompt="1"/>
          </p:nvPr>
        </p:nvSpPr>
        <p:spPr>
          <a:xfrm>
            <a:off x="6286910" y="2155370"/>
            <a:ext cx="5400524" cy="418063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8" name="Text placeholder">
            <a:extLst>
              <a:ext uri="{FF2B5EF4-FFF2-40B4-BE49-F238E27FC236}">
                <a16:creationId xmlns:a16="http://schemas.microsoft.com/office/drawing/2014/main" id="{CE3CF555-CAD9-424F-883E-095E76215AC3}"/>
              </a:ext>
            </a:extLst>
          </p:cNvPr>
          <p:cNvSpPr>
            <a:spLocks noGrp="1"/>
          </p:cNvSpPr>
          <p:nvPr>
            <p:ph type="body" sz="quarter" idx="12" hasCustomPrompt="1"/>
          </p:nvPr>
        </p:nvSpPr>
        <p:spPr>
          <a:xfrm>
            <a:off x="503869" y="1620000"/>
            <a:ext cx="5400524" cy="369332"/>
          </a:xfrm>
        </p:spPr>
        <p:txBody>
          <a:bodyPr>
            <a:noAutofit/>
          </a:bodyPr>
          <a:lstStyle>
            <a:lvl1pPr>
              <a:defRPr b="1">
                <a:solidFill>
                  <a:schemeClr val="accent3">
                    <a:lumMod val="40000"/>
                    <a:lumOff val="60000"/>
                  </a:schemeClr>
                </a:solidFill>
              </a:defRPr>
            </a:lvl1pPr>
          </a:lstStyle>
          <a:p>
            <a:pPr lvl="0"/>
            <a:r>
              <a:rPr lang="en-US" noProof="0"/>
              <a:t>First level</a:t>
            </a:r>
            <a:endParaRPr lang="en-US"/>
          </a:p>
        </p:txBody>
      </p:sp>
      <p:sp>
        <p:nvSpPr>
          <p:cNvPr id="9" name="Text placeholder">
            <a:extLst>
              <a:ext uri="{FF2B5EF4-FFF2-40B4-BE49-F238E27FC236}">
                <a16:creationId xmlns:a16="http://schemas.microsoft.com/office/drawing/2014/main" id="{C287BE6D-88CC-4943-BDC6-C87D86A865FE}"/>
              </a:ext>
            </a:extLst>
          </p:cNvPr>
          <p:cNvSpPr>
            <a:spLocks noGrp="1"/>
          </p:cNvSpPr>
          <p:nvPr>
            <p:ph type="body" sz="quarter" idx="13" hasCustomPrompt="1"/>
          </p:nvPr>
        </p:nvSpPr>
        <p:spPr>
          <a:xfrm>
            <a:off x="6286910" y="1620000"/>
            <a:ext cx="5400524" cy="369332"/>
          </a:xfrm>
        </p:spPr>
        <p:txBody>
          <a:bodyPr>
            <a:noAutofit/>
          </a:bodyPr>
          <a:lstStyle>
            <a:lvl1pPr>
              <a:defRPr b="1">
                <a:solidFill>
                  <a:schemeClr val="accent3">
                    <a:lumMod val="40000"/>
                    <a:lumOff val="60000"/>
                  </a:schemeClr>
                </a:solidFill>
              </a:defRPr>
            </a:lvl1pPr>
          </a:lstStyle>
          <a:p>
            <a:pPr lvl="0"/>
            <a:r>
              <a:rPr lang="en-US" noProof="0"/>
              <a:t>First level</a:t>
            </a:r>
            <a:endParaRPr lang="en-US"/>
          </a:p>
        </p:txBody>
      </p:sp>
    </p:spTree>
    <p:extLst>
      <p:ext uri="{BB962C8B-B14F-4D97-AF65-F5344CB8AC3E}">
        <p14:creationId xmlns:p14="http://schemas.microsoft.com/office/powerpoint/2010/main" val="329059976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content-basic-process">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Tree>
    <p:extLst>
      <p:ext uri="{BB962C8B-B14F-4D97-AF65-F5344CB8AC3E}">
        <p14:creationId xmlns:p14="http://schemas.microsoft.com/office/powerpoint/2010/main" val="2055211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Text - blue">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5" name="Text Placeholder - column 3">
            <a:extLst>
              <a:ext uri="{FF2B5EF4-FFF2-40B4-BE49-F238E27FC236}">
                <a16:creationId xmlns:a16="http://schemas.microsoft.com/office/drawing/2014/main" id="{952564AD-A785-A344-AE89-608DFDE4739F}"/>
              </a:ext>
            </a:extLst>
          </p:cNvPr>
          <p:cNvSpPr>
            <a:spLocks noGrp="1"/>
          </p:cNvSpPr>
          <p:nvPr>
            <p:ph type="body" sz="quarter" idx="13" hasCustomPrompt="1"/>
          </p:nvPr>
        </p:nvSpPr>
        <p:spPr>
          <a:xfrm>
            <a:off x="8124361" y="2139043"/>
            <a:ext cx="3563072" cy="4196957"/>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a:extLst>
              <a:ext uri="{FF2B5EF4-FFF2-40B4-BE49-F238E27FC236}">
                <a16:creationId xmlns:a16="http://schemas.microsoft.com/office/drawing/2014/main" id="{3DBFC0D3-5CA5-EF45-AF33-4AD38914FC4B}"/>
              </a:ext>
            </a:extLst>
          </p:cNvPr>
          <p:cNvSpPr>
            <a:spLocks noGrp="1"/>
          </p:cNvSpPr>
          <p:nvPr>
            <p:ph type="body" sz="quarter" idx="12" hasCustomPrompt="1"/>
          </p:nvPr>
        </p:nvSpPr>
        <p:spPr>
          <a:xfrm>
            <a:off x="4314115" y="2139043"/>
            <a:ext cx="3563072" cy="4196957"/>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 column 1">
            <a:extLst>
              <a:ext uri="{FF2B5EF4-FFF2-40B4-BE49-F238E27FC236}">
                <a16:creationId xmlns:a16="http://schemas.microsoft.com/office/drawing/2014/main" id="{D2E5B5ED-8A7D-4648-9050-7729E63FC46E}"/>
              </a:ext>
            </a:extLst>
          </p:cNvPr>
          <p:cNvSpPr>
            <a:spLocks noGrp="1"/>
          </p:cNvSpPr>
          <p:nvPr>
            <p:ph type="body" sz="quarter" idx="10" hasCustomPrompt="1"/>
          </p:nvPr>
        </p:nvSpPr>
        <p:spPr>
          <a:xfrm>
            <a:off x="503869" y="2139043"/>
            <a:ext cx="3563072" cy="4196957"/>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8" name="Text Placeholder - column 3">
            <a:extLst>
              <a:ext uri="{FF2B5EF4-FFF2-40B4-BE49-F238E27FC236}">
                <a16:creationId xmlns:a16="http://schemas.microsoft.com/office/drawing/2014/main" id="{67721262-6DE4-0547-85E9-D3442DB8792C}"/>
              </a:ext>
            </a:extLst>
          </p:cNvPr>
          <p:cNvSpPr>
            <a:spLocks noGrp="1"/>
          </p:cNvSpPr>
          <p:nvPr>
            <p:ph type="body" sz="quarter" idx="14" hasCustomPrompt="1"/>
          </p:nvPr>
        </p:nvSpPr>
        <p:spPr>
          <a:xfrm>
            <a:off x="8124361" y="1620000"/>
            <a:ext cx="3563072" cy="369332"/>
          </a:xfrm>
        </p:spPr>
        <p:txBody>
          <a:bodyPr>
            <a:noAutofit/>
          </a:bodyPr>
          <a:lstStyle>
            <a:lvl1pPr>
              <a:defRPr b="1">
                <a:solidFill>
                  <a:schemeClr val="accent6">
                    <a:lumMod val="60000"/>
                    <a:lumOff val="40000"/>
                  </a:schemeClr>
                </a:solidFill>
              </a:defRPr>
            </a:lvl1pPr>
          </a:lstStyle>
          <a:p>
            <a:pPr lvl="0"/>
            <a:r>
              <a:rPr lang="en-US" noProof="0"/>
              <a:t>First level</a:t>
            </a:r>
            <a:endParaRPr lang="en-US"/>
          </a:p>
        </p:txBody>
      </p:sp>
      <p:sp>
        <p:nvSpPr>
          <p:cNvPr id="9" name="Text Placeholder - column 2">
            <a:extLst>
              <a:ext uri="{FF2B5EF4-FFF2-40B4-BE49-F238E27FC236}">
                <a16:creationId xmlns:a16="http://schemas.microsoft.com/office/drawing/2014/main" id="{68EA7B0C-7BCD-1C42-A13E-74A47E64A665}"/>
              </a:ext>
            </a:extLst>
          </p:cNvPr>
          <p:cNvSpPr>
            <a:spLocks noGrp="1"/>
          </p:cNvSpPr>
          <p:nvPr>
            <p:ph type="body" sz="quarter" idx="15" hasCustomPrompt="1"/>
          </p:nvPr>
        </p:nvSpPr>
        <p:spPr>
          <a:xfrm>
            <a:off x="4314115" y="1620000"/>
            <a:ext cx="3563072" cy="369332"/>
          </a:xfrm>
        </p:spPr>
        <p:txBody>
          <a:bodyPr>
            <a:noAutofit/>
          </a:bodyPr>
          <a:lstStyle>
            <a:lvl1pPr>
              <a:defRPr b="1">
                <a:solidFill>
                  <a:schemeClr val="accent6">
                    <a:lumMod val="60000"/>
                    <a:lumOff val="40000"/>
                  </a:schemeClr>
                </a:solidFill>
              </a:defRPr>
            </a:lvl1pPr>
          </a:lstStyle>
          <a:p>
            <a:pPr lvl="0"/>
            <a:r>
              <a:rPr lang="en-US" noProof="0"/>
              <a:t>First level</a:t>
            </a:r>
            <a:endParaRPr lang="en-US"/>
          </a:p>
        </p:txBody>
      </p:sp>
      <p:sp>
        <p:nvSpPr>
          <p:cNvPr id="10" name="Text Placeholder - column 1">
            <a:extLst>
              <a:ext uri="{FF2B5EF4-FFF2-40B4-BE49-F238E27FC236}">
                <a16:creationId xmlns:a16="http://schemas.microsoft.com/office/drawing/2014/main" id="{218BD348-BFE8-2243-944D-C007C30DC839}"/>
              </a:ext>
            </a:extLst>
          </p:cNvPr>
          <p:cNvSpPr>
            <a:spLocks noGrp="1"/>
          </p:cNvSpPr>
          <p:nvPr>
            <p:ph type="body" sz="quarter" idx="16" hasCustomPrompt="1"/>
          </p:nvPr>
        </p:nvSpPr>
        <p:spPr>
          <a:xfrm>
            <a:off x="503869" y="1620000"/>
            <a:ext cx="3563072" cy="369332"/>
          </a:xfrm>
        </p:spPr>
        <p:txBody>
          <a:bodyPr>
            <a:noAutofit/>
          </a:bodyPr>
          <a:lstStyle>
            <a:lvl1pPr>
              <a:defRPr b="1">
                <a:solidFill>
                  <a:schemeClr val="accent6">
                    <a:lumMod val="60000"/>
                    <a:lumOff val="40000"/>
                  </a:schemeClr>
                </a:solidFill>
              </a:defRPr>
            </a:lvl1pPr>
          </a:lstStyle>
          <a:p>
            <a:pPr lvl="0"/>
            <a:r>
              <a:rPr lang="en-US" noProof="0"/>
              <a:t>First level</a:t>
            </a:r>
            <a:endParaRPr lang="en-US"/>
          </a:p>
        </p:txBody>
      </p:sp>
    </p:spTree>
    <p:extLst>
      <p:ext uri="{BB962C8B-B14F-4D97-AF65-F5344CB8AC3E}">
        <p14:creationId xmlns:p14="http://schemas.microsoft.com/office/powerpoint/2010/main" val="307742986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49215853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083007979"/>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DD36-05D5-0A44-8AA4-2D982D74CD10}"/>
              </a:ext>
            </a:extLst>
          </p:cNvPr>
          <p:cNvSpPr>
            <a:spLocks noGrp="1"/>
          </p:cNvSpPr>
          <p:nvPr>
            <p:ph type="ctrTitle"/>
          </p:nvPr>
        </p:nvSpPr>
        <p:spPr>
          <a:xfrm>
            <a:off x="1524000" y="1663305"/>
            <a:ext cx="9144000" cy="1846659"/>
          </a:xfrm>
        </p:spPr>
        <p:txBody>
          <a:bodyPr anchor="b"/>
          <a:lstStyle>
            <a:lvl1pPr algn="ctr">
              <a:defRPr sz="5998"/>
            </a:lvl1pPr>
          </a:lstStyle>
          <a:p>
            <a:r>
              <a:rPr lang="en-US"/>
              <a:t>Click to edit Master title style</a:t>
            </a:r>
            <a:endParaRPr lang="en-ES"/>
          </a:p>
        </p:txBody>
      </p:sp>
      <p:sp>
        <p:nvSpPr>
          <p:cNvPr id="3" name="Subtitle 2">
            <a:extLst>
              <a:ext uri="{FF2B5EF4-FFF2-40B4-BE49-F238E27FC236}">
                <a16:creationId xmlns:a16="http://schemas.microsoft.com/office/drawing/2014/main" id="{5D0E424F-A8E9-C445-B56C-35DCC0C04BB2}"/>
              </a:ext>
            </a:extLst>
          </p:cNvPr>
          <p:cNvSpPr>
            <a:spLocks noGrp="1"/>
          </p:cNvSpPr>
          <p:nvPr>
            <p:ph type="subTitle" idx="1"/>
          </p:nvPr>
        </p:nvSpPr>
        <p:spPr>
          <a:xfrm>
            <a:off x="152400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ES"/>
          </a:p>
        </p:txBody>
      </p:sp>
      <p:sp>
        <p:nvSpPr>
          <p:cNvPr id="4" name="Date Placeholder 3">
            <a:extLst>
              <a:ext uri="{FF2B5EF4-FFF2-40B4-BE49-F238E27FC236}">
                <a16:creationId xmlns:a16="http://schemas.microsoft.com/office/drawing/2014/main" id="{990C16E8-B4C6-A345-9040-4C5A8A6A228D}"/>
              </a:ext>
            </a:extLst>
          </p:cNvPr>
          <p:cNvSpPr>
            <a:spLocks noGrp="1"/>
          </p:cNvSpPr>
          <p:nvPr>
            <p:ph type="dt" sz="half" idx="10"/>
          </p:nvPr>
        </p:nvSpPr>
        <p:spPr/>
        <p:txBody>
          <a:bodyPr/>
          <a:lstStyle/>
          <a:p>
            <a:fld id="{B0816963-C299-BC4B-8732-86EB03E9A7C8}" type="datetimeFigureOut">
              <a:rPr lang="en-ES" smtClean="0"/>
              <a:t>11/13/2021</a:t>
            </a:fld>
            <a:endParaRPr lang="en-ES"/>
          </a:p>
        </p:txBody>
      </p:sp>
      <p:sp>
        <p:nvSpPr>
          <p:cNvPr id="5" name="Footer Placeholder 4">
            <a:extLst>
              <a:ext uri="{FF2B5EF4-FFF2-40B4-BE49-F238E27FC236}">
                <a16:creationId xmlns:a16="http://schemas.microsoft.com/office/drawing/2014/main" id="{9B5F8188-F18A-DF41-B707-C1128E8552CE}"/>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08CD4116-4F6D-E446-8E4D-850E8B3C59A8}"/>
              </a:ext>
            </a:extLst>
          </p:cNvPr>
          <p:cNvSpPr>
            <a:spLocks noGrp="1"/>
          </p:cNvSpPr>
          <p:nvPr>
            <p:ph type="sldNum" sz="quarter" idx="12"/>
          </p:nvPr>
        </p:nvSpPr>
        <p:spPr/>
        <p:txBody>
          <a:bodyPr/>
          <a:lstStyle/>
          <a:p>
            <a:fld id="{EF7A7D80-55F1-A84A-9788-C74A15E2A9E3}" type="slidenum">
              <a:rPr lang="en-ES" smtClean="0"/>
              <a:t>‹#›</a:t>
            </a:fld>
            <a:endParaRPr lang="en-ES"/>
          </a:p>
        </p:txBody>
      </p:sp>
    </p:spTree>
    <p:extLst>
      <p:ext uri="{BB962C8B-B14F-4D97-AF65-F5344CB8AC3E}">
        <p14:creationId xmlns:p14="http://schemas.microsoft.com/office/powerpoint/2010/main" val="3374041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69249605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3572721194"/>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322579038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spTree>
    <p:extLst>
      <p:ext uri="{BB962C8B-B14F-4D97-AF65-F5344CB8AC3E}">
        <p14:creationId xmlns:p14="http://schemas.microsoft.com/office/powerpoint/2010/main" val="1398080201"/>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70" y="1620000"/>
            <a:ext cx="11182288" cy="4716000"/>
          </a:xfrm>
        </p:spPr>
        <p:txBody>
          <a:bodyPr>
            <a:normAutofit/>
          </a:bodyPr>
          <a:lstStyle>
            <a:lvl1pPr marL="0" marR="0" indent="0" algn="l" defTabSz="1087960" rtl="0" eaLnBrk="1" fontAlgn="auto" latinLnBrk="0" hangingPunct="1">
              <a:lnSpc>
                <a:spcPct val="100000"/>
              </a:lnSpc>
              <a:spcBef>
                <a:spcPts val="2998"/>
              </a:spcBef>
              <a:spcAft>
                <a:spcPts val="0"/>
              </a:spcAft>
              <a:buClr>
                <a:schemeClr val="accent1"/>
              </a:buClr>
              <a:buSzPct val="80000"/>
              <a:buFontTx/>
              <a:buNone/>
              <a:tabLst/>
              <a:defRPr sz="1998" b="0"/>
            </a:lvl1pPr>
            <a:lvl2pPr marL="179865" marR="0" indent="-179865" algn="l" defTabSz="108796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05478080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323718304"/>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content-basic-context">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t>CONTEXT</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838275816"/>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3030098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90742400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46509124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21025043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7409941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0"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6"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0880721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5326613" cy="2631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82519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354924"/>
            <a:ext cx="3390317" cy="1981079"/>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3390317" cy="2232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78557777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70" y="3878220"/>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3"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3"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5"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600" y="3878221"/>
            <a:ext cx="2414971" cy="245778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noFill/>
        </p:spPr>
        <p:txBody>
          <a:bodyPr vert="horz" lIns="0" tIns="180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11505134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tent-basic-exercis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3"/>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t>EXERCISE</a:t>
            </a:r>
          </a:p>
        </p:txBody>
      </p:sp>
    </p:spTree>
    <p:extLst>
      <p:ext uri="{BB962C8B-B14F-4D97-AF65-F5344CB8AC3E}">
        <p14:creationId xmlns:p14="http://schemas.microsoft.com/office/powerpoint/2010/main" val="119681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421481791"/>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70" y="1800000"/>
            <a:ext cx="11182288" cy="3285032"/>
          </a:xfrm>
        </p:spPr>
        <p:txBody>
          <a:bodyPr/>
          <a:lstStyle>
            <a:lvl1pPr marL="395703" indent="-395703">
              <a:lnSpc>
                <a:spcPct val="90000"/>
              </a:lnSpc>
              <a:spcBef>
                <a:spcPts val="600"/>
              </a:spcBef>
              <a:defRPr sz="5996" b="1"/>
            </a:lvl1pPr>
            <a:lvl2pPr marL="395703"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054089418"/>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6118719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62528155"/>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277024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9854064"/>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0723415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3702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93" name="Contact information"/>
          <p:cNvSpPr>
            <a:spLocks noGrp="1"/>
          </p:cNvSpPr>
          <p:nvPr>
            <p:ph type="body" sz="quarter" idx="10" hasCustomPrompt="1"/>
          </p:nvPr>
        </p:nvSpPr>
        <p:spPr>
          <a:xfrm>
            <a:off x="503869" y="2905488"/>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6">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338218817"/>
      </p:ext>
    </p:extLst>
  </p:cSld>
  <p:clrMapOvr>
    <a:masterClrMapping/>
  </p:clrMapOvr>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72221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ntent-basic-exampl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6"/>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rtlCol="0" anchor="ctr"/>
          <a:lstStyle/>
          <a:p>
            <a:pPr algn="ctr"/>
            <a:r>
              <a:rPr lang="en-US" sz="1100" b="1" dirty="0"/>
              <a:t>EXAMPLE</a:t>
            </a:r>
          </a:p>
        </p:txBody>
      </p:sp>
    </p:spTree>
    <p:extLst>
      <p:ext uri="{BB962C8B-B14F-4D97-AF65-F5344CB8AC3E}">
        <p14:creationId xmlns:p14="http://schemas.microsoft.com/office/powerpoint/2010/main" val="3209696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2019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2697652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19" name="Speaker"/>
          <p:cNvSpPr>
            <a:spLocks noGrp="1"/>
          </p:cNvSpPr>
          <p:nvPr userDrawn="1">
            <p:ph type="subTitle" idx="1" hasCustomPrompt="1"/>
          </p:nvPr>
        </p:nvSpPr>
        <p:spPr bwMode="black">
          <a:xfrm>
            <a:off x="287925" y="5130492"/>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latin typeface="BentonSans Regular" panose="02000503000000020004" pitchFamily="2" charset="0"/>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1624974" cy="997196"/>
          </a:xfrm>
        </p:spPr>
        <p:txBody>
          <a:bodyPr vert="horz" wrap="square" lIns="0" tIns="0" rIns="0" bIns="0" rtlCol="0">
            <a:noAutofit/>
          </a:bodyPr>
          <a:lstStyle>
            <a:lvl1pPr>
              <a:lnSpc>
                <a:spcPct val="90000"/>
              </a:lnSpc>
              <a:defRPr lang="de-DE" sz="3599" dirty="0">
                <a:latin typeface="BentonSans Bold" panose="02000803000000020004" pitchFamily="2" charset="0"/>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2"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3444626639"/>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4" y="4268506"/>
            <a:ext cx="11624974"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11624974"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Tree>
    <p:extLst>
      <p:ext uri="{BB962C8B-B14F-4D97-AF65-F5344CB8AC3E}">
        <p14:creationId xmlns:p14="http://schemas.microsoft.com/office/powerpoint/2010/main" val="2041746056"/>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2" y="6217668"/>
            <a:ext cx="1963126"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p>
        </p:txBody>
      </p:sp>
      <p:sp>
        <p:nvSpPr>
          <p:cNvPr id="6" name="Speaker"/>
          <p:cNvSpPr>
            <a:spLocks noGrp="1"/>
          </p:cNvSpPr>
          <p:nvPr userDrawn="1">
            <p:ph type="subTitle" idx="1" hasCustomPrompt="1"/>
          </p:nvPr>
        </p:nvSpPr>
        <p:spPr bwMode="black">
          <a:xfrm>
            <a:off x="287927" y="4268506"/>
            <a:ext cx="6371772" cy="430887"/>
          </a:xfrm>
        </p:spPr>
        <p:txBody>
          <a:bodyPr wrap="square" anchor="t" anchorCtr="0">
            <a:noAutofit/>
          </a:bodyPr>
          <a:lstStyle>
            <a:lvl1pPr marL="0" marR="0" indent="0" algn="l" defTabSz="108796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39" indent="0" algn="ctr">
              <a:buNone/>
              <a:defRPr>
                <a:solidFill>
                  <a:schemeClr val="tx1">
                    <a:tint val="75000"/>
                  </a:schemeClr>
                </a:solidFill>
              </a:defRPr>
            </a:lvl4pPr>
            <a:lvl5pPr marL="2175919"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59" indent="0" algn="ctr">
              <a:buNone/>
              <a:defRPr>
                <a:solidFill>
                  <a:schemeClr val="tx1">
                    <a:tint val="75000"/>
                  </a:schemeClr>
                </a:solidFill>
              </a:defRPr>
            </a:lvl8pPr>
            <a:lvl9pPr marL="4351839" indent="0" algn="ctr">
              <a:buNone/>
              <a:defRPr>
                <a:solidFill>
                  <a:schemeClr val="tx1">
                    <a:tint val="75000"/>
                  </a:schemeClr>
                </a:solidFill>
              </a:defRPr>
            </a:lvl9pPr>
          </a:lstStyle>
          <a:p>
            <a:r>
              <a:rPr lang="en-US"/>
              <a:t>Speaker’s Name, SAP</a:t>
            </a:r>
          </a:p>
          <a:p>
            <a:pPr marL="0" marR="0" lvl="0" indent="0" algn="l" defTabSz="1087960"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7"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spTree>
    <p:extLst>
      <p:ext uri="{BB962C8B-B14F-4D97-AF65-F5344CB8AC3E}">
        <p14:creationId xmlns:p14="http://schemas.microsoft.com/office/powerpoint/2010/main" val="2603730218"/>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70" y="3090446"/>
            <a:ext cx="11182288" cy="677108"/>
          </a:xfrm>
        </p:spPr>
        <p:txBody>
          <a:bodyPr anchor="ctr" anchorCtr="0">
            <a:noAutofit/>
          </a:bodyPr>
          <a:lstStyle>
            <a:lvl1pPr>
              <a:defRPr sz="4399">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1746241116"/>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6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60"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70" y="1375046"/>
            <a:ext cx="11182288" cy="677108"/>
          </a:xfrm>
        </p:spPr>
        <p:txBody>
          <a:bodyPr anchor="t" anchorCtr="0">
            <a:noAutofit/>
          </a:bodyPr>
          <a:lstStyle>
            <a:lvl1pPr>
              <a:defRPr sz="4399">
                <a:solidFill>
                  <a:schemeClr val="tx1"/>
                </a:solidFill>
                <a:latin typeface="BentonSans Bold" panose="02000803000000020004" pitchFamily="2" charset="0"/>
              </a:defRPr>
            </a:lvl1pPr>
          </a:lstStyle>
          <a:p>
            <a:r>
              <a:rPr lang="en-US"/>
              <a:t>Divider page</a:t>
            </a:r>
            <a:endParaRPr lang="de-DE"/>
          </a:p>
        </p:txBody>
      </p:sp>
    </p:spTree>
    <p:extLst>
      <p:ext uri="{BB962C8B-B14F-4D97-AF65-F5344CB8AC3E}">
        <p14:creationId xmlns:p14="http://schemas.microsoft.com/office/powerpoint/2010/main" val="2667790439"/>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9"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1"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7231822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2" y="0"/>
            <a:ext cx="6096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9"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75287146"/>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3942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7960"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2889284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tent-basic-template">
    <p:spTree>
      <p:nvGrpSpPr>
        <p:cNvPr id="1" name=""/>
        <p:cNvGrpSpPr/>
        <p:nvPr/>
      </p:nvGrpSpPr>
      <p:grpSpPr>
        <a:xfrm>
          <a:off x="0" y="0"/>
          <a:ext cx="0" cy="0"/>
          <a:chOff x="0" y="0"/>
          <a:chExt cx="0" cy="0"/>
        </a:xfrm>
      </p:grpSpPr>
      <p:sp>
        <p:nvSpPr>
          <p:cNvPr id="12" name="Content Placeholder 4"/>
          <p:cNvSpPr>
            <a:spLocks noGrp="1"/>
          </p:cNvSpPr>
          <p:nvPr>
            <p:ph sz="quarter" idx="11"/>
          </p:nvPr>
        </p:nvSpPr>
        <p:spPr>
          <a:xfrm>
            <a:off x="512385" y="1426966"/>
            <a:ext cx="11301984" cy="4555091"/>
          </a:xfrm>
        </p:spPr>
        <p:txBody>
          <a:bodyPr/>
          <a:lstStyle>
            <a:lvl1pPr marL="174625" indent="-174625">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hasCustomPrompt="1"/>
          </p:nvPr>
        </p:nvSpPr>
        <p:spPr>
          <a:xfrm>
            <a:off x="512385" y="598208"/>
            <a:ext cx="11301984" cy="705716"/>
          </a:xfrm>
        </p:spPr>
        <p:txBody>
          <a:bodyPr anchor="t" anchorCtr="0"/>
          <a:lstStyle>
            <a:lvl1pPr marL="0" indent="11906" algn="l" rtl="0" eaLnBrk="0" fontAlgn="base" hangingPunct="0">
              <a:spcBef>
                <a:spcPct val="20000"/>
              </a:spcBef>
              <a:spcAft>
                <a:spcPct val="0"/>
              </a:spcAft>
              <a:buFont typeface="Arial" charset="0"/>
              <a:buNone/>
              <a:defRPr lang="en-US" sz="2000" b="1" i="0" smtClean="0">
                <a:latin typeface="+mj-lt"/>
              </a:defRPr>
            </a:lvl1pPr>
          </a:lstStyle>
          <a:p>
            <a:pPr marL="0" lvl="0" indent="11906" algn="l" rtl="0" eaLnBrk="0" fontAlgn="base" hangingPunct="0">
              <a:spcBef>
                <a:spcPct val="20000"/>
              </a:spcBef>
              <a:spcAft>
                <a:spcPct val="0"/>
              </a:spcAft>
              <a:buFont typeface="Arial" charset="0"/>
              <a:buNone/>
            </a:pPr>
            <a:r>
              <a:rPr lang="en-US" dirty="0"/>
              <a:t>Topic Sentence: 20pt Calibri, bold. Never more than 2 lines of text.</a:t>
            </a:r>
          </a:p>
        </p:txBody>
      </p:sp>
      <p:sp>
        <p:nvSpPr>
          <p:cNvPr id="20" name="Text Placeholder 19"/>
          <p:cNvSpPr>
            <a:spLocks noGrp="1"/>
          </p:cNvSpPr>
          <p:nvPr>
            <p:ph type="body" sz="quarter" idx="12" hasCustomPrompt="1"/>
          </p:nvPr>
        </p:nvSpPr>
        <p:spPr>
          <a:xfrm>
            <a:off x="512385"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6" name="Rounded Rectangle 5"/>
          <p:cNvSpPr/>
          <p:nvPr userDrawn="1"/>
        </p:nvSpPr>
        <p:spPr>
          <a:xfrm>
            <a:off x="10723332" y="101482"/>
            <a:ext cx="1110953" cy="288420"/>
          </a:xfrm>
          <a:prstGeom prst="roundRect">
            <a:avLst/>
          </a:prstGeom>
          <a:solidFill>
            <a:schemeClr val="accent4"/>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57150" rIns="91440" bIns="57150" rtlCol="0" anchor="ctr"/>
          <a:lstStyle/>
          <a:p>
            <a:pPr algn="ctr"/>
            <a:r>
              <a:rPr lang="en-US" sz="1100" b="1" dirty="0"/>
              <a:t>TEMPLATE</a:t>
            </a:r>
          </a:p>
        </p:txBody>
      </p:sp>
    </p:spTree>
    <p:extLst>
      <p:ext uri="{BB962C8B-B14F-4D97-AF65-F5344CB8AC3E}">
        <p14:creationId xmlns:p14="http://schemas.microsoft.com/office/powerpoint/2010/main" val="2862791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70"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4525505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30" name="Copyright information English"/>
          <p:cNvSpPr txBox="1"/>
          <p:nvPr userDrawn="1"/>
        </p:nvSpPr>
        <p:spPr bwMode="black">
          <a:xfrm>
            <a:off x="503868" y="2645292"/>
            <a:ext cx="5870781"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107" y="2461401"/>
            <a:ext cx="2214813"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3"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4"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5"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6"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37" name="Follow all of SAP"/>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1539848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pic>
        <p:nvPicPr>
          <p:cNvPr id="1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4668" y="5994000"/>
            <a:ext cx="1963126" cy="360000"/>
          </a:xfrm>
          <a:prstGeom prst="rect">
            <a:avLst/>
          </a:prstGeom>
        </p:spPr>
      </p:pic>
      <p:sp>
        <p:nvSpPr>
          <p:cNvPr id="27" name="Copyright information-German"/>
          <p:cNvSpPr txBox="1"/>
          <p:nvPr userDrawn="1"/>
        </p:nvSpPr>
        <p:spPr bwMode="black">
          <a:xfrm>
            <a:off x="503108" y="2645292"/>
            <a:ext cx="6075226" cy="3708708"/>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800" b="0" noProof="0"/>
              <a:t>© 2018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3"/>
              </a:rPr>
              <a:t>www.sap.com/corporate/de/legal/copyright.html</a:t>
            </a:r>
            <a:r>
              <a:rPr lang="de-DE" sz="800" kern="1200" noProof="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107" y="2461401"/>
            <a:ext cx="2579968"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2" name="Linkedin icon with link" descr="Linkedin icon " title="Linkedin icon ">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72551" y="1751480"/>
            <a:ext cx="363505" cy="363600"/>
          </a:xfrm>
          <a:prstGeom prst="ellipse">
            <a:avLst/>
          </a:prstGeom>
        </p:spPr>
      </p:pic>
      <p:pic>
        <p:nvPicPr>
          <p:cNvPr id="13" name="YouTube icon with link">
            <a:hlinkClick r:id="rId7"/>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682390" y="1751480"/>
            <a:ext cx="364406" cy="363600"/>
          </a:xfrm>
          <a:prstGeom prst="ellipse">
            <a:avLst/>
          </a:prstGeom>
        </p:spPr>
      </p:pic>
      <p:pic>
        <p:nvPicPr>
          <p:cNvPr id="14" name="Twitter icon with link" descr="Twitter icon" title="Twitter icon">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3128" y="1751480"/>
            <a:ext cx="363505" cy="363600"/>
          </a:xfrm>
          <a:prstGeom prst="ellipse">
            <a:avLst/>
          </a:prstGeom>
        </p:spPr>
      </p:pic>
      <p:pic>
        <p:nvPicPr>
          <p:cNvPr id="15" name="Facebook icon with link">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03867" y="1751480"/>
            <a:ext cx="363505" cy="363600"/>
          </a:xfrm>
          <a:prstGeom prst="rect">
            <a:avLst/>
          </a:prstGeom>
        </p:spPr>
      </p:pic>
      <p:sp>
        <p:nvSpPr>
          <p:cNvPr id="26" name="SAP folgen auf"/>
          <p:cNvSpPr txBox="1"/>
          <p:nvPr userDrawn="1"/>
        </p:nvSpPr>
        <p:spPr bwMode="black">
          <a:xfrm>
            <a:off x="503867" y="1461004"/>
            <a:ext cx="1228229" cy="169277"/>
          </a:xfrm>
          <a:prstGeom prst="rect">
            <a:avLst/>
          </a:prstGeom>
          <a:noFill/>
        </p:spPr>
        <p:txBody>
          <a:bodyPr wrap="square" lIns="0" tIns="0" rIns="0" bIns="0" rtlCol="0" anchor="b">
            <a:no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3378646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AP RM ayout 1">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731330" y="1483554"/>
            <a:ext cx="8287922" cy="1610762"/>
          </a:xfrm>
        </p:spPr>
        <p:txBody>
          <a:bodyPr/>
          <a:lstStyle>
            <a:lvl1pPr>
              <a:lnSpc>
                <a:spcPct val="110000"/>
              </a:lnSpc>
              <a:spcBef>
                <a:spcPts val="1400"/>
              </a:spcBef>
              <a:defRPr sz="1400"/>
            </a:lvl1pPr>
            <a:lvl2pPr>
              <a:lnSpc>
                <a:spcPct val="110000"/>
              </a:lnSpc>
              <a:spcBef>
                <a:spcPts val="800"/>
              </a:spcBef>
              <a:defRPr sz="1400"/>
            </a:lvl2pPr>
            <a:lvl3pPr>
              <a:lnSpc>
                <a:spcPct val="110000"/>
              </a:lnSpc>
              <a:spcBef>
                <a:spcPts val="600"/>
              </a:spcBef>
              <a:buClr>
                <a:schemeClr val="accent1"/>
              </a:buClr>
              <a:defRPr sz="1400"/>
            </a:lvl3pPr>
            <a:lvl4pPr>
              <a:lnSpc>
                <a:spcPct val="110000"/>
              </a:lnSpc>
              <a:spcBef>
                <a:spcPts val="1400"/>
              </a:spcBef>
              <a:defRPr sz="1600">
                <a:solidFill>
                  <a:schemeClr val="bg1"/>
                </a:solidFill>
              </a:defRPr>
            </a:lvl4pPr>
            <a:lvl5pPr>
              <a:lnSpc>
                <a:spcPct val="110000"/>
              </a:lnSpc>
              <a:spcBef>
                <a:spcPts val="400"/>
              </a:spcBef>
              <a:defRPr sz="1400"/>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731331" y="836579"/>
            <a:ext cx="10910078" cy="338426"/>
          </a:xfrm>
        </p:spPr>
        <p:txBody>
          <a:bodyPr/>
          <a:lstStyle>
            <a:lvl1pPr>
              <a:defRPr sz="2198">
                <a:solidFill>
                  <a:schemeClr val="accent3"/>
                </a:solidFill>
              </a:defRPr>
            </a:lvl1pPr>
          </a:lstStyle>
          <a:p>
            <a:r>
              <a:rPr lang="en-US" noProof="0"/>
              <a:t>Insert page title (sentence case)</a:t>
            </a:r>
            <a:endParaRPr lang="en-US"/>
          </a:p>
        </p:txBody>
      </p:sp>
      <p:sp>
        <p:nvSpPr>
          <p:cNvPr id="9" name="Footer Placeholder 8">
            <a:extLst>
              <a:ext uri="{FF2B5EF4-FFF2-40B4-BE49-F238E27FC236}">
                <a16:creationId xmlns:a16="http://schemas.microsoft.com/office/drawing/2014/main" id="{880CD7FD-EAEB-294B-8251-AB15CF0D60A9}"/>
              </a:ext>
            </a:extLst>
          </p:cNvPr>
          <p:cNvSpPr>
            <a:spLocks noGrp="1"/>
          </p:cNvSpPr>
          <p:nvPr>
            <p:ph type="ftr" sz="quarter" idx="12"/>
          </p:nvPr>
        </p:nvSpPr>
        <p:spPr/>
        <p:txBody>
          <a:bodyPr/>
          <a:lstStyle/>
          <a:p>
            <a:pPr algn="l"/>
            <a:endParaRPr lang="en-US">
              <a:solidFill>
                <a:srgbClr val="999999"/>
              </a:solidFill>
              <a:latin typeface="Arial" panose="020B0604020202020204" pitchFamily="34" charset="0"/>
            </a:endParaRPr>
          </a:p>
        </p:txBody>
      </p:sp>
      <p:sp>
        <p:nvSpPr>
          <p:cNvPr id="2" name="TextBox 1">
            <a:extLst>
              <a:ext uri="{FF2B5EF4-FFF2-40B4-BE49-F238E27FC236}">
                <a16:creationId xmlns:a16="http://schemas.microsoft.com/office/drawing/2014/main" id="{7A2A88E7-236A-254B-8349-1046EDFC8D05}"/>
              </a:ext>
            </a:extLst>
          </p:cNvPr>
          <p:cNvSpPr txBox="1"/>
          <p:nvPr userDrawn="1"/>
        </p:nvSpPr>
        <p:spPr>
          <a:xfrm>
            <a:off x="744523" y="275780"/>
            <a:ext cx="5192818" cy="215444"/>
          </a:xfrm>
          <a:prstGeom prst="rect">
            <a:avLst/>
          </a:prstGeom>
          <a:noFill/>
        </p:spPr>
        <p:txBody>
          <a:bodyPr wrap="square" lIns="0" tIns="0" rIns="0" bIns="0" rtlCol="0">
            <a:spAutoFit/>
          </a:bodyPr>
          <a:lstStyle/>
          <a:p>
            <a:pPr marL="0" marR="0" lvl="0" indent="0" algn="l" defTabSz="1088177" rtl="0" eaLnBrk="1" fontAlgn="auto" latinLnBrk="0" hangingPunct="1">
              <a:lnSpc>
                <a:spcPct val="100000"/>
              </a:lnSpc>
              <a:spcBef>
                <a:spcPts val="1200"/>
              </a:spcBef>
              <a:spcAft>
                <a:spcPts val="0"/>
              </a:spcAft>
              <a:buClrTx/>
              <a:buSzTx/>
              <a:buFontTx/>
              <a:buNone/>
              <a:tabLst/>
              <a:defRPr/>
            </a:pPr>
            <a:r>
              <a:rPr lang="en-US" sz="1400" kern="1200">
                <a:solidFill>
                  <a:schemeClr val="tx2"/>
                </a:solidFill>
                <a:effectLst/>
                <a:latin typeface="Arial"/>
                <a:ea typeface="+mn-ea"/>
                <a:cs typeface="+mn-cs"/>
              </a:rPr>
              <a:t>Moving Forward from COVID-19 Messaging Guide</a:t>
            </a:r>
          </a:p>
        </p:txBody>
      </p:sp>
      <p:cxnSp>
        <p:nvCxnSpPr>
          <p:cNvPr id="6" name="Straight Connector 5">
            <a:extLst>
              <a:ext uri="{FF2B5EF4-FFF2-40B4-BE49-F238E27FC236}">
                <a16:creationId xmlns:a16="http://schemas.microsoft.com/office/drawing/2014/main" id="{B0283174-8FF8-FD42-883A-8FA3BA32A339}"/>
              </a:ext>
            </a:extLst>
          </p:cNvPr>
          <p:cNvCxnSpPr/>
          <p:nvPr userDrawn="1"/>
        </p:nvCxnSpPr>
        <p:spPr>
          <a:xfrm>
            <a:off x="744523" y="612742"/>
            <a:ext cx="10896884" cy="0"/>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A81D1B-3B3E-FB47-B883-730D855D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5837" y="254564"/>
            <a:ext cx="415570" cy="205550"/>
          </a:xfrm>
          <a:prstGeom prst="rect">
            <a:avLst/>
          </a:prstGeom>
        </p:spPr>
      </p:pic>
    </p:spTree>
    <p:extLst>
      <p:ext uri="{BB962C8B-B14F-4D97-AF65-F5344CB8AC3E}">
        <p14:creationId xmlns:p14="http://schemas.microsoft.com/office/powerpoint/2010/main" val="34085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4_Comparación">
    <p:bg>
      <p:bgRef idx="1001">
        <a:schemeClr val="bg1"/>
      </p:bgRef>
    </p:bg>
    <p:spTree>
      <p:nvGrpSpPr>
        <p:cNvPr id="1" name=""/>
        <p:cNvGrpSpPr/>
        <p:nvPr/>
      </p:nvGrpSpPr>
      <p:grpSpPr>
        <a:xfrm>
          <a:off x="0" y="0"/>
          <a:ext cx="0" cy="0"/>
          <a:chOff x="0" y="0"/>
          <a:chExt cx="0" cy="0"/>
        </a:xfrm>
      </p:grpSpPr>
      <p:pic>
        <p:nvPicPr>
          <p:cNvPr id="4" name="Imagen 3" descr="Imagen que contiene dibujo&#10;&#10;Descripción generada automáticamente">
            <a:extLst>
              <a:ext uri="{FF2B5EF4-FFF2-40B4-BE49-F238E27FC236}">
                <a16:creationId xmlns:a16="http://schemas.microsoft.com/office/drawing/2014/main" id="{020BBDE3-42F1-1D40-9CC5-30842250BE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61179" y="-2709193"/>
            <a:ext cx="7429500" cy="6350000"/>
          </a:xfrm>
          <a:prstGeom prst="rect">
            <a:avLst/>
          </a:prstGeom>
        </p:spPr>
      </p:pic>
      <p:sp>
        <p:nvSpPr>
          <p:cNvPr id="10" name="Agenda items placeholder">
            <a:extLst>
              <a:ext uri="{FF2B5EF4-FFF2-40B4-BE49-F238E27FC236}">
                <a16:creationId xmlns:a16="http://schemas.microsoft.com/office/drawing/2014/main" id="{229743ED-FF1C-1C4A-8C34-5F0D062D8362}"/>
              </a:ext>
            </a:extLst>
          </p:cNvPr>
          <p:cNvSpPr>
            <a:spLocks noGrp="1"/>
          </p:cNvSpPr>
          <p:nvPr>
            <p:ph type="body" sz="quarter" idx="11" hasCustomPrompt="1"/>
          </p:nvPr>
        </p:nvSpPr>
        <p:spPr>
          <a:xfrm>
            <a:off x="1004343" y="366426"/>
            <a:ext cx="9565502" cy="846386"/>
          </a:xfrm>
          <a:prstGeom prst="rect">
            <a:avLst/>
          </a:prstGeom>
        </p:spPr>
        <p:txBody>
          <a:bodyPr>
            <a:noAutofit/>
          </a:bodyPr>
          <a:lstStyle>
            <a:lvl1pPr marL="0" marR="0" indent="0" algn="l" defTabSz="1087960" rtl="0" eaLnBrk="1" fontAlgn="auto" latinLnBrk="0" hangingPunct="1">
              <a:lnSpc>
                <a:spcPct val="100000"/>
              </a:lnSpc>
              <a:spcBef>
                <a:spcPts val="0"/>
              </a:spcBef>
              <a:spcAft>
                <a:spcPts val="0"/>
              </a:spcAft>
              <a:buClr>
                <a:schemeClr val="bg1"/>
              </a:buClr>
              <a:buSzPct val="80000"/>
              <a:buFontTx/>
              <a:buNone/>
              <a:tabLst/>
              <a:defRPr sz="2398" b="1" i="0">
                <a:solidFill>
                  <a:schemeClr val="tx1"/>
                </a:solidFill>
                <a:latin typeface="Roboto" panose="02000000000000000000" pitchFamily="2" charset="0"/>
                <a:ea typeface="Roboto" panose="02000000000000000000" pitchFamily="2" charset="0"/>
              </a:defRPr>
            </a:lvl1pPr>
            <a:lvl2pPr marL="0" marR="0" indent="0" algn="l" defTabSz="1087960" rtl="0" eaLnBrk="1" fontAlgn="auto" latinLnBrk="0" hangingPunct="1">
              <a:lnSpc>
                <a:spcPct val="100000"/>
              </a:lnSpc>
              <a:spcBef>
                <a:spcPts val="0"/>
              </a:spcBef>
              <a:spcAft>
                <a:spcPts val="0"/>
              </a:spcAft>
              <a:buClr>
                <a:schemeClr val="bg1"/>
              </a:buClr>
              <a:buSzPct val="100000"/>
              <a:buFont typeface="Arial" panose="020B0604020202020204" pitchFamily="34" charset="0"/>
              <a:buNone/>
              <a:tabLst/>
              <a:defRPr sz="1798" b="0" i="0">
                <a:solidFill>
                  <a:schemeClr val="tx1"/>
                </a:solidFill>
                <a:latin typeface="Roboto Light" panose="02000000000000000000" pitchFamily="2" charset="0"/>
                <a:ea typeface="Roboto Light" panose="02000000000000000000" pitchFamily="2" charset="0"/>
              </a:defRPr>
            </a:lvl2pPr>
            <a:lvl3pPr marL="359730" marR="0" indent="-179253" algn="l" defTabSz="1087960"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95" marR="0" indent="-179865" algn="l" defTabSz="108796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Title goes here and here</a:t>
            </a:r>
          </a:p>
          <a:p>
            <a:pPr lvl="1"/>
            <a:r>
              <a:rPr lang="en-US"/>
              <a:t>Subtitle goes here</a:t>
            </a:r>
          </a:p>
        </p:txBody>
      </p:sp>
      <p:sp>
        <p:nvSpPr>
          <p:cNvPr id="11" name="Slide number">
            <a:extLst>
              <a:ext uri="{FF2B5EF4-FFF2-40B4-BE49-F238E27FC236}">
                <a16:creationId xmlns:a16="http://schemas.microsoft.com/office/drawing/2014/main" id="{B252693D-A321-304B-BEB7-4B17DE10C8FD}"/>
              </a:ext>
            </a:extLst>
          </p:cNvPr>
          <p:cNvSpPr txBox="1"/>
          <p:nvPr userDrawn="1"/>
        </p:nvSpPr>
        <p:spPr bwMode="black">
          <a:xfrm>
            <a:off x="11549450" y="6536755"/>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Roboto" panose="02000000000000000000" pitchFamily="2" charset="0"/>
                <a:ea typeface="Roboto" panose="02000000000000000000" pitchFamily="2" charset="0"/>
              </a:rPr>
              <a:pPr marL="0" lvl="0" indent="0" algn="r">
                <a:buNone/>
              </a:pPr>
              <a:t>‹#›</a:t>
            </a:fld>
            <a:endParaRPr lang="en-US" sz="900" b="0" i="0" noProof="0">
              <a:latin typeface="Roboto" panose="02000000000000000000" pitchFamily="2" charset="0"/>
              <a:ea typeface="Roboto" panose="02000000000000000000" pitchFamily="2" charset="0"/>
            </a:endParaRPr>
          </a:p>
        </p:txBody>
      </p:sp>
      <p:pic>
        <p:nvPicPr>
          <p:cNvPr id="15" name="Imagen 14" descr="Imagen que contiene dibujo&#10;&#10;Descripción generada automáticamente">
            <a:extLst>
              <a:ext uri="{FF2B5EF4-FFF2-40B4-BE49-F238E27FC236}">
                <a16:creationId xmlns:a16="http://schemas.microsoft.com/office/drawing/2014/main" id="{BBB6FFE6-C018-FD42-8D28-205B8C3F6942}"/>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637254" y="6479204"/>
            <a:ext cx="516230" cy="212400"/>
          </a:xfrm>
          <a:prstGeom prst="rect">
            <a:avLst/>
          </a:prstGeom>
        </p:spPr>
      </p:pic>
      <p:cxnSp>
        <p:nvCxnSpPr>
          <p:cNvPr id="16" name="SAP logo line">
            <a:extLst>
              <a:ext uri="{FF2B5EF4-FFF2-40B4-BE49-F238E27FC236}">
                <a16:creationId xmlns:a16="http://schemas.microsoft.com/office/drawing/2014/main" id="{3962B61D-9967-204B-9AF9-37F2F76C62EE}"/>
              </a:ext>
            </a:extLst>
          </p:cNvPr>
          <p:cNvCxnSpPr/>
          <p:nvPr userDrawn="1"/>
        </p:nvCxnSpPr>
        <p:spPr>
          <a:xfrm>
            <a:off x="11314641" y="6424901"/>
            <a:ext cx="0" cy="3206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rrow" descr="Imagen que contiene dibujo&#10;&#10;Descripción generada automáticamente">
            <a:extLst>
              <a:ext uri="{FF2B5EF4-FFF2-40B4-BE49-F238E27FC236}">
                <a16:creationId xmlns:a16="http://schemas.microsoft.com/office/drawing/2014/main" id="{976A0B78-9B25-D74F-A15A-939BEA696DDF}"/>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86801" y="465808"/>
            <a:ext cx="266770" cy="232538"/>
          </a:xfrm>
          <a:prstGeom prst="rect">
            <a:avLst/>
          </a:prstGeom>
        </p:spPr>
      </p:pic>
      <p:sp>
        <p:nvSpPr>
          <p:cNvPr id="3" name="Marcador de texto 2">
            <a:extLst>
              <a:ext uri="{FF2B5EF4-FFF2-40B4-BE49-F238E27FC236}">
                <a16:creationId xmlns:a16="http://schemas.microsoft.com/office/drawing/2014/main" id="{2AE1AC8A-3DCF-8E48-8DBD-BE2EFEFB32E2}"/>
              </a:ext>
            </a:extLst>
          </p:cNvPr>
          <p:cNvSpPr>
            <a:spLocks noGrp="1"/>
          </p:cNvSpPr>
          <p:nvPr>
            <p:ph type="body" sz="quarter" idx="12" hasCustomPrompt="1"/>
          </p:nvPr>
        </p:nvSpPr>
        <p:spPr>
          <a:xfrm>
            <a:off x="1004887" y="1524000"/>
            <a:ext cx="9564955" cy="4520400"/>
          </a:xfrm>
          <a:prstGeom prst="rect">
            <a:avLst/>
          </a:prstGeom>
        </p:spPr>
        <p:txBody>
          <a:bodyPr/>
          <a:lstStyle>
            <a:lvl1pPr marL="0" indent="0">
              <a:buNone/>
              <a:defRPr sz="1400" b="1" i="0">
                <a:latin typeface="Roboto" panose="02000000000000000000" pitchFamily="2" charset="0"/>
                <a:ea typeface="Roboto" panose="02000000000000000000" pitchFamily="2" charset="0"/>
              </a:defRPr>
            </a:lvl1pPr>
            <a:lvl2pPr marL="0" indent="0">
              <a:buNone/>
              <a:tabLst/>
              <a:defRPr sz="1300"/>
            </a:lvl2pPr>
            <a:lvl3pPr marL="0" indent="0">
              <a:buNone/>
              <a:tabLst/>
              <a:defRPr sz="1050" b="0" i="0">
                <a:latin typeface="Roboto Mono" pitchFamily="2" charset="0"/>
                <a:ea typeface="Roboto Mono" pitchFamily="2" charset="0"/>
              </a:defRPr>
            </a:lvl3pPr>
            <a:lvl4pPr marL="1370847" indent="0">
              <a:buNone/>
              <a:defRPr sz="1050" b="0" i="0">
                <a:latin typeface="Roboto Mono" pitchFamily="2" charset="0"/>
                <a:ea typeface="Roboto Mono" pitchFamily="2" charset="0"/>
              </a:defRPr>
            </a:lvl4pPr>
            <a:lvl5pPr marL="1827794" indent="0">
              <a:buNone/>
              <a:defRPr sz="1050" b="0" i="0">
                <a:latin typeface="Roboto Mono" pitchFamily="2" charset="0"/>
                <a:ea typeface="Roboto Mono" pitchFamily="2" charset="0"/>
              </a:defRPr>
            </a:lvl5pPr>
          </a:lstStyle>
          <a:p>
            <a:pPr lvl="0"/>
            <a:r>
              <a:rPr lang="es-ES" err="1"/>
              <a:t>Insert</a:t>
            </a:r>
            <a:r>
              <a:rPr lang="es-ES"/>
              <a:t> </a:t>
            </a:r>
            <a:r>
              <a:rPr lang="es-ES" err="1"/>
              <a:t>text</a:t>
            </a:r>
            <a:r>
              <a:rPr lang="es-ES"/>
              <a:t> </a:t>
            </a:r>
            <a:r>
              <a:rPr lang="es-ES" err="1"/>
              <a:t>here</a:t>
            </a:r>
            <a:endParaRPr lang="es-ES"/>
          </a:p>
          <a:p>
            <a:pPr lvl="1"/>
            <a:r>
              <a:rPr lang="es-ES" err="1"/>
              <a:t>Second</a:t>
            </a:r>
            <a:r>
              <a:rPr lang="es-ES"/>
              <a:t> </a:t>
            </a:r>
            <a:r>
              <a:rPr lang="es-ES" err="1"/>
              <a:t>level</a:t>
            </a:r>
            <a:endParaRPr lang="es-ES"/>
          </a:p>
          <a:p>
            <a:pPr lvl="2"/>
            <a:r>
              <a:rPr lang="es-ES" err="1"/>
              <a:t>Third</a:t>
            </a:r>
            <a:r>
              <a:rPr lang="es-ES"/>
              <a:t> </a:t>
            </a:r>
            <a:r>
              <a:rPr lang="es-ES" err="1"/>
              <a:t>level</a:t>
            </a:r>
            <a:endParaRPr lang="es-ES"/>
          </a:p>
        </p:txBody>
      </p:sp>
    </p:spTree>
    <p:extLst>
      <p:ext uri="{BB962C8B-B14F-4D97-AF65-F5344CB8AC3E}">
        <p14:creationId xmlns:p14="http://schemas.microsoft.com/office/powerpoint/2010/main" val="3054531709"/>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6"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95731809"/>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01_Title_and_Content">
    <p:spTree>
      <p:nvGrpSpPr>
        <p:cNvPr id="1" name=""/>
        <p:cNvGrpSpPr/>
        <p:nvPr/>
      </p:nvGrpSpPr>
      <p:grpSpPr>
        <a:xfrm>
          <a:off x="0" y="0"/>
          <a:ext cx="0" cy="0"/>
          <a:chOff x="0" y="0"/>
          <a:chExt cx="0" cy="0"/>
        </a:xfrm>
      </p:grpSpPr>
      <p:sp>
        <p:nvSpPr>
          <p:cNvPr id="8" name="Textplatzhalter 7"/>
          <p:cNvSpPr>
            <a:spLocks noGrp="1"/>
          </p:cNvSpPr>
          <p:nvPr userDrawn="1">
            <p:ph type="body" sz="quarter" idx="13" hasCustomPrompt="1"/>
          </p:nvPr>
        </p:nvSpPr>
        <p:spPr bwMode="gray">
          <a:xfrm>
            <a:off x="537455" y="134284"/>
            <a:ext cx="9158483" cy="276225"/>
          </a:xfrm>
          <a:prstGeom prst="rect">
            <a:avLst/>
          </a:prstGeom>
        </p:spPr>
        <p:txBody>
          <a:bodyPr lIns="0" tIns="0" rIns="0" bIns="0" anchor="ctr">
            <a:noAutofit/>
          </a:bodyPr>
          <a:lstStyle>
            <a:lvl1pPr marL="0" indent="0">
              <a:buNone/>
              <a:defRPr sz="1600" baseline="0">
                <a:solidFill>
                  <a:schemeClr val="accent2"/>
                </a:solidFill>
              </a:defRPr>
            </a:lvl1pPr>
            <a:lvl2pPr marL="519212" indent="0">
              <a:buNone/>
              <a:defRPr>
                <a:solidFill>
                  <a:schemeClr val="accent6"/>
                </a:solidFill>
              </a:defRPr>
            </a:lvl2pPr>
            <a:lvl3pPr marL="1038423" indent="0">
              <a:buNone/>
              <a:defRPr>
                <a:solidFill>
                  <a:schemeClr val="accent6"/>
                </a:solidFill>
              </a:defRPr>
            </a:lvl3pPr>
            <a:lvl4pPr marL="1557636" indent="0">
              <a:buNone/>
              <a:defRPr>
                <a:solidFill>
                  <a:schemeClr val="accent6"/>
                </a:solidFill>
              </a:defRPr>
            </a:lvl4pPr>
            <a:lvl5pPr marL="2076848" indent="0">
              <a:buNone/>
              <a:defRPr>
                <a:solidFill>
                  <a:schemeClr val="accent6"/>
                </a:solidFill>
              </a:defRPr>
            </a:lvl5pPr>
          </a:lstStyle>
          <a:p>
            <a:pPr lvl="0"/>
            <a:r>
              <a:rPr lang="en-US" noProof="0"/>
              <a:t>Enter Title</a:t>
            </a:r>
          </a:p>
        </p:txBody>
      </p:sp>
      <p:sp>
        <p:nvSpPr>
          <p:cNvPr id="16" name="Textplatzhalter 15"/>
          <p:cNvSpPr>
            <a:spLocks noGrp="1"/>
          </p:cNvSpPr>
          <p:nvPr userDrawn="1">
            <p:ph type="body" sz="quarter" idx="17" hasCustomPrompt="1"/>
          </p:nvPr>
        </p:nvSpPr>
        <p:spPr bwMode="gray">
          <a:xfrm>
            <a:off x="541202" y="5949956"/>
            <a:ext cx="11233446" cy="370457"/>
          </a:xfrm>
          <a:prstGeom prst="rect">
            <a:avLst/>
          </a:prstGeom>
        </p:spPr>
        <p:txBody>
          <a:bodyPr anchor="b">
            <a:noAutofit/>
          </a:bodyPr>
          <a:lstStyle>
            <a:lvl1pPr marL="205520" indent="-205520">
              <a:lnSpc>
                <a:spcPct val="100000"/>
              </a:lnSpc>
              <a:spcBef>
                <a:spcPts val="0"/>
              </a:spcBef>
              <a:buClrTx/>
              <a:buFont typeface="+mj-lt"/>
              <a:buAutoNum type="arabicPeriod"/>
              <a:defRPr sz="900" baseline="0">
                <a:solidFill>
                  <a:schemeClr val="tx2"/>
                </a:solidFill>
              </a:defRPr>
            </a:lvl1pPr>
            <a:lvl2pPr marL="519212" indent="0">
              <a:buNone/>
              <a:defRPr sz="900">
                <a:solidFill>
                  <a:schemeClr val="tx2"/>
                </a:solidFill>
              </a:defRPr>
            </a:lvl2pPr>
            <a:lvl3pPr marL="1038423" indent="0">
              <a:buNone/>
              <a:defRPr sz="900">
                <a:solidFill>
                  <a:schemeClr val="tx2"/>
                </a:solidFill>
              </a:defRPr>
            </a:lvl3pPr>
            <a:lvl4pPr marL="1557636" indent="0">
              <a:buNone/>
              <a:defRPr sz="900">
                <a:solidFill>
                  <a:schemeClr val="tx2"/>
                </a:solidFill>
              </a:defRPr>
            </a:lvl4pPr>
            <a:lvl5pPr marL="2076848" indent="0">
              <a:buNone/>
              <a:defRPr sz="900">
                <a:solidFill>
                  <a:schemeClr val="tx2"/>
                </a:solidFill>
              </a:defRPr>
            </a:lvl5pPr>
          </a:lstStyle>
          <a:p>
            <a:pPr lvl="0"/>
            <a:r>
              <a:rPr lang="de-DE" err="1"/>
              <a:t>Footnote</a:t>
            </a:r>
            <a:r>
              <a:rPr lang="de-DE"/>
              <a:t> / </a:t>
            </a:r>
            <a:r>
              <a:rPr lang="en-US" noProof="0"/>
              <a:t>source</a:t>
            </a:r>
          </a:p>
        </p:txBody>
      </p:sp>
      <p:sp>
        <p:nvSpPr>
          <p:cNvPr id="17" name="Titel 16"/>
          <p:cNvSpPr>
            <a:spLocks noGrp="1"/>
          </p:cNvSpPr>
          <p:nvPr userDrawn="1">
            <p:ph type="title"/>
          </p:nvPr>
        </p:nvSpPr>
        <p:spPr bwMode="gray">
          <a:xfrm>
            <a:off x="537455" y="412753"/>
            <a:ext cx="9157652" cy="369204"/>
          </a:xfrm>
        </p:spPr>
        <p:txBody>
          <a:bodyPr/>
          <a:lstStyle>
            <a:lvl1pPr>
              <a:defRPr b="1"/>
            </a:lvl1pPr>
          </a:lstStyle>
          <a:p>
            <a:r>
              <a:rPr lang="en-US"/>
              <a:t>Click to edit Master title style</a:t>
            </a:r>
          </a:p>
        </p:txBody>
      </p:sp>
      <p:sp>
        <p:nvSpPr>
          <p:cNvPr id="2" name="Fußzeilenplatzhalter 1"/>
          <p:cNvSpPr>
            <a:spLocks noGrp="1"/>
          </p:cNvSpPr>
          <p:nvPr userDrawn="1">
            <p:ph type="ftr" sz="quarter" idx="18"/>
          </p:nvPr>
        </p:nvSpPr>
        <p:spPr bwMode="gray">
          <a:xfrm>
            <a:off x="537455" y="6575786"/>
            <a:ext cx="9157652" cy="136678"/>
          </a:xfrm>
        </p:spPr>
        <p:txBody>
          <a:bodyPr/>
          <a:lstStyle/>
          <a:p>
            <a:r>
              <a:rPr lang="en-US"/>
              <a:t>© msg global solutions</a:t>
            </a:r>
          </a:p>
        </p:txBody>
      </p:sp>
      <p:sp>
        <p:nvSpPr>
          <p:cNvPr id="4" name="Foliennummernplatzhalter 3"/>
          <p:cNvSpPr>
            <a:spLocks noGrp="1"/>
          </p:cNvSpPr>
          <p:nvPr userDrawn="1">
            <p:ph type="sldNum" sz="quarter" idx="19"/>
          </p:nvPr>
        </p:nvSpPr>
        <p:spPr bwMode="gray"/>
        <p:txBody>
          <a:bodyPr/>
          <a:lstStyle/>
          <a:p>
            <a:fld id="{3960B6C3-C496-4A7C-9C45-3D663D266B21}" type="slidenum">
              <a:rPr lang="en-US" smtClean="0"/>
              <a:pPr/>
              <a:t>‹#›</a:t>
            </a:fld>
            <a:endParaRPr lang="en-US"/>
          </a:p>
        </p:txBody>
      </p:sp>
      <p:sp>
        <p:nvSpPr>
          <p:cNvPr id="6" name="Inhaltsplatzhalter 5"/>
          <p:cNvSpPr>
            <a:spLocks noGrp="1"/>
          </p:cNvSpPr>
          <p:nvPr userDrawn="1">
            <p:ph sz="quarter" idx="20"/>
          </p:nvPr>
        </p:nvSpPr>
        <p:spPr bwMode="gray">
          <a:xfrm>
            <a:off x="541216" y="1633538"/>
            <a:ext cx="11241246" cy="4316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0" name="Titel 1">
            <a:extLst>
              <a:ext uri="{FF2B5EF4-FFF2-40B4-BE49-F238E27FC236}">
                <a16:creationId xmlns:a16="http://schemas.microsoft.com/office/drawing/2014/main" id="{8E5FCBF0-BDE1-304C-A549-1AA556F941A4}"/>
              </a:ext>
            </a:extLst>
          </p:cNvPr>
          <p:cNvSpPr txBox="1">
            <a:spLocks/>
          </p:cNvSpPr>
          <p:nvPr userDrawn="1"/>
        </p:nvSpPr>
        <p:spPr>
          <a:xfrm rot="16200000">
            <a:off x="-3231012" y="3316714"/>
            <a:ext cx="6858000" cy="224574"/>
          </a:xfrm>
          <a:prstGeom prst="rect">
            <a:avLst/>
          </a:prstGeom>
          <a:gradFill flip="none" rotWithShape="1">
            <a:gsLst>
              <a:gs pos="11000">
                <a:schemeClr val="accent3">
                  <a:lumMod val="0"/>
                  <a:lumOff val="100000"/>
                  <a:alpha val="0"/>
                </a:schemeClr>
              </a:gs>
              <a:gs pos="100000">
                <a:schemeClr val="accent3">
                  <a:lumMod val="0"/>
                  <a:lumOff val="100000"/>
                </a:schemeClr>
              </a:gs>
              <a:gs pos="97000">
                <a:schemeClr val="bg1">
                  <a:lumMod val="75000"/>
                </a:schemeClr>
              </a:gs>
            </a:gsLst>
            <a:lin ang="5400000" scaled="1"/>
            <a:tileRect/>
          </a:gradFill>
          <a:effectLst/>
        </p:spPr>
        <p:txBody>
          <a:bodyPr vert="horz" wrap="none" lIns="91368" tIns="45684" rIns="91368" bIns="45684" rtlCol="0" anchor="ctr">
            <a:noAutofit/>
          </a:bodyPr>
          <a:lstStyle>
            <a:lvl1pPr marL="720000" algn="l" defTabSz="914400" rtl="0" eaLnBrk="1" latinLnBrk="0" hangingPunct="1">
              <a:lnSpc>
                <a:spcPct val="90000"/>
              </a:lnSpc>
              <a:spcBef>
                <a:spcPts val="0"/>
              </a:spcBef>
              <a:buNone/>
              <a:defRPr sz="2800" b="0" i="0" kern="1200">
                <a:solidFill>
                  <a:srgbClr val="A01441"/>
                </a:solidFill>
                <a:latin typeface="Source Sans Pro Light" panose="020B0403030403020204" pitchFamily="34" charset="0"/>
                <a:ea typeface="+mj-ea"/>
                <a:cs typeface="+mj-cs"/>
              </a:defRPr>
            </a:lvl1pPr>
          </a:lstStyle>
          <a:p>
            <a:endParaRPr lang="de-DE" sz="300" b="1" i="0">
              <a:noFill/>
              <a:latin typeface="Calibri" panose="020F0502020204030204" pitchFamily="34" charset="0"/>
            </a:endParaRPr>
          </a:p>
        </p:txBody>
      </p:sp>
      <p:sp>
        <p:nvSpPr>
          <p:cNvPr id="9" name="Classification">
            <a:extLst>
              <a:ext uri="{FF2B5EF4-FFF2-40B4-BE49-F238E27FC236}">
                <a16:creationId xmlns:a16="http://schemas.microsoft.com/office/drawing/2014/main" id="{9C92E895-6080-4C9A-B7B4-54C6B60408EB}"/>
              </a:ext>
            </a:extLst>
          </p:cNvPr>
          <p:cNvSpPr txBox="1"/>
          <p:nvPr userDrawn="1"/>
        </p:nvSpPr>
        <p:spPr bwMode="black">
          <a:xfrm>
            <a:off x="2822312" y="6597961"/>
            <a:ext cx="410262" cy="92333"/>
          </a:xfrm>
          <a:prstGeom prst="rect">
            <a:avLst/>
          </a:prstGeom>
          <a:noFill/>
        </p:spPr>
        <p:txBody>
          <a:bodyPr wrap="none" lIns="0" tIns="0" rIns="0" bIns="0" rtlCol="0">
            <a:spAutoFit/>
          </a:bodyPr>
          <a:lstStyle/>
          <a:p>
            <a:pPr marL="0" marR="0" indent="0" algn="l" defTabSz="108796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Confidential</a:t>
            </a:r>
          </a:p>
        </p:txBody>
      </p:sp>
    </p:spTree>
    <p:extLst>
      <p:ext uri="{BB962C8B-B14F-4D97-AF65-F5344CB8AC3E}">
        <p14:creationId xmlns:p14="http://schemas.microsoft.com/office/powerpoint/2010/main" val="615726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19" name="Speaker"/>
          <p:cNvSpPr>
            <a:spLocks noGrp="1"/>
          </p:cNvSpPr>
          <p:nvPr userDrawn="1">
            <p:ph type="subTitle" idx="1" hasCustomPrompt="1"/>
          </p:nvPr>
        </p:nvSpPr>
        <p:spPr bwMode="black">
          <a:xfrm>
            <a:off x="287926" y="5130492"/>
            <a:ext cx="11624973"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3" name="Title"/>
          <p:cNvSpPr>
            <a:spLocks noGrp="1"/>
          </p:cNvSpPr>
          <p:nvPr>
            <p:ph type="title" hasCustomPrompt="1"/>
          </p:nvPr>
        </p:nvSpPr>
        <p:spPr>
          <a:xfrm>
            <a:off x="287926" y="4024430"/>
            <a:ext cx="11624973" cy="997196"/>
          </a:xfrm>
        </p:spPr>
        <p:txBody>
          <a:bodyPr vert="horz" wrap="square" lIns="0" tIns="0" rIns="0" bIns="0" rtlCol="0">
            <a:noAutofit/>
          </a:bodyPr>
          <a:lstStyle>
            <a:lvl1pPr>
              <a:lnSpc>
                <a:spcPct val="90000"/>
              </a:lnSpc>
              <a:defRPr lang="de-DE" sz="3598"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3236683075"/>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5" y="4268506"/>
            <a:ext cx="11624973"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4" name="Title 3"/>
          <p:cNvSpPr>
            <a:spLocks noGrp="1"/>
          </p:cNvSpPr>
          <p:nvPr>
            <p:ph type="title" hasCustomPrompt="1"/>
          </p:nvPr>
        </p:nvSpPr>
        <p:spPr>
          <a:xfrm>
            <a:off x="287926" y="2706317"/>
            <a:ext cx="11624973"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pic>
        <p:nvPicPr>
          <p:cNvPr id="11" name="SAP Logo" descr="SAP Logo" title="SAP Logo">
            <a:extLst>
              <a:ext uri="{FF2B5EF4-FFF2-40B4-BE49-F238E27FC236}">
                <a16:creationId xmlns:a16="http://schemas.microsoft.com/office/drawing/2014/main" id="{6F2859FE-B410-4A33-8F65-BF8D84637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Tree>
    <p:extLst>
      <p:ext uri="{BB962C8B-B14F-4D97-AF65-F5344CB8AC3E}">
        <p14:creationId xmlns:p14="http://schemas.microsoft.com/office/powerpoint/2010/main" val="887322337"/>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7" y="4268506"/>
            <a:ext cx="6371771" cy="430887"/>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a:t>Speaker’s Name, SAP</a:t>
            </a:r>
          </a:p>
          <a:p>
            <a:pPr marL="0" marR="0" lvl="0" indent="0" algn="l" defTabSz="1087905" rtl="0" eaLnBrk="1" fontAlgn="auto" latinLnBrk="0" hangingPunct="1">
              <a:lnSpc>
                <a:spcPct val="100000"/>
              </a:lnSpc>
              <a:spcBef>
                <a:spcPts val="0"/>
              </a:spcBef>
              <a:spcAft>
                <a:spcPts val="0"/>
              </a:spcAft>
              <a:buClr>
                <a:schemeClr val="accent1"/>
              </a:buClr>
              <a:buSzPct val="80000"/>
              <a:buFontTx/>
              <a:buNone/>
              <a:tabLst/>
              <a:defRPr/>
            </a:pPr>
            <a:r>
              <a:rPr lang="en-US"/>
              <a:t>Month 00, 2019</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598"/>
            </a:lvl1pPr>
          </a:lstStyle>
          <a:p>
            <a:pPr fontAlgn="base">
              <a:spcBef>
                <a:spcPct val="50000"/>
              </a:spcBef>
              <a:spcAft>
                <a:spcPct val="0"/>
              </a:spcAft>
              <a:buClr>
                <a:srgbClr val="F0AB00"/>
              </a:buClr>
              <a:buSzPct val="80000"/>
            </a:pPr>
            <a:r>
              <a:rPr lang="en-US" sz="3598"/>
              <a:t>Presentation Title </a:t>
            </a:r>
            <a:br>
              <a:rPr lang="en-US" sz="3598"/>
            </a:br>
            <a:r>
              <a:rPr lang="en-US" sz="3598"/>
              <a:t>Goes Here and Here.</a:t>
            </a:r>
            <a:endParaRPr lang="de-DE" sz="3598" kern="0" err="1">
              <a:ea typeface="Arial Unicode MS" pitchFamily="34" charset="-128"/>
              <a:cs typeface="Arial Unicode MS" pitchFamily="34" charset="-128"/>
            </a:endParaRPr>
          </a:p>
        </p:txBody>
      </p:sp>
    </p:spTree>
    <p:extLst>
      <p:ext uri="{BB962C8B-B14F-4D97-AF65-F5344CB8AC3E}">
        <p14:creationId xmlns:p14="http://schemas.microsoft.com/office/powerpoint/2010/main" val="225376861"/>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Index">
    <p:spTree>
      <p:nvGrpSpPr>
        <p:cNvPr id="1" name=""/>
        <p:cNvGrpSpPr/>
        <p:nvPr/>
      </p:nvGrpSpPr>
      <p:grpSpPr>
        <a:xfrm>
          <a:off x="0" y="0"/>
          <a:ext cx="0" cy="0"/>
          <a:chOff x="0" y="0"/>
          <a:chExt cx="0" cy="0"/>
        </a:xfrm>
      </p:grpSpPr>
      <p:sp>
        <p:nvSpPr>
          <p:cNvPr id="13" name="Rectangle 12"/>
          <p:cNvSpPr/>
          <p:nvPr userDrawn="1"/>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p>
        </p:txBody>
      </p:sp>
      <p:sp>
        <p:nvSpPr>
          <p:cNvPr id="5" name="Content Placeholder 4"/>
          <p:cNvSpPr>
            <a:spLocks noGrp="1"/>
          </p:cNvSpPr>
          <p:nvPr>
            <p:ph sz="quarter" idx="10" hasCustomPrompt="1"/>
          </p:nvPr>
        </p:nvSpPr>
        <p:spPr>
          <a:xfrm>
            <a:off x="508000" y="1439743"/>
            <a:ext cx="11301984" cy="4381551"/>
          </a:xfrm>
        </p:spPr>
        <p:txBody>
          <a:bodyPr tIns="0"/>
          <a:lstStyle>
            <a:lvl1pPr marL="174625" marR="0" indent="-174625" algn="l" defTabSz="914400" rtl="0" eaLnBrk="0" fontAlgn="base" latinLnBrk="0" hangingPunct="0">
              <a:lnSpc>
                <a:spcPct val="200000"/>
              </a:lnSpc>
              <a:spcBef>
                <a:spcPts val="0"/>
              </a:spcBef>
              <a:spcAft>
                <a:spcPct val="0"/>
              </a:spcAft>
              <a:buClrTx/>
              <a:buSzTx/>
              <a:buFont typeface="Arial" pitchFamily="34" charset="0"/>
              <a:buChar char="•"/>
              <a:tabLst/>
              <a:defRPr sz="1800" b="1">
                <a:solidFill>
                  <a:schemeClr val="tx1"/>
                </a:solidFill>
              </a:defRPr>
            </a:lvl1pPr>
            <a:lvl2pPr marL="573485" indent="-285750">
              <a:lnSpc>
                <a:spcPct val="150000"/>
              </a:lnSpc>
              <a:spcBef>
                <a:spcPts val="0"/>
              </a:spcBef>
              <a:buFont typeface="Arial" pitchFamily="34" charset="0"/>
              <a:buChar char="•"/>
              <a:defRPr sz="2000" b="1">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stStyle>
          <a:p>
            <a:pPr lvl="0"/>
            <a:r>
              <a:rPr lang="en-US" dirty="0"/>
              <a:t>Item 1</a:t>
            </a:r>
          </a:p>
          <a:p>
            <a:pPr lvl="0"/>
            <a:r>
              <a:rPr lang="en-US" dirty="0"/>
              <a:t>Item 2</a:t>
            </a:r>
          </a:p>
          <a:p>
            <a:pPr lvl="0"/>
            <a:r>
              <a:rPr lang="en-US" dirty="0"/>
              <a:t>Item 3</a:t>
            </a:r>
          </a:p>
          <a:p>
            <a:pPr lvl="0"/>
            <a:endParaRPr lang="en-US" dirty="0"/>
          </a:p>
        </p:txBody>
      </p:sp>
      <p:sp>
        <p:nvSpPr>
          <p:cNvPr id="11" name="Text Placeholder 19"/>
          <p:cNvSpPr>
            <a:spLocks noGrp="1"/>
          </p:cNvSpPr>
          <p:nvPr>
            <p:ph type="body" sz="quarter" idx="12" hasCustomPrompt="1"/>
          </p:nvPr>
        </p:nvSpPr>
        <p:spPr>
          <a:xfrm>
            <a:off x="508000" y="148828"/>
            <a:ext cx="11301984" cy="274320"/>
          </a:xfrm>
        </p:spPr>
        <p:txBody>
          <a:bodyPr lIns="114300" tIns="0" rIns="0" bIns="0" anchor="ctr" anchorCtr="0">
            <a:noAutofit/>
          </a:bodyPr>
          <a:lstStyle>
            <a:lvl1pPr>
              <a:buNone/>
              <a:defRPr sz="1300" b="1"/>
            </a:lvl1pPr>
          </a:lstStyle>
          <a:p>
            <a:pPr lvl="0"/>
            <a:r>
              <a:rPr lang="en-US" dirty="0"/>
              <a:t>Section    Sub Section    </a:t>
            </a:r>
            <a:r>
              <a:rPr lang="en-US" dirty="0" err="1"/>
              <a:t>SubSub</a:t>
            </a:r>
            <a:r>
              <a:rPr lang="en-US" dirty="0"/>
              <a:t> Section</a:t>
            </a:r>
          </a:p>
        </p:txBody>
      </p:sp>
      <p:sp>
        <p:nvSpPr>
          <p:cNvPr id="6" name="Title 5"/>
          <p:cNvSpPr>
            <a:spLocks noGrp="1"/>
          </p:cNvSpPr>
          <p:nvPr>
            <p:ph type="title" hasCustomPrompt="1"/>
          </p:nvPr>
        </p:nvSpPr>
        <p:spPr>
          <a:xfrm>
            <a:off x="508000" y="591863"/>
            <a:ext cx="11301984" cy="704088"/>
          </a:xfrm>
        </p:spPr>
        <p:txBody>
          <a:bodyPr tIns="91440" bIns="91440" anchor="b" anchorCtr="0"/>
          <a:lstStyle>
            <a:lvl1pPr>
              <a:defRPr sz="2000">
                <a:solidFill>
                  <a:schemeClr val="tx1"/>
                </a:solidFill>
              </a:defRPr>
            </a:lvl1pPr>
          </a:lstStyle>
          <a:p>
            <a:pPr lvl="0"/>
            <a:r>
              <a:rPr lang="en-US" dirty="0"/>
              <a:t>Index: Calibri bold, 20 pt</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7905" rtl="0" eaLnBrk="1" fontAlgn="auto" latinLnBrk="0" hangingPunct="1">
              <a:lnSpc>
                <a:spcPct val="100000"/>
              </a:lnSpc>
              <a:spcBef>
                <a:spcPts val="2998"/>
              </a:spcBef>
              <a:spcAft>
                <a:spcPts val="0"/>
              </a:spcAft>
              <a:buClr>
                <a:schemeClr val="accent1"/>
              </a:buClr>
              <a:buSzPct val="80000"/>
              <a:buFontTx/>
              <a:buNone/>
              <a:tabLst/>
              <a:defRPr sz="1998" b="0"/>
            </a:lvl1pPr>
            <a:lvl2pPr marL="179856" marR="0" indent="-179856" algn="l" defTabSz="1087905"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12" marR="0" indent="-179244" algn="l" defTabSz="1087905"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68" marR="0" indent="-179856" algn="l" defTabSz="108790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78210014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970898075"/>
      </p:ext>
    </p:extLst>
  </p:cSld>
  <p:clrMapOvr>
    <a:masterClrMapping/>
  </p:clrMapOvr>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7905"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05"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8">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080618803"/>
      </p:ext>
    </p:extLst>
  </p:cSld>
  <p:clrMapOvr>
    <a:masterClrMapping/>
  </p:clrMapOvr>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05018240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46679501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2500968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8694114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7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94448673"/>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4910544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70" y="4770000"/>
            <a:ext cx="5326613" cy="1566000"/>
          </a:xfrm>
        </p:spPr>
        <p:txBody>
          <a:bodyPr/>
          <a:lstStyle>
            <a:lvl1pPr>
              <a:spcBef>
                <a:spcPts val="600"/>
              </a:spcBef>
              <a:defRPr sz="1798"/>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70" y="1620000"/>
            <a:ext cx="5326613" cy="2631000"/>
          </a:xfrm>
          <a:no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6706937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tags" Target="../tags/tag2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image" Target="../media/image60.emf"/><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vmlDrawing" Target="../drawings/vmlDrawing2.v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oleObject" Target="../embeddings/oleObject2.bin"/><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theme" Target="../theme/theme10.xml"/><Relationship Id="rId30" Type="http://schemas.openxmlformats.org/officeDocument/2006/relationships/tags" Target="../tags/tag2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slideLayout" Target="../slideLayouts/slideLayout292.xml"/><Relationship Id="rId47" Type="http://schemas.openxmlformats.org/officeDocument/2006/relationships/slideLayout" Target="../slideLayouts/slideLayout297.xml"/><Relationship Id="rId50" Type="http://schemas.openxmlformats.org/officeDocument/2006/relationships/vmlDrawing" Target="../drawings/vmlDrawing3.v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 Id="rId46" Type="http://schemas.openxmlformats.org/officeDocument/2006/relationships/slideLayout" Target="../slideLayouts/slideLayout296.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45" Type="http://schemas.openxmlformats.org/officeDocument/2006/relationships/slideLayout" Target="../slideLayouts/slideLayout295.xml"/><Relationship Id="rId53" Type="http://schemas.openxmlformats.org/officeDocument/2006/relationships/image" Target="../media/image36.emf"/><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49" Type="http://schemas.openxmlformats.org/officeDocument/2006/relationships/theme" Target="../theme/theme11.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4" Type="http://schemas.openxmlformats.org/officeDocument/2006/relationships/slideLayout" Target="../slideLayouts/slideLayout294.xml"/><Relationship Id="rId52" Type="http://schemas.openxmlformats.org/officeDocument/2006/relationships/oleObject" Target="../embeddings/oleObject3.bin"/><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43" Type="http://schemas.openxmlformats.org/officeDocument/2006/relationships/slideLayout" Target="../slideLayouts/slideLayout293.xml"/><Relationship Id="rId48" Type="http://schemas.openxmlformats.org/officeDocument/2006/relationships/slideLayout" Target="../slideLayouts/slideLayout298.xml"/><Relationship Id="rId8" Type="http://schemas.openxmlformats.org/officeDocument/2006/relationships/slideLayout" Target="../slideLayouts/slideLayout258.xml"/><Relationship Id="rId51" Type="http://schemas.openxmlformats.org/officeDocument/2006/relationships/tags" Target="../tags/tag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12.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9.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microsoft.com/office/2007/relationships/hdphoto" Target="../media/hdphoto1.wdp"/><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5.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4.png"/><Relationship Id="rId5" Type="http://schemas.openxmlformats.org/officeDocument/2006/relationships/slideLayout" Target="../slideLayouts/slideLayout34.xml"/><Relationship Id="rId10" Type="http://schemas.openxmlformats.org/officeDocument/2006/relationships/image" Target="../media/image13.png"/><Relationship Id="rId4" Type="http://schemas.openxmlformats.org/officeDocument/2006/relationships/slideLayout" Target="../slideLayouts/slideLayout33.xml"/><Relationship Id="rId9" Type="http://schemas.openxmlformats.org/officeDocument/2006/relationships/tags" Target="../tags/tag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theme" Target="../theme/theme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vmlDrawing" Target="../drawings/vmlDrawing1.v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image" Target="../media/image36.emf"/><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theme" Target="../theme/theme7.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oleObject" Target="../embeddings/oleObject1.bin"/><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51" Type="http://schemas.openxmlformats.org/officeDocument/2006/relationships/tags" Target="../tags/tag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9" Type="http://schemas.openxmlformats.org/officeDocument/2006/relationships/slideLayout" Target="../slideLayouts/slideLayout212.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40" Type="http://schemas.openxmlformats.org/officeDocument/2006/relationships/theme" Target="../theme/theme8.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p>
        </p:txBody>
      </p:sp>
      <p:sp>
        <p:nvSpPr>
          <p:cNvPr id="1028" name="Title Placeholder 1"/>
          <p:cNvSpPr>
            <a:spLocks noGrp="1"/>
          </p:cNvSpPr>
          <p:nvPr>
            <p:ph type="title"/>
          </p:nvPr>
        </p:nvSpPr>
        <p:spPr bwMode="auto">
          <a:xfrm>
            <a:off x="508000" y="135306"/>
            <a:ext cx="11303000" cy="27062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Section    Sub Section    </a:t>
            </a:r>
            <a:r>
              <a:rPr lang="en-US" dirty="0" err="1"/>
              <a:t>SubSub</a:t>
            </a:r>
            <a:r>
              <a:rPr lang="en-US" dirty="0"/>
              <a:t> Section</a:t>
            </a:r>
          </a:p>
        </p:txBody>
      </p:sp>
      <p:sp>
        <p:nvSpPr>
          <p:cNvPr id="1029" name="Text Placeholder 2"/>
          <p:cNvSpPr>
            <a:spLocks noGrp="1"/>
          </p:cNvSpPr>
          <p:nvPr>
            <p:ph type="body" idx="1"/>
          </p:nvPr>
        </p:nvSpPr>
        <p:spPr bwMode="auto">
          <a:xfrm>
            <a:off x="508000" y="769119"/>
            <a:ext cx="11303000" cy="5159524"/>
          </a:xfrm>
          <a:prstGeom prst="rect">
            <a:avLst/>
          </a:prstGeom>
          <a:noFill/>
          <a:ln w="9525">
            <a:noFill/>
            <a:miter lim="800000"/>
            <a:headEnd/>
            <a:tailEnd/>
          </a:ln>
        </p:spPr>
        <p:txBody>
          <a:bodyPr vert="horz" wrap="square" lIns="91440" tIns="91440" rIns="91440" bIns="18288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Box 17"/>
          <p:cNvSpPr txBox="1"/>
          <p:nvPr/>
        </p:nvSpPr>
        <p:spPr>
          <a:xfrm>
            <a:off x="2025374" y="6658378"/>
            <a:ext cx="6819860" cy="200055"/>
          </a:xfrm>
          <a:prstGeom prst="rect">
            <a:avLst/>
          </a:prstGeom>
          <a:noFill/>
        </p:spPr>
        <p:txBody>
          <a:bodyPr wrap="square" lIns="0" tIns="45720" rIns="0" bIns="45720">
            <a:spAutoFit/>
          </a:bodyPr>
          <a:lstStyle/>
          <a:p>
            <a:pPr algn="r" fontAlgn="auto">
              <a:spcBef>
                <a:spcPts val="0"/>
              </a:spcBef>
              <a:spcAft>
                <a:spcPts val="0"/>
              </a:spcAft>
              <a:defRPr/>
            </a:pPr>
            <a:r>
              <a:rPr lang="en-US" sz="700" b="1" kern="0" baseline="0" dirty="0">
                <a:solidFill>
                  <a:schemeClr val="bg1">
                    <a:lumMod val="50000"/>
                  </a:schemeClr>
                </a:solidFill>
                <a:latin typeface="+mj-lt"/>
                <a:ea typeface="+mn-ea"/>
                <a:cs typeface="Calibri" pitchFamily="34" charset="0"/>
              </a:rPr>
              <a:t>© 2021 Boston Innovation Gateway at IXL Center, Inc. All Rights Reserved </a:t>
            </a:r>
          </a:p>
        </p:txBody>
      </p:sp>
      <p:pic>
        <p:nvPicPr>
          <p:cNvPr id="11" name="Picture 14" descr="main_page_corner"/>
          <p:cNvPicPr>
            <a:picLocks noChangeAspect="1" noChangeArrowheads="1"/>
          </p:cNvPicPr>
          <p:nvPr>
            <p:custDataLst>
              <p:tags r:id="rId16"/>
            </p:custDataLst>
          </p:nvPr>
        </p:nvPicPr>
        <p:blipFill>
          <a:blip r:embed="rId18" cstate="email">
            <a:extLst>
              <a:ext uri="{28A0092B-C50C-407E-A947-70E740481C1C}">
                <a14:useLocalDpi xmlns:a14="http://schemas.microsoft.com/office/drawing/2010/main"/>
              </a:ext>
            </a:extLst>
          </a:blip>
          <a:srcRect/>
          <a:stretch>
            <a:fillRect/>
          </a:stretch>
        </p:blipFill>
        <p:spPr bwMode="auto">
          <a:xfrm>
            <a:off x="9637486" y="6300196"/>
            <a:ext cx="2554513" cy="557804"/>
          </a:xfrm>
          <a:prstGeom prst="rect">
            <a:avLst/>
          </a:prstGeom>
          <a:noFill/>
          <a:ln w="9525">
            <a:noFill/>
            <a:miter lim="800000"/>
            <a:headEnd/>
            <a:tailEnd/>
          </a:ln>
        </p:spPr>
      </p:pic>
      <p:sp>
        <p:nvSpPr>
          <p:cNvPr id="13" name="Rectangle 13"/>
          <p:cNvSpPr>
            <a:spLocks noChangeArrowheads="1"/>
          </p:cNvSpPr>
          <p:nvPr>
            <p:custDataLst>
              <p:tags r:id="rId17"/>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15" name="Line 18"/>
          <p:cNvSpPr>
            <a:spLocks noChangeShapeType="1"/>
          </p:cNvSpPr>
          <p:nvPr/>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pic>
        <p:nvPicPr>
          <p:cNvPr id="10" name="Picture 17" descr="logo_small_white"/>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10669584" y="6471946"/>
            <a:ext cx="895475" cy="295316"/>
          </a:xfrm>
          <a:prstGeom prst="rect">
            <a:avLst/>
          </a:prstGeom>
        </p:spPr>
      </p:pic>
      <p:pic>
        <p:nvPicPr>
          <p:cNvPr id="12" name="pasted-image.pdf">
            <a:extLst>
              <a:ext uri="{FF2B5EF4-FFF2-40B4-BE49-F238E27FC236}">
                <a16:creationId xmlns:a16="http://schemas.microsoft.com/office/drawing/2014/main" id="{80A1A963-200F-42B6-9304-6F0A77B1325A}"/>
              </a:ext>
            </a:extLst>
          </p:cNvPr>
          <p:cNvPicPr/>
          <p:nvPr userDrawn="1"/>
        </p:nvPicPr>
        <p:blipFill>
          <a:blip r:embed="rId20" cstate="email">
            <a:extLst>
              <a:ext uri="{28A0092B-C50C-407E-A947-70E740481C1C}">
                <a14:useLocalDpi xmlns:a14="http://schemas.microsoft.com/office/drawing/2010/main"/>
              </a:ext>
            </a:extLst>
          </a:blip>
          <a:stretch>
            <a:fillRect/>
          </a:stretch>
        </p:blipFill>
        <p:spPr>
          <a:xfrm>
            <a:off x="508000" y="6397356"/>
            <a:ext cx="756052" cy="357745"/>
          </a:xfrm>
          <a:prstGeom prst="rect">
            <a:avLst/>
          </a:prstGeom>
          <a:ln w="12700">
            <a:miter lim="400000"/>
          </a:ln>
          <a:effectLst/>
        </p:spPr>
      </p:pic>
    </p:spTree>
  </p:cSld>
  <p:clrMap bg1="lt1" tx1="dk1" bg2="lt2" tx2="dk2" accent1="accent1" accent2="accent2" accent3="accent3" accent4="accent4" accent5="accent5" accent6="accent6" hlink="hlink" folHlink="folHlink"/>
  <p:sldLayoutIdLst>
    <p:sldLayoutId id="2147483956" r:id="rId1"/>
    <p:sldLayoutId id="2147483958" r:id="rId2"/>
    <p:sldLayoutId id="2147483948" r:id="rId3"/>
    <p:sldLayoutId id="2147483998" r:id="rId4"/>
    <p:sldLayoutId id="2147483993" r:id="rId5"/>
    <p:sldLayoutId id="2147484000" r:id="rId6"/>
    <p:sldLayoutId id="2147484001" r:id="rId7"/>
    <p:sldLayoutId id="2147484002" r:id="rId8"/>
    <p:sldLayoutId id="2147483979" r:id="rId9"/>
    <p:sldLayoutId id="2147483982" r:id="rId10"/>
    <p:sldLayoutId id="2147483991" r:id="rId11"/>
    <p:sldLayoutId id="2147484028" r:id="rId12"/>
    <p:sldLayoutId id="2147484031" r:id="rId13"/>
    <p:sldLayoutId id="2147484032" r:id="rId14"/>
  </p:sldLayoutIdLst>
  <p:hf hdr="0" ftr="0" dt="0"/>
  <p:txStyles>
    <p:titleStyle>
      <a:lvl1pPr algn="l" rtl="0" eaLnBrk="1" fontAlgn="base" hangingPunct="1">
        <a:spcBef>
          <a:spcPct val="0"/>
        </a:spcBef>
        <a:spcAft>
          <a:spcPct val="0"/>
        </a:spcAft>
        <a:defRPr sz="1300" b="1" kern="1200">
          <a:solidFill>
            <a:schemeClr val="tx1"/>
          </a:solidFill>
          <a:latin typeface="+mj-lt"/>
          <a:ea typeface="+mj-ea"/>
          <a:cs typeface="+mj-cs"/>
        </a:defRPr>
      </a:lvl1pPr>
      <a:lvl2pPr algn="l" rtl="0" eaLnBrk="1" fontAlgn="base" hangingPunct="1">
        <a:spcBef>
          <a:spcPct val="0"/>
        </a:spcBef>
        <a:spcAft>
          <a:spcPct val="0"/>
        </a:spcAft>
        <a:defRPr sz="2000" b="1">
          <a:solidFill>
            <a:schemeClr val="bg1"/>
          </a:solidFill>
          <a:latin typeface="Trebuchet MS" pitchFamily="34" charset="0"/>
        </a:defRPr>
      </a:lvl2pPr>
      <a:lvl3pPr algn="l" rtl="0" eaLnBrk="1" fontAlgn="base" hangingPunct="1">
        <a:spcBef>
          <a:spcPct val="0"/>
        </a:spcBef>
        <a:spcAft>
          <a:spcPct val="0"/>
        </a:spcAft>
        <a:defRPr sz="2000" b="1">
          <a:solidFill>
            <a:schemeClr val="bg1"/>
          </a:solidFill>
          <a:latin typeface="Trebuchet MS" pitchFamily="34" charset="0"/>
        </a:defRPr>
      </a:lvl3pPr>
      <a:lvl4pPr algn="l" rtl="0" eaLnBrk="1" fontAlgn="base" hangingPunct="1">
        <a:spcBef>
          <a:spcPct val="0"/>
        </a:spcBef>
        <a:spcAft>
          <a:spcPct val="0"/>
        </a:spcAft>
        <a:defRPr sz="2000" b="1">
          <a:solidFill>
            <a:schemeClr val="bg1"/>
          </a:solidFill>
          <a:latin typeface="Trebuchet MS" pitchFamily="34" charset="0"/>
        </a:defRPr>
      </a:lvl4pPr>
      <a:lvl5pPr algn="l" rtl="0" eaLnBrk="1" fontAlgn="base" hangingPunct="1">
        <a:spcBef>
          <a:spcPct val="0"/>
        </a:spcBef>
        <a:spcAft>
          <a:spcPct val="0"/>
        </a:spcAft>
        <a:defRPr sz="2000" b="1">
          <a:solidFill>
            <a:schemeClr val="bg1"/>
          </a:solidFill>
          <a:latin typeface="Trebuchet MS" pitchFamily="34" charset="0"/>
        </a:defRPr>
      </a:lvl5pPr>
      <a:lvl6pPr marL="457200" algn="l" rtl="0" eaLnBrk="1" fontAlgn="base" hangingPunct="1">
        <a:spcBef>
          <a:spcPct val="0"/>
        </a:spcBef>
        <a:spcAft>
          <a:spcPct val="0"/>
        </a:spcAft>
        <a:defRPr sz="2000" b="1">
          <a:solidFill>
            <a:schemeClr val="accent2"/>
          </a:solidFill>
          <a:latin typeface="Calibri" pitchFamily="34" charset="0"/>
        </a:defRPr>
      </a:lvl6pPr>
      <a:lvl7pPr marL="914400" algn="l" rtl="0" eaLnBrk="1" fontAlgn="base" hangingPunct="1">
        <a:spcBef>
          <a:spcPct val="0"/>
        </a:spcBef>
        <a:spcAft>
          <a:spcPct val="0"/>
        </a:spcAft>
        <a:defRPr sz="2000" b="1">
          <a:solidFill>
            <a:schemeClr val="accent2"/>
          </a:solidFill>
          <a:latin typeface="Calibri" pitchFamily="34" charset="0"/>
        </a:defRPr>
      </a:lvl7pPr>
      <a:lvl8pPr marL="1371600" algn="l" rtl="0" eaLnBrk="1" fontAlgn="base" hangingPunct="1">
        <a:spcBef>
          <a:spcPct val="0"/>
        </a:spcBef>
        <a:spcAft>
          <a:spcPct val="0"/>
        </a:spcAft>
        <a:defRPr sz="2000" b="1">
          <a:solidFill>
            <a:schemeClr val="accent2"/>
          </a:solidFill>
          <a:latin typeface="Calibri" pitchFamily="34" charset="0"/>
        </a:defRPr>
      </a:lvl8pPr>
      <a:lvl9pPr marL="1828800" algn="l" rtl="0" eaLnBrk="1" fontAlgn="base" hangingPunct="1">
        <a:spcBef>
          <a:spcPct val="0"/>
        </a:spcBef>
        <a:spcAft>
          <a:spcPct val="0"/>
        </a:spcAft>
        <a:defRPr sz="2000" b="1">
          <a:solidFill>
            <a:schemeClr val="accent2"/>
          </a:solidFill>
          <a:latin typeface="Calibri" pitchFamily="34" charset="0"/>
        </a:defRPr>
      </a:lvl9pPr>
    </p:titleStyle>
    <p:bodyStyle>
      <a:lvl1pPr marL="174625" indent="-174625" algn="l" rtl="0" eaLnBrk="1" fontAlgn="base" hangingPunct="1">
        <a:spcBef>
          <a:spcPct val="20000"/>
        </a:spcBef>
        <a:spcAft>
          <a:spcPct val="0"/>
        </a:spcAft>
        <a:buFont typeface="Arial" pitchFamily="34" charset="0"/>
        <a:buChar char="•"/>
        <a:defRPr sz="1800" kern="1200">
          <a:solidFill>
            <a:schemeClr val="tx1"/>
          </a:solidFill>
          <a:latin typeface="+mj-lt"/>
          <a:ea typeface="+mn-ea"/>
          <a:cs typeface="+mn-cs"/>
        </a:defRPr>
      </a:lvl1pPr>
      <a:lvl2pPr marL="400050" indent="-225425" algn="l" rtl="0" eaLnBrk="1" fontAlgn="base" hangingPunct="1">
        <a:spcBef>
          <a:spcPct val="20000"/>
        </a:spcBef>
        <a:spcAft>
          <a:spcPct val="0"/>
        </a:spcAft>
        <a:buFont typeface="Arial" charset="0"/>
        <a:buChar char="–"/>
        <a:defRPr sz="1600" kern="1200">
          <a:solidFill>
            <a:schemeClr val="tx1"/>
          </a:solidFill>
          <a:latin typeface="+mj-lt"/>
          <a:ea typeface="+mn-ea"/>
          <a:cs typeface="+mn-cs"/>
        </a:defRPr>
      </a:lvl2pPr>
      <a:lvl3pPr marL="579438" indent="-176213" algn="l" rtl="0" eaLnBrk="1" fontAlgn="base" hangingPunct="1">
        <a:spcBef>
          <a:spcPct val="20000"/>
        </a:spcBef>
        <a:spcAft>
          <a:spcPct val="0"/>
        </a:spcAft>
        <a:buFont typeface="Arial" charset="0"/>
        <a:buChar char="•"/>
        <a:tabLst/>
        <a:defRPr sz="1600" kern="1200">
          <a:solidFill>
            <a:schemeClr val="tx1"/>
          </a:solidFill>
          <a:latin typeface="+mj-lt"/>
          <a:ea typeface="+mn-ea"/>
          <a:cs typeface="+mn-cs"/>
        </a:defRPr>
      </a:lvl3pPr>
      <a:lvl4pPr marL="804863" indent="-228600" algn="l" rtl="0" eaLnBrk="1" fontAlgn="base" hangingPunct="1">
        <a:spcBef>
          <a:spcPct val="20000"/>
        </a:spcBef>
        <a:spcAft>
          <a:spcPct val="0"/>
        </a:spcAft>
        <a:buFont typeface="Arial" charset="0"/>
        <a:buChar char="–"/>
        <a:tabLst/>
        <a:defRPr sz="1600" kern="1200">
          <a:solidFill>
            <a:schemeClr val="tx1"/>
          </a:solidFill>
          <a:latin typeface="+mj-lt"/>
          <a:ea typeface="+mn-ea"/>
          <a:cs typeface="+mn-cs"/>
        </a:defRPr>
      </a:lvl4pPr>
      <a:lvl5pPr marL="1033463" indent="-228600" algn="l" rtl="0" eaLnBrk="1" fontAlgn="base" hangingPunct="1">
        <a:spcBef>
          <a:spcPct val="20000"/>
        </a:spcBef>
        <a:spcAft>
          <a:spcPct val="0"/>
        </a:spcAft>
        <a:buFont typeface="Arial"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DB91C5A-D3B2-4270-AB86-94EDED779B6B}"/>
              </a:ext>
            </a:extLst>
          </p:cNvPr>
          <p:cNvGraphicFramePr>
            <a:graphicFrameLocks noChangeAspect="1"/>
          </p:cNvGraphicFramePr>
          <p:nvPr userDrawn="1">
            <p:custDataLst>
              <p:tags r:id="rId29"/>
            </p:custDataLst>
            <p:extLst>
              <p:ext uri="{D42A27DB-BD31-4B8C-83A1-F6EECF244321}">
                <p14:modId xmlns:p14="http://schemas.microsoft.com/office/powerpoint/2010/main" val="2904944759"/>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spid="_x0000_s5132" name="think-cell Slide" r:id="rId31" imgW="344" imgH="344" progId="TCLayout.ActiveDocument.1">
                  <p:embed/>
                </p:oleObj>
              </mc:Choice>
              <mc:Fallback>
                <p:oleObj name="think-cell Slide" r:id="rId31" imgW="344" imgH="344" progId="TCLayout.ActiveDocument.1">
                  <p:embed/>
                  <p:pic>
                    <p:nvPicPr>
                      <p:cNvPr id="5" name="Object 4" hidden="1">
                        <a:extLst>
                          <a:ext uri="{FF2B5EF4-FFF2-40B4-BE49-F238E27FC236}">
                            <a16:creationId xmlns:a16="http://schemas.microsoft.com/office/drawing/2014/main" id="{CDB91C5A-D3B2-4270-AB86-94EDED779B6B}"/>
                          </a:ext>
                        </a:extLst>
                      </p:cNvPr>
                      <p:cNvPicPr/>
                      <p:nvPr/>
                    </p:nvPicPr>
                    <p:blipFill>
                      <a:blip r:embed="rId32"/>
                      <a:stretch>
                        <a:fillRect/>
                      </a:stretch>
                    </p:blipFill>
                    <p:spPr>
                      <a:xfrm>
                        <a:off x="1587"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2C70F0E-5091-431D-8BC9-59634A829581}"/>
              </a:ext>
            </a:extLst>
          </p:cNvPr>
          <p:cNvSpPr/>
          <p:nvPr userDrawn="1">
            <p:custDataLst>
              <p:tags r:id="rId30"/>
            </p:custDataLst>
          </p:nvPr>
        </p:nvSpPr>
        <p:spPr bwMode="gray">
          <a:xfrm>
            <a:off x="0" y="0"/>
            <a:ext cx="158709" cy="158750"/>
          </a:xfrm>
          <a:prstGeom prst="rect">
            <a:avLst/>
          </a:prstGeom>
          <a:noFill/>
          <a:ln w="25400" algn="ctr">
            <a:solidFill>
              <a:schemeClr val="tx1"/>
            </a:solidFill>
            <a:miter lim="800000"/>
            <a:headEnd/>
            <a:tailEnd/>
          </a:ln>
        </p:spPr>
        <p:txBody>
          <a:bodyPr wrap="none" lIns="0" tIns="0" rIns="0" bIns="0" numCol="1" spcCol="0" rtlCol="0" anchor="ctr" anchorCtr="0">
            <a:noAutofit/>
          </a:bodyPr>
          <a:lstStyle/>
          <a:p>
            <a:pPr marL="0" marR="0" lvl="0" indent="0" algn="ctr" defTabSz="914126" eaLnBrk="1" fontAlgn="base" latinLnBrk="0" hangingPunct="1">
              <a:lnSpc>
                <a:spcPct val="100000"/>
              </a:lnSpc>
              <a:spcBef>
                <a:spcPct val="50000"/>
              </a:spcBef>
              <a:spcAft>
                <a:spcPct val="0"/>
              </a:spcAft>
              <a:buClr>
                <a:srgbClr val="F0AB00"/>
              </a:buClr>
              <a:buSzPct val="80000"/>
              <a:tabLst/>
            </a:pPr>
            <a:endParaRPr kumimoji="0" lang="en-US" sz="2399" b="1" i="0" u="none" strike="noStrike" kern="0" cap="none" spc="0" normalizeH="0" baseline="0" noProof="0" err="1">
              <a:ln>
                <a:noFill/>
              </a:ln>
              <a:effectLst/>
              <a:uLnTx/>
              <a:uFillTx/>
              <a:latin typeface="Arial" panose="020B0604020202020204" pitchFamily="34" charset="0"/>
              <a:ea typeface="+mj-ea"/>
              <a:cs typeface="+mj-cs"/>
              <a:sym typeface="Arial" panose="020B0604020202020204" pitchFamily="34" charset="0"/>
            </a:endParaRP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580362205"/>
      </p:ext>
    </p:extLst>
  </p:cSld>
  <p:clrMap bg1="dk1" tx1="lt1" bg2="dk2"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 id="2147484385" r:id="rId17"/>
    <p:sldLayoutId id="2147484386" r:id="rId18"/>
    <p:sldLayoutId id="2147484387" r:id="rId19"/>
    <p:sldLayoutId id="2147484388" r:id="rId20"/>
    <p:sldLayoutId id="2147484389" r:id="rId21"/>
    <p:sldLayoutId id="2147484390" r:id="rId22"/>
    <p:sldLayoutId id="2147484391" r:id="rId23"/>
    <p:sldLayoutId id="2147484392" r:id="rId24"/>
    <p:sldLayoutId id="2147484393" r:id="rId25"/>
    <p:sldLayoutId id="2147484394" r:id="rId26"/>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E425145-5259-4B69-B966-9CADFEAF3D72}"/>
              </a:ext>
            </a:extLst>
          </p:cNvPr>
          <p:cNvGraphicFramePr>
            <a:graphicFrameLocks noChangeAspect="1"/>
          </p:cNvGraphicFramePr>
          <p:nvPr userDrawn="1">
            <p:custDataLst>
              <p:tags r:id="rId51"/>
            </p:custDataLst>
            <p:extLst>
              <p:ext uri="{D42A27DB-BD31-4B8C-83A1-F6EECF244321}">
                <p14:modId xmlns:p14="http://schemas.microsoft.com/office/powerpoint/2010/main" val="2323326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6" name="think-cell Slide" r:id="rId52" imgW="395" imgH="396" progId="TCLayout.ActiveDocument.1">
                  <p:embed/>
                </p:oleObj>
              </mc:Choice>
              <mc:Fallback>
                <p:oleObj name="think-cell Slide" r:id="rId52" imgW="395" imgH="396" progId="TCLayout.ActiveDocument.1">
                  <p:embed/>
                  <p:pic>
                    <p:nvPicPr>
                      <p:cNvPr id="5" name="Object 4" hidden="1">
                        <a:extLst>
                          <a:ext uri="{FF2B5EF4-FFF2-40B4-BE49-F238E27FC236}">
                            <a16:creationId xmlns:a16="http://schemas.microsoft.com/office/drawing/2014/main" id="{BE425145-5259-4B69-B966-9CADFEAF3D72}"/>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1381187405"/>
      </p:ext>
    </p:extLst>
  </p:cSld>
  <p:clrMap bg1="dk1" tx1="lt1" bg2="dk2"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 id="2147484503" r:id="rId17"/>
    <p:sldLayoutId id="2147484504" r:id="rId18"/>
    <p:sldLayoutId id="2147484505" r:id="rId19"/>
    <p:sldLayoutId id="2147484506" r:id="rId20"/>
    <p:sldLayoutId id="2147484507" r:id="rId21"/>
    <p:sldLayoutId id="2147484508" r:id="rId22"/>
    <p:sldLayoutId id="2147484509" r:id="rId23"/>
    <p:sldLayoutId id="2147484510" r:id="rId24"/>
    <p:sldLayoutId id="2147484511" r:id="rId25"/>
    <p:sldLayoutId id="2147484512" r:id="rId26"/>
    <p:sldLayoutId id="2147484513" r:id="rId27"/>
    <p:sldLayoutId id="2147484514" r:id="rId28"/>
    <p:sldLayoutId id="2147484515" r:id="rId29"/>
    <p:sldLayoutId id="2147484516" r:id="rId30"/>
    <p:sldLayoutId id="2147484517" r:id="rId31"/>
    <p:sldLayoutId id="2147484518" r:id="rId32"/>
    <p:sldLayoutId id="2147484519" r:id="rId33"/>
    <p:sldLayoutId id="2147484520" r:id="rId34"/>
    <p:sldLayoutId id="2147484521" r:id="rId35"/>
    <p:sldLayoutId id="2147484522" r:id="rId36"/>
    <p:sldLayoutId id="2147484523" r:id="rId37"/>
    <p:sldLayoutId id="2147484524" r:id="rId38"/>
    <p:sldLayoutId id="2147484525" r:id="rId39"/>
    <p:sldLayoutId id="2147484526" r:id="rId40"/>
    <p:sldLayoutId id="2147484527" r:id="rId41"/>
    <p:sldLayoutId id="2147484528" r:id="rId42"/>
    <p:sldLayoutId id="2147484529" r:id="rId43"/>
    <p:sldLayoutId id="2147484530" r:id="rId44"/>
    <p:sldLayoutId id="2147484531" r:id="rId45"/>
    <p:sldLayoutId id="2147484532" r:id="rId46"/>
    <p:sldLayoutId id="2147484533" r:id="rId47"/>
    <p:sldLayoutId id="2147484534" r:id="rId48"/>
  </p:sldLayoutIdLst>
  <p:hf sldNum="0" hdr="0" ftr="0" dt="0"/>
  <p:txStyles>
    <p:titleStyle>
      <a:lvl1pPr algn="l" defTabSz="1087960" rtl="0" eaLnBrk="1" latinLnBrk="0" hangingPunct="1">
        <a:spcBef>
          <a:spcPct val="0"/>
        </a:spcBef>
        <a:buNone/>
        <a:defRPr sz="2398" b="1" kern="1200" baseline="0">
          <a:solidFill>
            <a:schemeClr val="tx1"/>
          </a:solidFill>
          <a:latin typeface="BentonSans Bold" panose="02000503000000020004" pitchFamily="2" charset="0"/>
          <a:ea typeface="+mj-ea"/>
          <a:cs typeface="+mj-cs"/>
        </a:defRPr>
      </a:lvl1pPr>
    </p:titleStyle>
    <p:bodyStyle>
      <a:lvl1pPr marL="0" indent="0" algn="l" defTabSz="1087960" rtl="0" eaLnBrk="1" latinLnBrk="0" hangingPunct="1">
        <a:spcBef>
          <a:spcPts val="1798"/>
        </a:spcBef>
        <a:buClr>
          <a:schemeClr val="accent1"/>
        </a:buClr>
        <a:buSzPct val="80000"/>
        <a:buFontTx/>
        <a:buNone/>
        <a:defRPr sz="1998" b="0" kern="1200">
          <a:solidFill>
            <a:schemeClr val="tx1"/>
          </a:solidFill>
          <a:latin typeface="BentonSans Regular" panose="02000503000000020004" pitchFamily="2" charset="0"/>
          <a:ea typeface="+mn-ea"/>
          <a:cs typeface="+mn-cs"/>
        </a:defRPr>
      </a:lvl1pPr>
      <a:lvl2pPr marL="179865" indent="-179865" algn="l" defTabSz="1087960" rtl="0" eaLnBrk="1" latinLnBrk="0" hangingPunct="1">
        <a:spcBef>
          <a:spcPts val="600"/>
        </a:spcBef>
        <a:buClr>
          <a:schemeClr val="accent1"/>
        </a:buClr>
        <a:buSzPct val="100000"/>
        <a:buFont typeface="Wingdings" pitchFamily="2" charset="2"/>
        <a:buChar char="§"/>
        <a:defRPr sz="1798" kern="1200">
          <a:solidFill>
            <a:schemeClr val="tx1"/>
          </a:solidFill>
          <a:latin typeface="BentonSans Regular" panose="02000503000000020004" pitchFamily="2" charset="0"/>
          <a:ea typeface="+mn-ea"/>
          <a:cs typeface="+mn-cs"/>
        </a:defRPr>
      </a:lvl2pPr>
      <a:lvl3pPr marL="358577" indent="-179289" algn="l" defTabSz="1087960" rtl="0" eaLnBrk="1" latinLnBrk="0" hangingPunct="1">
        <a:spcBef>
          <a:spcPts val="300"/>
        </a:spcBef>
        <a:buClr>
          <a:schemeClr val="tx1"/>
        </a:buClr>
        <a:buSzPct val="100000"/>
        <a:buFont typeface="Arial" panose="020B0604020202020204" pitchFamily="34" charset="0"/>
        <a:buChar char="–"/>
        <a:defRPr lang="en-US" sz="1798" kern="1200" noProof="0" dirty="0" smtClean="0">
          <a:solidFill>
            <a:schemeClr val="tx1"/>
          </a:solidFill>
          <a:latin typeface="BentonSans Regular" panose="02000503000000020004" pitchFamily="2" charset="0"/>
          <a:ea typeface="+mn-ea"/>
          <a:cs typeface="+mn-cs"/>
        </a:defRPr>
      </a:lvl3pPr>
      <a:lvl4pPr marL="539595" indent="-179865" algn="l" defTabSz="1087960"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460" indent="-179865" algn="l" defTabSz="1087960"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188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86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848"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82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60" rtl="0" eaLnBrk="1" latinLnBrk="0" hangingPunct="1">
        <a:defRPr sz="2098" kern="1200">
          <a:solidFill>
            <a:schemeClr val="tx1"/>
          </a:solidFill>
          <a:latin typeface="+mn-lt"/>
          <a:ea typeface="+mn-ea"/>
          <a:cs typeface="+mn-cs"/>
        </a:defRPr>
      </a:lvl1pPr>
      <a:lvl2pPr marL="543980" algn="l" defTabSz="1087960" rtl="0" eaLnBrk="1" latinLnBrk="0" hangingPunct="1">
        <a:defRPr sz="2098" kern="1200">
          <a:solidFill>
            <a:schemeClr val="tx1"/>
          </a:solidFill>
          <a:latin typeface="+mn-lt"/>
          <a:ea typeface="+mn-ea"/>
          <a:cs typeface="+mn-cs"/>
        </a:defRPr>
      </a:lvl2pPr>
      <a:lvl3pPr marL="1087960" algn="l" defTabSz="1087960" rtl="0" eaLnBrk="1" latinLnBrk="0" hangingPunct="1">
        <a:defRPr sz="2098" kern="1200">
          <a:solidFill>
            <a:schemeClr val="tx1"/>
          </a:solidFill>
          <a:latin typeface="+mn-lt"/>
          <a:ea typeface="+mn-ea"/>
          <a:cs typeface="+mn-cs"/>
        </a:defRPr>
      </a:lvl3pPr>
      <a:lvl4pPr marL="1631939" algn="l" defTabSz="1087960" rtl="0" eaLnBrk="1" latinLnBrk="0" hangingPunct="1">
        <a:defRPr sz="2098" kern="1200">
          <a:solidFill>
            <a:schemeClr val="tx1"/>
          </a:solidFill>
          <a:latin typeface="+mn-lt"/>
          <a:ea typeface="+mn-ea"/>
          <a:cs typeface="+mn-cs"/>
        </a:defRPr>
      </a:lvl4pPr>
      <a:lvl5pPr marL="2175919" algn="l" defTabSz="1087960" rtl="0" eaLnBrk="1" latinLnBrk="0" hangingPunct="1">
        <a:defRPr sz="2098" kern="1200">
          <a:solidFill>
            <a:schemeClr val="tx1"/>
          </a:solidFill>
          <a:latin typeface="+mn-lt"/>
          <a:ea typeface="+mn-ea"/>
          <a:cs typeface="+mn-cs"/>
        </a:defRPr>
      </a:lvl5pPr>
      <a:lvl6pPr marL="2719900" algn="l" defTabSz="1087960" rtl="0" eaLnBrk="1" latinLnBrk="0" hangingPunct="1">
        <a:defRPr sz="2098" kern="1200">
          <a:solidFill>
            <a:schemeClr val="tx1"/>
          </a:solidFill>
          <a:latin typeface="+mn-lt"/>
          <a:ea typeface="+mn-ea"/>
          <a:cs typeface="+mn-cs"/>
        </a:defRPr>
      </a:lvl6pPr>
      <a:lvl7pPr marL="3263880" algn="l" defTabSz="1087960" rtl="0" eaLnBrk="1" latinLnBrk="0" hangingPunct="1">
        <a:defRPr sz="2098" kern="1200">
          <a:solidFill>
            <a:schemeClr val="tx1"/>
          </a:solidFill>
          <a:latin typeface="+mn-lt"/>
          <a:ea typeface="+mn-ea"/>
          <a:cs typeface="+mn-cs"/>
        </a:defRPr>
      </a:lvl7pPr>
      <a:lvl8pPr marL="3807859" algn="l" defTabSz="1087960" rtl="0" eaLnBrk="1" latinLnBrk="0" hangingPunct="1">
        <a:defRPr sz="2098" kern="1200">
          <a:solidFill>
            <a:schemeClr val="tx1"/>
          </a:solidFill>
          <a:latin typeface="+mn-lt"/>
          <a:ea typeface="+mn-ea"/>
          <a:cs typeface="+mn-cs"/>
        </a:defRPr>
      </a:lvl8pPr>
      <a:lvl9pPr marL="4351839" algn="l" defTabSz="1087960"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2"/>
            <a:ext cx="12192000" cy="49138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4300" tIns="57150" rIns="114300" bIns="57150" anchor="ctr"/>
          <a:lstStyle/>
          <a:p>
            <a:pPr algn="ctr">
              <a:defRPr/>
            </a:pPr>
            <a:endParaRPr lang="en-US" dirty="0">
              <a:latin typeface="Calibri" pitchFamily="34" charset="0"/>
            </a:endParaRPr>
          </a:p>
        </p:txBody>
      </p:sp>
      <p:sp>
        <p:nvSpPr>
          <p:cNvPr id="1028" name="Title Placeholder 1"/>
          <p:cNvSpPr>
            <a:spLocks noGrp="1"/>
          </p:cNvSpPr>
          <p:nvPr>
            <p:ph type="title"/>
          </p:nvPr>
        </p:nvSpPr>
        <p:spPr bwMode="auto">
          <a:xfrm>
            <a:off x="508000" y="135306"/>
            <a:ext cx="11303000" cy="27062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Section    Sub Section    </a:t>
            </a:r>
            <a:r>
              <a:rPr lang="en-US" dirty="0" err="1"/>
              <a:t>SubSub</a:t>
            </a:r>
            <a:r>
              <a:rPr lang="en-US" dirty="0"/>
              <a:t> Section</a:t>
            </a:r>
          </a:p>
        </p:txBody>
      </p:sp>
      <p:sp>
        <p:nvSpPr>
          <p:cNvPr id="1029" name="Text Placeholder 2"/>
          <p:cNvSpPr>
            <a:spLocks noGrp="1"/>
          </p:cNvSpPr>
          <p:nvPr>
            <p:ph type="body" idx="1"/>
          </p:nvPr>
        </p:nvSpPr>
        <p:spPr bwMode="auto">
          <a:xfrm>
            <a:off x="508000" y="769119"/>
            <a:ext cx="11303000" cy="5159524"/>
          </a:xfrm>
          <a:prstGeom prst="rect">
            <a:avLst/>
          </a:prstGeom>
          <a:noFill/>
          <a:ln w="9525">
            <a:noFill/>
            <a:miter lim="800000"/>
            <a:headEnd/>
            <a:tailEnd/>
          </a:ln>
        </p:spPr>
        <p:txBody>
          <a:bodyPr vert="horz" wrap="square" lIns="91440" tIns="91440" rIns="91440" bIns="18288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p:cNvSpPr txBox="1"/>
          <p:nvPr/>
        </p:nvSpPr>
        <p:spPr>
          <a:xfrm>
            <a:off x="2875702" y="6614831"/>
            <a:ext cx="6819860" cy="200055"/>
          </a:xfrm>
          <a:prstGeom prst="rect">
            <a:avLst/>
          </a:prstGeom>
          <a:noFill/>
        </p:spPr>
        <p:txBody>
          <a:bodyPr wrap="square" lIns="0" tIns="45720" rIns="0" bIns="45720">
            <a:spAutoFit/>
          </a:bodyPr>
          <a:lstStyle/>
          <a:p>
            <a:pPr algn="r" fontAlgn="auto">
              <a:spcBef>
                <a:spcPts val="0"/>
              </a:spcBef>
              <a:spcAft>
                <a:spcPts val="0"/>
              </a:spcAft>
              <a:defRPr/>
            </a:pPr>
            <a:r>
              <a:rPr lang="en-US" sz="700" b="1" kern="0" baseline="0" dirty="0">
                <a:solidFill>
                  <a:srgbClr val="94938B"/>
                </a:solidFill>
                <a:latin typeface="Calibri" pitchFamily="34" charset="0"/>
                <a:ea typeface="+mn-ea"/>
                <a:cs typeface="Calibri" pitchFamily="34" charset="0"/>
              </a:rPr>
              <a:t>Hult International Business School      V.2.0      01/03/2013      © 2013 IXL Center Inc. All Rights Reserved </a:t>
            </a:r>
          </a:p>
        </p:txBody>
      </p:sp>
      <p:pic>
        <p:nvPicPr>
          <p:cNvPr id="12" name="Picture 11" descr="artwork_corner1.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548990" y="6180882"/>
            <a:ext cx="2643009" cy="688693"/>
          </a:xfrm>
          <a:prstGeom prst="rect">
            <a:avLst/>
          </a:prstGeom>
        </p:spPr>
      </p:pic>
      <p:pic>
        <p:nvPicPr>
          <p:cNvPr id="14" name="Picture 13" descr="artwork_logo-x.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385547" y="6467324"/>
            <a:ext cx="1157479" cy="349110"/>
          </a:xfrm>
          <a:prstGeom prst="rect">
            <a:avLst/>
          </a:prstGeom>
        </p:spPr>
      </p:pic>
      <p:sp>
        <p:nvSpPr>
          <p:cNvPr id="16" name="Rectangle 13"/>
          <p:cNvSpPr>
            <a:spLocks noChangeArrowheads="1"/>
          </p:cNvSpPr>
          <p:nvPr>
            <p:custDataLst>
              <p:tags r:id="rId17"/>
            </p:custDataLst>
          </p:nvPr>
        </p:nvSpPr>
        <p:spPr bwMode="auto">
          <a:xfrm>
            <a:off x="11754555" y="6517419"/>
            <a:ext cx="437445" cy="188181"/>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rgbClr val="FFFFFF"/>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rgbClr val="FFFFFF"/>
              </a:solidFill>
              <a:latin typeface="Calibri" pitchFamily="34" charset="0"/>
              <a:cs typeface="Calibri" pitchFamily="34" charset="0"/>
            </a:endParaRPr>
          </a:p>
        </p:txBody>
      </p:sp>
      <p:sp>
        <p:nvSpPr>
          <p:cNvPr id="17" name="Line 18"/>
          <p:cNvSpPr>
            <a:spLocks noChangeShapeType="1"/>
          </p:cNvSpPr>
          <p:nvPr/>
        </p:nvSpPr>
        <p:spPr bwMode="auto">
          <a:xfrm>
            <a:off x="11628224" y="6415772"/>
            <a:ext cx="0" cy="339329"/>
          </a:xfrm>
          <a:prstGeom prst="line">
            <a:avLst/>
          </a:prstGeom>
          <a:noFill/>
          <a:ln w="12700">
            <a:solidFill>
              <a:schemeClr val="bg1"/>
            </a:solidFill>
            <a:round/>
            <a:headEnd/>
            <a:tailEnd/>
          </a:ln>
          <a:effectLst/>
        </p:spPr>
        <p:txBody>
          <a:bodyPr lIns="57150" tIns="57150" rIns="57150" bIns="57150" anchor="ctr"/>
          <a:lstStyle/>
          <a:p>
            <a:pPr algn="ctr" eaLnBrk="0" fontAlgn="base" hangingPunct="0">
              <a:spcBef>
                <a:spcPct val="50000"/>
              </a:spcBef>
              <a:spcAft>
                <a:spcPct val="0"/>
              </a:spcAft>
              <a:defRPr/>
            </a:pPr>
            <a:endParaRPr lang="en-US" sz="1500" dirty="0">
              <a:solidFill>
                <a:srgbClr val="6B6E64"/>
              </a:solidFill>
              <a:latin typeface="Calibri" pitchFamily="34" charset="0"/>
              <a:cs typeface="Calibri" pitchFamily="34" charset="0"/>
            </a:endParaRPr>
          </a:p>
        </p:txBody>
      </p:sp>
    </p:spTree>
    <p:extLst>
      <p:ext uri="{BB962C8B-B14F-4D97-AF65-F5344CB8AC3E}">
        <p14:creationId xmlns:p14="http://schemas.microsoft.com/office/powerpoint/2010/main" val="307717858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Lst>
  <p:hf hdr="0" ftr="0" dt="0"/>
  <p:txStyles>
    <p:titleStyle>
      <a:lvl1pPr algn="l" rtl="0" eaLnBrk="1" fontAlgn="base" hangingPunct="1">
        <a:spcBef>
          <a:spcPct val="0"/>
        </a:spcBef>
        <a:spcAft>
          <a:spcPct val="0"/>
        </a:spcAft>
        <a:defRPr sz="1300" b="1" kern="1200">
          <a:solidFill>
            <a:schemeClr val="tx1"/>
          </a:solidFill>
          <a:latin typeface="Calibri" pitchFamily="34" charset="0"/>
          <a:ea typeface="+mj-ea"/>
          <a:cs typeface="+mj-cs"/>
        </a:defRPr>
      </a:lvl1pPr>
      <a:lvl2pPr algn="l" rtl="0" eaLnBrk="1" fontAlgn="base" hangingPunct="1">
        <a:spcBef>
          <a:spcPct val="0"/>
        </a:spcBef>
        <a:spcAft>
          <a:spcPct val="0"/>
        </a:spcAft>
        <a:defRPr sz="2000" b="1">
          <a:solidFill>
            <a:schemeClr val="bg1"/>
          </a:solidFill>
          <a:latin typeface="Trebuchet MS" pitchFamily="34" charset="0"/>
        </a:defRPr>
      </a:lvl2pPr>
      <a:lvl3pPr algn="l" rtl="0" eaLnBrk="1" fontAlgn="base" hangingPunct="1">
        <a:spcBef>
          <a:spcPct val="0"/>
        </a:spcBef>
        <a:spcAft>
          <a:spcPct val="0"/>
        </a:spcAft>
        <a:defRPr sz="2000" b="1">
          <a:solidFill>
            <a:schemeClr val="bg1"/>
          </a:solidFill>
          <a:latin typeface="Trebuchet MS" pitchFamily="34" charset="0"/>
        </a:defRPr>
      </a:lvl3pPr>
      <a:lvl4pPr algn="l" rtl="0" eaLnBrk="1" fontAlgn="base" hangingPunct="1">
        <a:spcBef>
          <a:spcPct val="0"/>
        </a:spcBef>
        <a:spcAft>
          <a:spcPct val="0"/>
        </a:spcAft>
        <a:defRPr sz="2000" b="1">
          <a:solidFill>
            <a:schemeClr val="bg1"/>
          </a:solidFill>
          <a:latin typeface="Trebuchet MS" pitchFamily="34" charset="0"/>
        </a:defRPr>
      </a:lvl4pPr>
      <a:lvl5pPr algn="l" rtl="0" eaLnBrk="1" fontAlgn="base" hangingPunct="1">
        <a:spcBef>
          <a:spcPct val="0"/>
        </a:spcBef>
        <a:spcAft>
          <a:spcPct val="0"/>
        </a:spcAft>
        <a:defRPr sz="2000" b="1">
          <a:solidFill>
            <a:schemeClr val="bg1"/>
          </a:solidFill>
          <a:latin typeface="Trebuchet MS" pitchFamily="34" charset="0"/>
        </a:defRPr>
      </a:lvl5pPr>
      <a:lvl6pPr marL="457200" algn="l" rtl="0" eaLnBrk="1" fontAlgn="base" hangingPunct="1">
        <a:spcBef>
          <a:spcPct val="0"/>
        </a:spcBef>
        <a:spcAft>
          <a:spcPct val="0"/>
        </a:spcAft>
        <a:defRPr sz="2000" b="1">
          <a:solidFill>
            <a:schemeClr val="accent2"/>
          </a:solidFill>
          <a:latin typeface="Calibri" pitchFamily="34" charset="0"/>
        </a:defRPr>
      </a:lvl6pPr>
      <a:lvl7pPr marL="914400" algn="l" rtl="0" eaLnBrk="1" fontAlgn="base" hangingPunct="1">
        <a:spcBef>
          <a:spcPct val="0"/>
        </a:spcBef>
        <a:spcAft>
          <a:spcPct val="0"/>
        </a:spcAft>
        <a:defRPr sz="2000" b="1">
          <a:solidFill>
            <a:schemeClr val="accent2"/>
          </a:solidFill>
          <a:latin typeface="Calibri" pitchFamily="34" charset="0"/>
        </a:defRPr>
      </a:lvl7pPr>
      <a:lvl8pPr marL="1371600" algn="l" rtl="0" eaLnBrk="1" fontAlgn="base" hangingPunct="1">
        <a:spcBef>
          <a:spcPct val="0"/>
        </a:spcBef>
        <a:spcAft>
          <a:spcPct val="0"/>
        </a:spcAft>
        <a:defRPr sz="2000" b="1">
          <a:solidFill>
            <a:schemeClr val="accent2"/>
          </a:solidFill>
          <a:latin typeface="Calibri" pitchFamily="34" charset="0"/>
        </a:defRPr>
      </a:lvl8pPr>
      <a:lvl9pPr marL="1828800" algn="l" rtl="0" eaLnBrk="1" fontAlgn="base" hangingPunct="1">
        <a:spcBef>
          <a:spcPct val="0"/>
        </a:spcBef>
        <a:spcAft>
          <a:spcPct val="0"/>
        </a:spcAft>
        <a:defRPr sz="2000" b="1">
          <a:solidFill>
            <a:schemeClr val="accent2"/>
          </a:solidFill>
          <a:latin typeface="Calibri" pitchFamily="34" charset="0"/>
        </a:defRPr>
      </a:lvl9pPr>
    </p:titleStyle>
    <p:bodyStyle>
      <a:lvl1pPr marL="174625" indent="-174625" algn="l" rtl="0" eaLnBrk="1" fontAlgn="base" hangingPunct="1">
        <a:spcBef>
          <a:spcPct val="20000"/>
        </a:spcBef>
        <a:spcAft>
          <a:spcPct val="0"/>
        </a:spcAft>
        <a:buFont typeface="Arial" pitchFamily="34" charset="0"/>
        <a:buChar char="•"/>
        <a:defRPr sz="1800" kern="1200">
          <a:solidFill>
            <a:schemeClr val="tx1"/>
          </a:solidFill>
          <a:latin typeface="Calibri" pitchFamily="34" charset="0"/>
          <a:ea typeface="+mn-ea"/>
          <a:cs typeface="+mn-cs"/>
        </a:defRPr>
      </a:lvl1pPr>
      <a:lvl2pPr marL="400050" indent="-225425" algn="l" rtl="0" eaLnBrk="1" fontAlgn="base" hangingPunct="1">
        <a:spcBef>
          <a:spcPct val="20000"/>
        </a:spcBef>
        <a:spcAft>
          <a:spcPct val="0"/>
        </a:spcAft>
        <a:buFont typeface="Arial" charset="0"/>
        <a:buChar char="–"/>
        <a:defRPr sz="1600" kern="1200">
          <a:solidFill>
            <a:schemeClr val="tx1"/>
          </a:solidFill>
          <a:latin typeface="Calibri" pitchFamily="34" charset="0"/>
          <a:ea typeface="+mn-ea"/>
          <a:cs typeface="+mn-cs"/>
        </a:defRPr>
      </a:lvl2pPr>
      <a:lvl3pPr marL="579438" indent="-176213" algn="l" rtl="0" eaLnBrk="1" fontAlgn="base" hangingPunct="1">
        <a:spcBef>
          <a:spcPct val="20000"/>
        </a:spcBef>
        <a:spcAft>
          <a:spcPct val="0"/>
        </a:spcAft>
        <a:buFont typeface="Arial" charset="0"/>
        <a:buChar char="•"/>
        <a:tabLst/>
        <a:defRPr sz="1600" kern="1200">
          <a:solidFill>
            <a:schemeClr val="tx1"/>
          </a:solidFill>
          <a:latin typeface="Calibri" pitchFamily="34" charset="0"/>
          <a:ea typeface="+mn-ea"/>
          <a:cs typeface="+mn-cs"/>
        </a:defRPr>
      </a:lvl3pPr>
      <a:lvl4pPr marL="804863" indent="-228600" algn="l" rtl="0" eaLnBrk="1" fontAlgn="base" hangingPunct="1">
        <a:spcBef>
          <a:spcPct val="20000"/>
        </a:spcBef>
        <a:spcAft>
          <a:spcPct val="0"/>
        </a:spcAft>
        <a:buFont typeface="Arial" charset="0"/>
        <a:buChar char="–"/>
        <a:tabLst/>
        <a:defRPr sz="1600" kern="1200">
          <a:solidFill>
            <a:schemeClr val="tx1"/>
          </a:solidFill>
          <a:latin typeface="Calibri" pitchFamily="34" charset="0"/>
          <a:ea typeface="+mn-ea"/>
          <a:cs typeface="+mn-cs"/>
        </a:defRPr>
      </a:lvl4pPr>
      <a:lvl5pPr marL="1033463" indent="-228600" algn="l" rtl="0" eaLnBrk="1" fontAlgn="base" hangingPunct="1">
        <a:spcBef>
          <a:spcPct val="20000"/>
        </a:spcBef>
        <a:spcAft>
          <a:spcPct val="0"/>
        </a:spcAft>
        <a:buFont typeface="Arial" charset="0"/>
        <a:buChar char="»"/>
        <a:defRPr sz="16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44"/>
        <p:cNvGrpSpPr/>
        <p:nvPr/>
      </p:nvGrpSpPr>
      <p:grpSpPr>
        <a:xfrm>
          <a:off x="0" y="0"/>
          <a:ext cx="0" cy="0"/>
          <a:chOff x="0" y="0"/>
          <a:chExt cx="0" cy="0"/>
        </a:xfrm>
      </p:grpSpPr>
      <p:sp>
        <p:nvSpPr>
          <p:cNvPr id="46" name="Google Shape;46;p3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Title Placeholder 1">
            <a:extLst>
              <a:ext uri="{FF2B5EF4-FFF2-40B4-BE49-F238E27FC236}">
                <a16:creationId xmlns:a16="http://schemas.microsoft.com/office/drawing/2014/main" id="{E0E22AD6-17DE-8D4A-B9C5-759DAFCDDAD6}"/>
              </a:ext>
            </a:extLst>
          </p:cNvPr>
          <p:cNvSpPr>
            <a:spLocks noGrp="1"/>
          </p:cNvSpPr>
          <p:nvPr>
            <p:ph type="title"/>
          </p:nvPr>
        </p:nvSpPr>
        <p:spPr>
          <a:xfrm>
            <a:off x="415600" y="503766"/>
            <a:ext cx="10515600" cy="524801"/>
          </a:xfrm>
          <a:prstGeom prst="rect">
            <a:avLst/>
          </a:prstGeom>
        </p:spPr>
        <p:txBody>
          <a:bodyPr vert="horz" lIns="91440" tIns="45720" rIns="91440" bIns="45720" rtlCol="0" anchor="ctr">
            <a:normAutofit/>
          </a:bodyPr>
          <a:lstStyle/>
          <a:p>
            <a:r>
              <a:rPr lang="pt-BR" dirty="0"/>
              <a:t>Clique para editar o título Mestre</a:t>
            </a:r>
            <a:endParaRPr lang="en-US" dirty="0"/>
          </a:p>
        </p:txBody>
      </p:sp>
      <p:pic>
        <p:nvPicPr>
          <p:cNvPr id="10" name="Picture 9" descr="A picture containing rainbow&#10;&#10;Description automatically generated">
            <a:extLst>
              <a:ext uri="{FF2B5EF4-FFF2-40B4-BE49-F238E27FC236}">
                <a16:creationId xmlns:a16="http://schemas.microsoft.com/office/drawing/2014/main" id="{FE24E913-88EF-4E42-97CC-79CAA3B3507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 y="6333201"/>
            <a:ext cx="3126641" cy="524800"/>
          </a:xfrm>
          <a:prstGeom prst="rect">
            <a:avLst/>
          </a:prstGeom>
        </p:spPr>
      </p:pic>
      <p:pic>
        <p:nvPicPr>
          <p:cNvPr id="11" name="Picture 10" descr="Logo&#10;&#10;Description automatically generated">
            <a:extLst>
              <a:ext uri="{FF2B5EF4-FFF2-40B4-BE49-F238E27FC236}">
                <a16:creationId xmlns:a16="http://schemas.microsoft.com/office/drawing/2014/main" id="{7F017B13-D982-9749-A7AB-9DA118F2883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65160" y="6447099"/>
            <a:ext cx="318449" cy="410901"/>
          </a:xfrm>
          <a:prstGeom prst="rect">
            <a:avLst/>
          </a:prstGeom>
        </p:spPr>
      </p:pic>
      <p:pic>
        <p:nvPicPr>
          <p:cNvPr id="12" name="Picture 11" descr="Logo, company name&#10;&#10;Description automatically generated">
            <a:extLst>
              <a:ext uri="{FF2B5EF4-FFF2-40B4-BE49-F238E27FC236}">
                <a16:creationId xmlns:a16="http://schemas.microsoft.com/office/drawing/2014/main" id="{B95373BB-8D61-984F-AFF5-B903149A14CE}"/>
              </a:ext>
            </a:extLst>
          </p:cNvPr>
          <p:cNvPicPr>
            <a:picLocks noChangeAspect="1"/>
          </p:cNvPicPr>
          <p:nvPr/>
        </p:nvPicPr>
        <p:blipFill rotWithShape="1">
          <a:blip r:embed="rId12" cstate="hqprint">
            <a:alphaModFix amt="3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10223667" y="6358724"/>
            <a:ext cx="1174200" cy="373547"/>
          </a:xfrm>
          <a:prstGeom prst="rect">
            <a:avLst/>
          </a:prstGeom>
        </p:spPr>
      </p:pic>
      <p:sp>
        <p:nvSpPr>
          <p:cNvPr id="13" name="Shape 44">
            <a:extLst>
              <a:ext uri="{FF2B5EF4-FFF2-40B4-BE49-F238E27FC236}">
                <a16:creationId xmlns:a16="http://schemas.microsoft.com/office/drawing/2014/main" id="{27F2BD4C-738C-A44A-AC6E-F9BB26E85FB7}"/>
              </a:ext>
            </a:extLst>
          </p:cNvPr>
          <p:cNvSpPr/>
          <p:nvPr/>
        </p:nvSpPr>
        <p:spPr>
          <a:xfrm>
            <a:off x="5533209" y="6574638"/>
            <a:ext cx="4461157" cy="16421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0" marR="0" lvl="0" indent="0" algn="r" defTabSz="728115" rtl="0" eaLnBrk="1" fontAlgn="auto" latinLnBrk="0" hangingPunct="1">
              <a:lnSpc>
                <a:spcPct val="100000"/>
              </a:lnSpc>
              <a:spcBef>
                <a:spcPts val="0"/>
              </a:spcBef>
              <a:spcAft>
                <a:spcPts val="0"/>
              </a:spcAft>
              <a:buClr>
                <a:srgbClr val="000000"/>
              </a:buClr>
              <a:buSzTx/>
              <a:buFont typeface="Arial"/>
              <a:buNone/>
              <a:tabLst/>
              <a:defRPr sz="1800"/>
            </a:pPr>
            <a:r>
              <a:rPr lang="pt-BR" sz="1067" dirty="0">
                <a:solidFill>
                  <a:schemeClr val="bg1">
                    <a:lumMod val="65000"/>
                  </a:schemeClr>
                </a:solidFill>
                <a:latin typeface="Helvetica"/>
                <a:ea typeface="Helvetica"/>
                <a:cs typeface="Helvetica"/>
                <a:sym typeface="Helvetica"/>
              </a:rPr>
              <a:t>© </a:t>
            </a:r>
            <a:r>
              <a:rPr lang="en-US" sz="933" dirty="0">
                <a:solidFill>
                  <a:schemeClr val="bg1">
                    <a:lumMod val="65000"/>
                  </a:schemeClr>
                </a:solidFill>
                <a:latin typeface="Helvetica"/>
                <a:ea typeface="Helvetica"/>
                <a:cs typeface="Helvetica"/>
                <a:sym typeface="Helvetica"/>
              </a:rPr>
              <a:t>2015 – 2021 B</a:t>
            </a:r>
            <a:r>
              <a:rPr sz="933" dirty="0">
                <a:solidFill>
                  <a:schemeClr val="bg1">
                    <a:lumMod val="65000"/>
                  </a:schemeClr>
                </a:solidFill>
                <a:latin typeface="Helvetica"/>
                <a:ea typeface="Helvetica"/>
                <a:cs typeface="Helvetica"/>
                <a:sym typeface="Helvetica"/>
              </a:rPr>
              <a:t>oston Innovation Gateway</a:t>
            </a:r>
            <a:r>
              <a:rPr lang="en-US" sz="933" dirty="0">
                <a:solidFill>
                  <a:schemeClr val="bg1">
                    <a:lumMod val="65000"/>
                  </a:schemeClr>
                </a:solidFill>
                <a:latin typeface="Helvetica"/>
                <a:ea typeface="Helvetica"/>
                <a:cs typeface="Helvetica"/>
                <a:sym typeface="Helvetica"/>
              </a:rPr>
              <a:t> and IXL Center, Inc.</a:t>
            </a:r>
            <a:r>
              <a:rPr sz="933" dirty="0">
                <a:solidFill>
                  <a:schemeClr val="bg1">
                    <a:lumMod val="65000"/>
                  </a:schemeClr>
                </a:solidFill>
                <a:latin typeface="Helvetica"/>
                <a:ea typeface="Helvetica"/>
                <a:cs typeface="Helvetica"/>
                <a:sym typeface="Helvetica"/>
              </a:rPr>
              <a:t> </a:t>
            </a:r>
            <a:r>
              <a:rPr lang="en-US" sz="933" dirty="0">
                <a:solidFill>
                  <a:schemeClr val="bg1">
                    <a:lumMod val="65000"/>
                  </a:schemeClr>
                </a:solidFill>
                <a:latin typeface="Helvetica"/>
                <a:ea typeface="Helvetica"/>
                <a:cs typeface="Helvetica"/>
                <a:sym typeface="Helvetica"/>
              </a:rPr>
              <a:t>All rights reserved.</a:t>
            </a:r>
            <a:endParaRPr sz="1333" dirty="0">
              <a:solidFill>
                <a:schemeClr val="bg1">
                  <a:lumMod val="65000"/>
                </a:schemeClr>
              </a:solidFill>
              <a:latin typeface="Helvetica"/>
              <a:ea typeface="Helvetica"/>
              <a:cs typeface="Helvetica"/>
              <a:sym typeface="Helvetica"/>
            </a:endParaRPr>
          </a:p>
        </p:txBody>
      </p:sp>
      <p:sp>
        <p:nvSpPr>
          <p:cNvPr id="14" name="Rectangle 13">
            <a:extLst>
              <a:ext uri="{FF2B5EF4-FFF2-40B4-BE49-F238E27FC236}">
                <a16:creationId xmlns:a16="http://schemas.microsoft.com/office/drawing/2014/main" id="{FEFAE29A-7CAB-4D3F-82FE-69C90E3EACA6}"/>
              </a:ext>
            </a:extLst>
          </p:cNvPr>
          <p:cNvSpPr>
            <a:spLocks noChangeArrowheads="1"/>
          </p:cNvSpPr>
          <p:nvPr userDrawn="1">
            <p:custDataLst>
              <p:tags r:id="rId9"/>
            </p:custDataLst>
          </p:nvPr>
        </p:nvSpPr>
        <p:spPr bwMode="auto">
          <a:xfrm>
            <a:off x="11699452" y="6510532"/>
            <a:ext cx="437445" cy="184666"/>
          </a:xfrm>
          <a:prstGeom prst="rect">
            <a:avLst/>
          </a:prstGeom>
          <a:noFill/>
          <a:ln w="12700">
            <a:noFill/>
            <a:miter lim="800000"/>
            <a:headEnd/>
            <a:tailEnd/>
          </a:ln>
          <a:effectLst/>
        </p:spPr>
        <p:txBody>
          <a:bodyPr wrap="square" lIns="0" tIns="0" rIns="0" bIns="0">
            <a:spAutoFit/>
          </a:bodyPr>
          <a:lstStyle/>
          <a:p>
            <a:pPr algn="l" eaLnBrk="0" fontAlgn="base" hangingPunct="0">
              <a:spcBef>
                <a:spcPct val="0"/>
              </a:spcBef>
              <a:spcAft>
                <a:spcPct val="0"/>
              </a:spcAft>
              <a:defRPr/>
            </a:pPr>
            <a:fld id="{016CA513-2E50-420E-8F33-349687C5785E}" type="slidenum">
              <a:rPr lang="en-US" sz="1200" b="1">
                <a:solidFill>
                  <a:schemeClr val="bg1">
                    <a:lumMod val="75000"/>
                  </a:schemeClr>
                </a:solidFill>
                <a:latin typeface="Calibri" pitchFamily="34" charset="0"/>
                <a:cs typeface="Calibri" pitchFamily="34" charset="0"/>
              </a:rPr>
              <a:pPr algn="l" eaLnBrk="0" fontAlgn="base" hangingPunct="0">
                <a:spcBef>
                  <a:spcPct val="0"/>
                </a:spcBef>
                <a:spcAft>
                  <a:spcPct val="0"/>
                </a:spcAft>
                <a:defRPr/>
              </a:pPr>
              <a:t>‹#›</a:t>
            </a:fld>
            <a:endParaRPr lang="en-US" sz="1200" b="1" dirty="0">
              <a:solidFill>
                <a:schemeClr val="bg1">
                  <a:lumMod val="75000"/>
                </a:schemeClr>
              </a:solidFill>
              <a:latin typeface="Calibri" pitchFamily="34" charset="0"/>
              <a:cs typeface="Calibri" pitchFamily="34" charset="0"/>
            </a:endParaRPr>
          </a:p>
        </p:txBody>
      </p:sp>
      <p:cxnSp>
        <p:nvCxnSpPr>
          <p:cNvPr id="15" name="Straight Connector 14">
            <a:extLst>
              <a:ext uri="{FF2B5EF4-FFF2-40B4-BE49-F238E27FC236}">
                <a16:creationId xmlns:a16="http://schemas.microsoft.com/office/drawing/2014/main" id="{646BDC8F-16CB-46FA-B0E7-8ADF2AB87440}"/>
              </a:ext>
            </a:extLst>
          </p:cNvPr>
          <p:cNvCxnSpPr/>
          <p:nvPr userDrawn="1"/>
        </p:nvCxnSpPr>
        <p:spPr>
          <a:xfrm>
            <a:off x="11547265" y="6426318"/>
            <a:ext cx="0" cy="2692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227920"/>
      </p:ext>
    </p:extLst>
  </p:cSld>
  <p:clrMap bg1="lt1" tx1="dk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40" r:id="rId5"/>
    <p:sldLayoutId id="2147484041" r:id="rId6"/>
    <p:sldLayoutId id="2147484042"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507" b="1" i="0" u="none" strike="noStrike" cap="none" baseline="0">
          <a:solidFill>
            <a:srgbClr val="005E8B"/>
          </a:solidFill>
          <a:latin typeface="Montserrat SemiBold" panose="020B06040202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12575-1D4D-1C4C-9D0F-21092A43610A}"/>
              </a:ext>
            </a:extLst>
          </p:cNvPr>
          <p:cNvPicPr>
            <a:picLocks noChangeAspect="1"/>
          </p:cNvPicPr>
          <p:nvPr userDrawn="1"/>
        </p:nvPicPr>
        <p:blipFill>
          <a:blip r:embed="rId10"/>
          <a:stretch>
            <a:fillRect/>
          </a:stretch>
        </p:blipFill>
        <p:spPr>
          <a:xfrm>
            <a:off x="1587" y="0"/>
            <a:ext cx="12188826" cy="6858000"/>
          </a:xfrm>
          <a:prstGeom prst="rect">
            <a:avLst/>
          </a:prstGeom>
        </p:spPr>
      </p:pic>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
        <p:nvSpPr>
          <p:cNvPr id="4" name="Footer Placeholder 3">
            <a:extLst>
              <a:ext uri="{FF2B5EF4-FFF2-40B4-BE49-F238E27FC236}">
                <a16:creationId xmlns:a16="http://schemas.microsoft.com/office/drawing/2014/main" id="{159EC3A0-ABE8-4B45-9C01-EBE773E329A2}"/>
              </a:ext>
            </a:extLst>
          </p:cNvPr>
          <p:cNvSpPr>
            <a:spLocks noGrp="1"/>
          </p:cNvSpPr>
          <p:nvPr>
            <p:ph type="ftr" sz="quarter" idx="3"/>
          </p:nvPr>
        </p:nvSpPr>
        <p:spPr>
          <a:xfrm>
            <a:off x="4039136" y="6356351"/>
            <a:ext cx="411372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647122370"/>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4"/>
            <a:ext cx="141028"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3922" y="6559837"/>
            <a:ext cx="440711" cy="92333"/>
          </a:xfrm>
          <a:prstGeom prst="rect">
            <a:avLst/>
          </a:prstGeom>
          <a:noFill/>
        </p:spPr>
        <p:txBody>
          <a:bodyPr wrap="none" lIns="0" tIns="0" rIns="0" bIns="0" rtlCol="0">
            <a:spAutoFit/>
          </a:bodyPr>
          <a:lstStyle/>
          <a:p>
            <a:pPr marL="0" marR="0" indent="0" algn="l" defTabSz="108796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CUSTOMER</a:t>
            </a:r>
          </a:p>
        </p:txBody>
      </p:sp>
      <p:sp>
        <p:nvSpPr>
          <p:cNvPr id="10" name="Copyright"/>
          <p:cNvSpPr txBox="1"/>
          <p:nvPr userDrawn="1"/>
        </p:nvSpPr>
        <p:spPr bwMode="black">
          <a:xfrm>
            <a:off x="503870" y="6559837"/>
            <a:ext cx="2269088" cy="92333"/>
          </a:xfrm>
          <a:prstGeom prst="rect">
            <a:avLst/>
          </a:prstGeom>
          <a:noFill/>
        </p:spPr>
        <p:txBody>
          <a:bodyPr wrap="square" lIns="0" tIns="0" rIns="0" bIns="0" rtlCol="0">
            <a:spAutoFit/>
          </a:bodyPr>
          <a:lstStyle/>
          <a:p>
            <a:pPr marL="84075" marR="0" indent="-84075" algn="l" defTabSz="108796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2021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213349957"/>
      </p:ext>
    </p:extLst>
  </p:cSld>
  <p:clrMap bg1="dk1" tx1="lt1" bg2="dk2"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 id="2147484110" r:id="rId18"/>
    <p:sldLayoutId id="2147484111" r:id="rId19"/>
    <p:sldLayoutId id="2147484112" r:id="rId20"/>
    <p:sldLayoutId id="2147484113" r:id="rId21"/>
    <p:sldLayoutId id="2147484114" r:id="rId22"/>
    <p:sldLayoutId id="2147484115" r:id="rId23"/>
    <p:sldLayoutId id="2147484116" r:id="rId24"/>
    <p:sldLayoutId id="2147484117" r:id="rId25"/>
    <p:sldLayoutId id="2147484118" r:id="rId26"/>
    <p:sldLayoutId id="2147484119" r:id="rId27"/>
    <p:sldLayoutId id="2147484120" r:id="rId28"/>
    <p:sldLayoutId id="2147484121" r:id="rId29"/>
    <p:sldLayoutId id="2147484122" r:id="rId30"/>
    <p:sldLayoutId id="2147484123" r:id="rId31"/>
    <p:sldLayoutId id="2147484124" r:id="rId32"/>
    <p:sldLayoutId id="2147484125" r:id="rId33"/>
    <p:sldLayoutId id="2147484126" r:id="rId34"/>
    <p:sldLayoutId id="2147484127" r:id="rId35"/>
    <p:sldLayoutId id="2147484128" r:id="rId36"/>
    <p:sldLayoutId id="2147484129" r:id="rId37"/>
    <p:sldLayoutId id="2147484130" r:id="rId38"/>
    <p:sldLayoutId id="2147484131" r:id="rId39"/>
    <p:sldLayoutId id="2147484132" r:id="rId40"/>
    <p:sldLayoutId id="2147484133" r:id="rId41"/>
    <p:sldLayoutId id="2147484134" r:id="rId42"/>
  </p:sldLayoutIdLst>
  <p:hf sldNum="0" hdr="0" ftr="0" dt="0"/>
  <p:txStyles>
    <p:titleStyle>
      <a:lvl1pPr algn="l" defTabSz="1087960" rtl="0" eaLnBrk="1" latinLnBrk="0" hangingPunct="1">
        <a:spcBef>
          <a:spcPct val="0"/>
        </a:spcBef>
        <a:buNone/>
        <a:defRPr sz="2398" b="1" kern="1200" baseline="0">
          <a:solidFill>
            <a:schemeClr val="tx1"/>
          </a:solidFill>
          <a:latin typeface="BentonSans Bold" panose="02000503000000020004" pitchFamily="2" charset="0"/>
          <a:ea typeface="+mj-ea"/>
          <a:cs typeface="+mj-cs"/>
        </a:defRPr>
      </a:lvl1pPr>
    </p:titleStyle>
    <p:bodyStyle>
      <a:lvl1pPr marL="0" indent="0" algn="l" defTabSz="1087960" rtl="0" eaLnBrk="1" latinLnBrk="0" hangingPunct="1">
        <a:spcBef>
          <a:spcPts val="1798"/>
        </a:spcBef>
        <a:buClr>
          <a:schemeClr val="accent1"/>
        </a:buClr>
        <a:buSzPct val="80000"/>
        <a:buFontTx/>
        <a:buNone/>
        <a:defRPr sz="1998" b="0" kern="1200">
          <a:solidFill>
            <a:schemeClr val="tx1"/>
          </a:solidFill>
          <a:latin typeface="BentonSans Regular" panose="02000503000000020004" pitchFamily="2" charset="0"/>
          <a:ea typeface="+mn-ea"/>
          <a:cs typeface="+mn-cs"/>
        </a:defRPr>
      </a:lvl1pPr>
      <a:lvl2pPr marL="179865" indent="-179865" algn="l" defTabSz="1087960" rtl="0" eaLnBrk="1" latinLnBrk="0" hangingPunct="1">
        <a:spcBef>
          <a:spcPts val="600"/>
        </a:spcBef>
        <a:buClr>
          <a:schemeClr val="accent1"/>
        </a:buClr>
        <a:buSzPct val="100000"/>
        <a:buFont typeface="Wingdings" pitchFamily="2" charset="2"/>
        <a:buChar char="§"/>
        <a:defRPr sz="1798" kern="1200">
          <a:solidFill>
            <a:schemeClr val="tx1"/>
          </a:solidFill>
          <a:latin typeface="BentonSans Regular" panose="02000503000000020004" pitchFamily="2" charset="0"/>
          <a:ea typeface="+mn-ea"/>
          <a:cs typeface="+mn-cs"/>
        </a:defRPr>
      </a:lvl2pPr>
      <a:lvl3pPr marL="358577" indent="-179289" algn="l" defTabSz="1087960" rtl="0" eaLnBrk="1" latinLnBrk="0" hangingPunct="1">
        <a:spcBef>
          <a:spcPts val="300"/>
        </a:spcBef>
        <a:buClr>
          <a:schemeClr val="tx1"/>
        </a:buClr>
        <a:buSzPct val="100000"/>
        <a:buFont typeface="Arial" panose="020B0604020202020204" pitchFamily="34" charset="0"/>
        <a:buChar char="–"/>
        <a:defRPr lang="en-US" sz="1798" kern="1200" noProof="0" dirty="0" smtClean="0">
          <a:solidFill>
            <a:schemeClr val="tx1"/>
          </a:solidFill>
          <a:latin typeface="BentonSans Regular" panose="02000503000000020004" pitchFamily="2" charset="0"/>
          <a:ea typeface="+mn-ea"/>
          <a:cs typeface="+mn-cs"/>
        </a:defRPr>
      </a:lvl3pPr>
      <a:lvl4pPr marL="539595" indent="-179865" algn="l" defTabSz="1087960"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460" indent="-179865" algn="l" defTabSz="1087960"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188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86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848"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82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60" rtl="0" eaLnBrk="1" latinLnBrk="0" hangingPunct="1">
        <a:defRPr sz="2098" kern="1200">
          <a:solidFill>
            <a:schemeClr val="tx1"/>
          </a:solidFill>
          <a:latin typeface="+mn-lt"/>
          <a:ea typeface="+mn-ea"/>
          <a:cs typeface="+mn-cs"/>
        </a:defRPr>
      </a:lvl1pPr>
      <a:lvl2pPr marL="543980" algn="l" defTabSz="1087960" rtl="0" eaLnBrk="1" latinLnBrk="0" hangingPunct="1">
        <a:defRPr sz="2098" kern="1200">
          <a:solidFill>
            <a:schemeClr val="tx1"/>
          </a:solidFill>
          <a:latin typeface="+mn-lt"/>
          <a:ea typeface="+mn-ea"/>
          <a:cs typeface="+mn-cs"/>
        </a:defRPr>
      </a:lvl2pPr>
      <a:lvl3pPr marL="1087960" algn="l" defTabSz="1087960" rtl="0" eaLnBrk="1" latinLnBrk="0" hangingPunct="1">
        <a:defRPr sz="2098" kern="1200">
          <a:solidFill>
            <a:schemeClr val="tx1"/>
          </a:solidFill>
          <a:latin typeface="+mn-lt"/>
          <a:ea typeface="+mn-ea"/>
          <a:cs typeface="+mn-cs"/>
        </a:defRPr>
      </a:lvl3pPr>
      <a:lvl4pPr marL="1631939" algn="l" defTabSz="1087960" rtl="0" eaLnBrk="1" latinLnBrk="0" hangingPunct="1">
        <a:defRPr sz="2098" kern="1200">
          <a:solidFill>
            <a:schemeClr val="tx1"/>
          </a:solidFill>
          <a:latin typeface="+mn-lt"/>
          <a:ea typeface="+mn-ea"/>
          <a:cs typeface="+mn-cs"/>
        </a:defRPr>
      </a:lvl4pPr>
      <a:lvl5pPr marL="2175919" algn="l" defTabSz="1087960" rtl="0" eaLnBrk="1" latinLnBrk="0" hangingPunct="1">
        <a:defRPr sz="2098" kern="1200">
          <a:solidFill>
            <a:schemeClr val="tx1"/>
          </a:solidFill>
          <a:latin typeface="+mn-lt"/>
          <a:ea typeface="+mn-ea"/>
          <a:cs typeface="+mn-cs"/>
        </a:defRPr>
      </a:lvl5pPr>
      <a:lvl6pPr marL="2719900" algn="l" defTabSz="1087960" rtl="0" eaLnBrk="1" latinLnBrk="0" hangingPunct="1">
        <a:defRPr sz="2098" kern="1200">
          <a:solidFill>
            <a:schemeClr val="tx1"/>
          </a:solidFill>
          <a:latin typeface="+mn-lt"/>
          <a:ea typeface="+mn-ea"/>
          <a:cs typeface="+mn-cs"/>
        </a:defRPr>
      </a:lvl6pPr>
      <a:lvl7pPr marL="3263880" algn="l" defTabSz="1087960" rtl="0" eaLnBrk="1" latinLnBrk="0" hangingPunct="1">
        <a:defRPr sz="2098" kern="1200">
          <a:solidFill>
            <a:schemeClr val="tx1"/>
          </a:solidFill>
          <a:latin typeface="+mn-lt"/>
          <a:ea typeface="+mn-ea"/>
          <a:cs typeface="+mn-cs"/>
        </a:defRPr>
      </a:lvl7pPr>
      <a:lvl8pPr marL="3807859" algn="l" defTabSz="1087960" rtl="0" eaLnBrk="1" latinLnBrk="0" hangingPunct="1">
        <a:defRPr sz="2098" kern="1200">
          <a:solidFill>
            <a:schemeClr val="tx1"/>
          </a:solidFill>
          <a:latin typeface="+mn-lt"/>
          <a:ea typeface="+mn-ea"/>
          <a:cs typeface="+mn-cs"/>
        </a:defRPr>
      </a:lvl8pPr>
      <a:lvl9pPr marL="4351839" algn="l" defTabSz="1087960"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4"/>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3924" y="6559837"/>
            <a:ext cx="278850" cy="92333"/>
          </a:xfrm>
          <a:prstGeom prst="rect">
            <a:avLst/>
          </a:prstGeom>
          <a:noFill/>
        </p:spPr>
        <p:txBody>
          <a:bodyPr wrap="none" lIns="0" tIns="0" rIns="0" bIns="0" rtlCol="0">
            <a:spAutoFit/>
          </a:bodyPr>
          <a:lstStyle/>
          <a:p>
            <a:pPr marL="0" marR="0" indent="0" algn="l" defTabSz="1087905"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PUBLIC</a:t>
            </a:r>
          </a:p>
        </p:txBody>
      </p:sp>
      <p:sp>
        <p:nvSpPr>
          <p:cNvPr id="10" name="Copyright"/>
          <p:cNvSpPr txBox="1"/>
          <p:nvPr userDrawn="1"/>
        </p:nvSpPr>
        <p:spPr bwMode="black">
          <a:xfrm>
            <a:off x="503870" y="6559837"/>
            <a:ext cx="2269088" cy="92333"/>
          </a:xfrm>
          <a:prstGeom prst="rect">
            <a:avLst/>
          </a:prstGeom>
          <a:noFill/>
        </p:spPr>
        <p:txBody>
          <a:bodyPr wrap="square" lIns="0" tIns="0" rIns="0" bIns="0" rtlCol="0">
            <a:spAutoFit/>
          </a:bodyPr>
          <a:lstStyle/>
          <a:p>
            <a:pPr marL="84071" marR="0" indent="-84071" algn="l" defTabSz="1087905"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2021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4276373973"/>
      </p:ext>
    </p:extLst>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7" r:id="rId29"/>
    <p:sldLayoutId id="2147484228" r:id="rId30"/>
    <p:sldLayoutId id="2147484229" r:id="rId31"/>
    <p:sldLayoutId id="2147484230" r:id="rId32"/>
    <p:sldLayoutId id="2147484231" r:id="rId33"/>
    <p:sldLayoutId id="2147484232" r:id="rId34"/>
    <p:sldLayoutId id="2147484233" r:id="rId35"/>
    <p:sldLayoutId id="2147484234" r:id="rId36"/>
    <p:sldLayoutId id="2147484235" r:id="rId37"/>
    <p:sldLayoutId id="2147484236" r:id="rId38"/>
    <p:sldLayoutId id="2147484237" r:id="rId39"/>
  </p:sldLayoutIdLst>
  <p:hf sldNum="0" hdr="0" ftr="0" dt="0"/>
  <p:txStyles>
    <p:titleStyle>
      <a:lvl1pPr algn="l" defTabSz="1087905" rtl="0" eaLnBrk="1" latinLnBrk="0" hangingPunct="1">
        <a:spcBef>
          <a:spcPct val="0"/>
        </a:spcBef>
        <a:buNone/>
        <a:defRPr sz="2398" b="1" kern="1200" baseline="0">
          <a:solidFill>
            <a:schemeClr val="tx1"/>
          </a:solidFill>
          <a:latin typeface="BentonSans Bold" panose="02000503000000020004" pitchFamily="2" charset="0"/>
          <a:ea typeface="+mj-ea"/>
          <a:cs typeface="+mj-cs"/>
        </a:defRPr>
      </a:lvl1pPr>
    </p:titleStyle>
    <p:bodyStyle>
      <a:lvl1pPr marL="0" indent="0" algn="l" defTabSz="1087905" rtl="0" eaLnBrk="1" latinLnBrk="0" hangingPunct="1">
        <a:spcBef>
          <a:spcPts val="1798"/>
        </a:spcBef>
        <a:buClr>
          <a:schemeClr val="accent1"/>
        </a:buClr>
        <a:buSzPct val="80000"/>
        <a:buFontTx/>
        <a:buNone/>
        <a:defRPr sz="1998" b="0" kern="1200">
          <a:solidFill>
            <a:schemeClr val="tx1"/>
          </a:solidFill>
          <a:latin typeface="BentonSans Regular" panose="02000503000000020004" pitchFamily="2" charset="0"/>
          <a:ea typeface="+mn-ea"/>
          <a:cs typeface="+mn-cs"/>
        </a:defRPr>
      </a:lvl1pPr>
      <a:lvl2pPr marL="179856" indent="-179856" algn="l" defTabSz="1087905" rtl="0" eaLnBrk="1" latinLnBrk="0" hangingPunct="1">
        <a:spcBef>
          <a:spcPts val="600"/>
        </a:spcBef>
        <a:buClr>
          <a:schemeClr val="accent1"/>
        </a:buClr>
        <a:buSzPct val="100000"/>
        <a:buFont typeface="Wingdings" pitchFamily="2" charset="2"/>
        <a:buChar char="§"/>
        <a:defRPr sz="1798" kern="1200">
          <a:solidFill>
            <a:schemeClr val="tx1"/>
          </a:solidFill>
          <a:latin typeface="BentonSans Regular" panose="02000503000000020004" pitchFamily="2" charset="0"/>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lang="en-US" sz="1798" kern="1200" noProof="0" dirty="0" smtClean="0">
          <a:solidFill>
            <a:schemeClr val="tx1"/>
          </a:solidFill>
          <a:latin typeface="BentonSans Regular" panose="02000503000000020004" pitchFamily="2" charset="0"/>
          <a:ea typeface="+mn-ea"/>
          <a:cs typeface="+mn-cs"/>
        </a:defRPr>
      </a:lvl3pPr>
      <a:lvl4pPr marL="539568" indent="-179856" algn="l" defTabSz="1087905"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05" rtl="0" eaLnBrk="1" latinLnBrk="0" hangingPunct="1">
        <a:defRPr sz="2098" kern="1200">
          <a:solidFill>
            <a:schemeClr val="tx1"/>
          </a:solidFill>
          <a:latin typeface="+mn-lt"/>
          <a:ea typeface="+mn-ea"/>
          <a:cs typeface="+mn-cs"/>
        </a:defRPr>
      </a:lvl1pPr>
      <a:lvl2pPr marL="543953" algn="l" defTabSz="1087905" rtl="0" eaLnBrk="1" latinLnBrk="0" hangingPunct="1">
        <a:defRPr sz="2098" kern="1200">
          <a:solidFill>
            <a:schemeClr val="tx1"/>
          </a:solidFill>
          <a:latin typeface="+mn-lt"/>
          <a:ea typeface="+mn-ea"/>
          <a:cs typeface="+mn-cs"/>
        </a:defRPr>
      </a:lvl2pPr>
      <a:lvl3pPr marL="1087905" algn="l" defTabSz="1087905" rtl="0" eaLnBrk="1" latinLnBrk="0" hangingPunct="1">
        <a:defRPr sz="2098" kern="1200">
          <a:solidFill>
            <a:schemeClr val="tx1"/>
          </a:solidFill>
          <a:latin typeface="+mn-lt"/>
          <a:ea typeface="+mn-ea"/>
          <a:cs typeface="+mn-cs"/>
        </a:defRPr>
      </a:lvl3pPr>
      <a:lvl4pPr marL="1631857" algn="l" defTabSz="1087905" rtl="0" eaLnBrk="1" latinLnBrk="0" hangingPunct="1">
        <a:defRPr sz="2098" kern="1200">
          <a:solidFill>
            <a:schemeClr val="tx1"/>
          </a:solidFill>
          <a:latin typeface="+mn-lt"/>
          <a:ea typeface="+mn-ea"/>
          <a:cs typeface="+mn-cs"/>
        </a:defRPr>
      </a:lvl4pPr>
      <a:lvl5pPr marL="2175810" algn="l" defTabSz="1087905" rtl="0" eaLnBrk="1" latinLnBrk="0" hangingPunct="1">
        <a:defRPr sz="2098" kern="1200">
          <a:solidFill>
            <a:schemeClr val="tx1"/>
          </a:solidFill>
          <a:latin typeface="+mn-lt"/>
          <a:ea typeface="+mn-ea"/>
          <a:cs typeface="+mn-cs"/>
        </a:defRPr>
      </a:lvl5pPr>
      <a:lvl6pPr marL="2719764" algn="l" defTabSz="1087905" rtl="0" eaLnBrk="1" latinLnBrk="0" hangingPunct="1">
        <a:defRPr sz="2098" kern="1200">
          <a:solidFill>
            <a:schemeClr val="tx1"/>
          </a:solidFill>
          <a:latin typeface="+mn-lt"/>
          <a:ea typeface="+mn-ea"/>
          <a:cs typeface="+mn-cs"/>
        </a:defRPr>
      </a:lvl6pPr>
      <a:lvl7pPr marL="3263716" algn="l" defTabSz="1087905" rtl="0" eaLnBrk="1" latinLnBrk="0" hangingPunct="1">
        <a:defRPr sz="2098" kern="1200">
          <a:solidFill>
            <a:schemeClr val="tx1"/>
          </a:solidFill>
          <a:latin typeface="+mn-lt"/>
          <a:ea typeface="+mn-ea"/>
          <a:cs typeface="+mn-cs"/>
        </a:defRPr>
      </a:lvl7pPr>
      <a:lvl8pPr marL="3807668" algn="l" defTabSz="1087905" rtl="0" eaLnBrk="1" latinLnBrk="0" hangingPunct="1">
        <a:defRPr sz="2098" kern="1200">
          <a:solidFill>
            <a:schemeClr val="tx1"/>
          </a:solidFill>
          <a:latin typeface="+mn-lt"/>
          <a:ea typeface="+mn-ea"/>
          <a:cs typeface="+mn-cs"/>
        </a:defRPr>
      </a:lvl8pPr>
      <a:lvl9pPr marL="4351621" algn="l" defTabSz="1087905"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E425145-5259-4B69-B966-9CADFEAF3D72}"/>
              </a:ext>
            </a:extLst>
          </p:cNvPr>
          <p:cNvGraphicFramePr>
            <a:graphicFrameLocks noChangeAspect="1"/>
          </p:cNvGraphicFramePr>
          <p:nvPr userDrawn="1">
            <p:custDataLst>
              <p:tags r:id="rId51"/>
            </p:custDataLst>
            <p:extLst>
              <p:ext uri="{D42A27DB-BD31-4B8C-83A1-F6EECF244321}">
                <p14:modId xmlns:p14="http://schemas.microsoft.com/office/powerpoint/2010/main" val="210403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7" name="think-cell Slide" r:id="rId52" imgW="395" imgH="396" progId="TCLayout.ActiveDocument.1">
                  <p:embed/>
                </p:oleObj>
              </mc:Choice>
              <mc:Fallback>
                <p:oleObj name="think-cell Slide" r:id="rId52" imgW="395" imgH="396" progId="TCLayout.ActiveDocument.1">
                  <p:embed/>
                  <p:pic>
                    <p:nvPicPr>
                      <p:cNvPr id="5" name="Object 4" hidden="1">
                        <a:extLst>
                          <a:ext uri="{FF2B5EF4-FFF2-40B4-BE49-F238E27FC236}">
                            <a16:creationId xmlns:a16="http://schemas.microsoft.com/office/drawing/2014/main" id="{BE425145-5259-4B69-B966-9CADFEAF3D72}"/>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626689688"/>
      </p:ext>
    </p:extLst>
  </p:cSld>
  <p:clrMap bg1="dk1" tx1="lt1" bg2="dk2"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1" r:id="rId15"/>
    <p:sldLayoutId id="2147484282" r:id="rId16"/>
    <p:sldLayoutId id="2147484283" r:id="rId17"/>
    <p:sldLayoutId id="2147484284" r:id="rId18"/>
    <p:sldLayoutId id="2147484285" r:id="rId19"/>
    <p:sldLayoutId id="2147484286" r:id="rId20"/>
    <p:sldLayoutId id="2147484287" r:id="rId21"/>
    <p:sldLayoutId id="2147484288" r:id="rId22"/>
    <p:sldLayoutId id="2147484289" r:id="rId23"/>
    <p:sldLayoutId id="2147484290" r:id="rId24"/>
    <p:sldLayoutId id="2147484291" r:id="rId25"/>
    <p:sldLayoutId id="2147484292" r:id="rId26"/>
    <p:sldLayoutId id="2147484293" r:id="rId27"/>
    <p:sldLayoutId id="2147484294" r:id="rId28"/>
    <p:sldLayoutId id="2147484295" r:id="rId29"/>
    <p:sldLayoutId id="2147484296" r:id="rId30"/>
    <p:sldLayoutId id="2147484297" r:id="rId31"/>
    <p:sldLayoutId id="2147484298" r:id="rId32"/>
    <p:sldLayoutId id="2147484299" r:id="rId33"/>
    <p:sldLayoutId id="2147484300" r:id="rId34"/>
    <p:sldLayoutId id="2147484301" r:id="rId35"/>
    <p:sldLayoutId id="2147484302" r:id="rId36"/>
    <p:sldLayoutId id="2147484303" r:id="rId37"/>
    <p:sldLayoutId id="2147484304" r:id="rId38"/>
    <p:sldLayoutId id="2147484305" r:id="rId39"/>
    <p:sldLayoutId id="2147484306" r:id="rId40"/>
    <p:sldLayoutId id="2147484307" r:id="rId41"/>
    <p:sldLayoutId id="2147484308" r:id="rId42"/>
    <p:sldLayoutId id="2147484309" r:id="rId43"/>
    <p:sldLayoutId id="2147484310" r:id="rId44"/>
    <p:sldLayoutId id="2147484311" r:id="rId45"/>
    <p:sldLayoutId id="2147484312" r:id="rId46"/>
    <p:sldLayoutId id="2147484313" r:id="rId47"/>
    <p:sldLayoutId id="2147484314" r:id="rId48"/>
  </p:sldLayoutIdLst>
  <p:hf sldNum="0" hdr="0" ftr="0" dt="0"/>
  <p:txStyles>
    <p:titleStyle>
      <a:lvl1pPr algn="l" defTabSz="1087960" rtl="0" eaLnBrk="1" latinLnBrk="0" hangingPunct="1">
        <a:spcBef>
          <a:spcPct val="0"/>
        </a:spcBef>
        <a:buNone/>
        <a:defRPr sz="2398" b="1" kern="1200" baseline="0">
          <a:solidFill>
            <a:schemeClr val="tx1"/>
          </a:solidFill>
          <a:latin typeface="BentonSans Bold" panose="02000503000000020004" pitchFamily="2" charset="0"/>
          <a:ea typeface="+mj-ea"/>
          <a:cs typeface="+mj-cs"/>
        </a:defRPr>
      </a:lvl1pPr>
    </p:titleStyle>
    <p:bodyStyle>
      <a:lvl1pPr marL="0" indent="0" algn="l" defTabSz="1087960" rtl="0" eaLnBrk="1" latinLnBrk="0" hangingPunct="1">
        <a:spcBef>
          <a:spcPts val="1798"/>
        </a:spcBef>
        <a:buClr>
          <a:schemeClr val="accent1"/>
        </a:buClr>
        <a:buSzPct val="80000"/>
        <a:buFontTx/>
        <a:buNone/>
        <a:defRPr sz="1998" b="0" kern="1200">
          <a:solidFill>
            <a:schemeClr val="tx1"/>
          </a:solidFill>
          <a:latin typeface="BentonSans Regular" panose="02000503000000020004" pitchFamily="2" charset="0"/>
          <a:ea typeface="+mn-ea"/>
          <a:cs typeface="+mn-cs"/>
        </a:defRPr>
      </a:lvl1pPr>
      <a:lvl2pPr marL="179865" indent="-179865" algn="l" defTabSz="1087960" rtl="0" eaLnBrk="1" latinLnBrk="0" hangingPunct="1">
        <a:spcBef>
          <a:spcPts val="600"/>
        </a:spcBef>
        <a:buClr>
          <a:schemeClr val="accent1"/>
        </a:buClr>
        <a:buSzPct val="100000"/>
        <a:buFont typeface="Wingdings" pitchFamily="2" charset="2"/>
        <a:buChar char="§"/>
        <a:defRPr sz="1798" kern="1200">
          <a:solidFill>
            <a:schemeClr val="tx1"/>
          </a:solidFill>
          <a:latin typeface="BentonSans Regular" panose="02000503000000020004" pitchFamily="2" charset="0"/>
          <a:ea typeface="+mn-ea"/>
          <a:cs typeface="+mn-cs"/>
        </a:defRPr>
      </a:lvl2pPr>
      <a:lvl3pPr marL="358577" indent="-179289" algn="l" defTabSz="1087960" rtl="0" eaLnBrk="1" latinLnBrk="0" hangingPunct="1">
        <a:spcBef>
          <a:spcPts val="300"/>
        </a:spcBef>
        <a:buClr>
          <a:schemeClr val="tx1"/>
        </a:buClr>
        <a:buSzPct val="100000"/>
        <a:buFont typeface="Arial" panose="020B0604020202020204" pitchFamily="34" charset="0"/>
        <a:buChar char="–"/>
        <a:defRPr lang="en-US" sz="1798" kern="1200" noProof="0" dirty="0" smtClean="0">
          <a:solidFill>
            <a:schemeClr val="tx1"/>
          </a:solidFill>
          <a:latin typeface="BentonSans Regular" panose="02000503000000020004" pitchFamily="2" charset="0"/>
          <a:ea typeface="+mn-ea"/>
          <a:cs typeface="+mn-cs"/>
        </a:defRPr>
      </a:lvl3pPr>
      <a:lvl4pPr marL="539595" indent="-179865" algn="l" defTabSz="1087960"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460" indent="-179865" algn="l" defTabSz="1087960"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188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86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848"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82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60" rtl="0" eaLnBrk="1" latinLnBrk="0" hangingPunct="1">
        <a:defRPr sz="2098" kern="1200">
          <a:solidFill>
            <a:schemeClr val="tx1"/>
          </a:solidFill>
          <a:latin typeface="+mn-lt"/>
          <a:ea typeface="+mn-ea"/>
          <a:cs typeface="+mn-cs"/>
        </a:defRPr>
      </a:lvl1pPr>
      <a:lvl2pPr marL="543980" algn="l" defTabSz="1087960" rtl="0" eaLnBrk="1" latinLnBrk="0" hangingPunct="1">
        <a:defRPr sz="2098" kern="1200">
          <a:solidFill>
            <a:schemeClr val="tx1"/>
          </a:solidFill>
          <a:latin typeface="+mn-lt"/>
          <a:ea typeface="+mn-ea"/>
          <a:cs typeface="+mn-cs"/>
        </a:defRPr>
      </a:lvl2pPr>
      <a:lvl3pPr marL="1087960" algn="l" defTabSz="1087960" rtl="0" eaLnBrk="1" latinLnBrk="0" hangingPunct="1">
        <a:defRPr sz="2098" kern="1200">
          <a:solidFill>
            <a:schemeClr val="tx1"/>
          </a:solidFill>
          <a:latin typeface="+mn-lt"/>
          <a:ea typeface="+mn-ea"/>
          <a:cs typeface="+mn-cs"/>
        </a:defRPr>
      </a:lvl3pPr>
      <a:lvl4pPr marL="1631939" algn="l" defTabSz="1087960" rtl="0" eaLnBrk="1" latinLnBrk="0" hangingPunct="1">
        <a:defRPr sz="2098" kern="1200">
          <a:solidFill>
            <a:schemeClr val="tx1"/>
          </a:solidFill>
          <a:latin typeface="+mn-lt"/>
          <a:ea typeface="+mn-ea"/>
          <a:cs typeface="+mn-cs"/>
        </a:defRPr>
      </a:lvl4pPr>
      <a:lvl5pPr marL="2175919" algn="l" defTabSz="1087960" rtl="0" eaLnBrk="1" latinLnBrk="0" hangingPunct="1">
        <a:defRPr sz="2098" kern="1200">
          <a:solidFill>
            <a:schemeClr val="tx1"/>
          </a:solidFill>
          <a:latin typeface="+mn-lt"/>
          <a:ea typeface="+mn-ea"/>
          <a:cs typeface="+mn-cs"/>
        </a:defRPr>
      </a:lvl5pPr>
      <a:lvl6pPr marL="2719900" algn="l" defTabSz="1087960" rtl="0" eaLnBrk="1" latinLnBrk="0" hangingPunct="1">
        <a:defRPr sz="2098" kern="1200">
          <a:solidFill>
            <a:schemeClr val="tx1"/>
          </a:solidFill>
          <a:latin typeface="+mn-lt"/>
          <a:ea typeface="+mn-ea"/>
          <a:cs typeface="+mn-cs"/>
        </a:defRPr>
      </a:lvl6pPr>
      <a:lvl7pPr marL="3263880" algn="l" defTabSz="1087960" rtl="0" eaLnBrk="1" latinLnBrk="0" hangingPunct="1">
        <a:defRPr sz="2098" kern="1200">
          <a:solidFill>
            <a:schemeClr val="tx1"/>
          </a:solidFill>
          <a:latin typeface="+mn-lt"/>
          <a:ea typeface="+mn-ea"/>
          <a:cs typeface="+mn-cs"/>
        </a:defRPr>
      </a:lvl7pPr>
      <a:lvl8pPr marL="3807859" algn="l" defTabSz="1087960" rtl="0" eaLnBrk="1" latinLnBrk="0" hangingPunct="1">
        <a:defRPr sz="2098" kern="1200">
          <a:solidFill>
            <a:schemeClr val="tx1"/>
          </a:solidFill>
          <a:latin typeface="+mn-lt"/>
          <a:ea typeface="+mn-ea"/>
          <a:cs typeface="+mn-cs"/>
        </a:defRPr>
      </a:lvl8pPr>
      <a:lvl9pPr marL="4351839" algn="l" defTabSz="1087960"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629496901"/>
      </p:ext>
    </p:extLst>
  </p:cSld>
  <p:clrMap bg1="dk1" tx1="lt1" bg2="dk2"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Lst>
  <p:hf sldNum="0" hdr="0" ftr="0" dt="0"/>
  <p:txStyles>
    <p:titleStyle>
      <a:lvl1pPr algn="l" defTabSz="1087960" rtl="0" eaLnBrk="1" latinLnBrk="0" hangingPunct="1">
        <a:spcBef>
          <a:spcPct val="0"/>
        </a:spcBef>
        <a:buNone/>
        <a:defRPr sz="2398" b="1" kern="1200" baseline="0">
          <a:solidFill>
            <a:schemeClr val="tx1"/>
          </a:solidFill>
          <a:latin typeface="BentonSans Bold" panose="02000503000000020004" pitchFamily="2" charset="0"/>
          <a:ea typeface="+mj-ea"/>
          <a:cs typeface="+mj-cs"/>
        </a:defRPr>
      </a:lvl1pPr>
    </p:titleStyle>
    <p:bodyStyle>
      <a:lvl1pPr marL="0" indent="0" algn="l" defTabSz="1087960" rtl="0" eaLnBrk="1" latinLnBrk="0" hangingPunct="1">
        <a:spcBef>
          <a:spcPts val="1798"/>
        </a:spcBef>
        <a:buClr>
          <a:schemeClr val="accent1"/>
        </a:buClr>
        <a:buSzPct val="80000"/>
        <a:buFontTx/>
        <a:buNone/>
        <a:defRPr sz="1998" b="0" kern="1200">
          <a:solidFill>
            <a:schemeClr val="tx1"/>
          </a:solidFill>
          <a:latin typeface="BentonSans Regular" panose="02000503000000020004" pitchFamily="2" charset="0"/>
          <a:ea typeface="+mn-ea"/>
          <a:cs typeface="+mn-cs"/>
        </a:defRPr>
      </a:lvl1pPr>
      <a:lvl2pPr marL="179865" indent="-179865" algn="l" defTabSz="1087960" rtl="0" eaLnBrk="1" latinLnBrk="0" hangingPunct="1">
        <a:spcBef>
          <a:spcPts val="600"/>
        </a:spcBef>
        <a:buClr>
          <a:schemeClr val="accent1"/>
        </a:buClr>
        <a:buSzPct val="100000"/>
        <a:buFont typeface="Wingdings" pitchFamily="2" charset="2"/>
        <a:buChar char="§"/>
        <a:defRPr sz="1798" kern="1200">
          <a:solidFill>
            <a:schemeClr val="tx1"/>
          </a:solidFill>
          <a:latin typeface="BentonSans Regular" panose="02000503000000020004" pitchFamily="2" charset="0"/>
          <a:ea typeface="+mn-ea"/>
          <a:cs typeface="+mn-cs"/>
        </a:defRPr>
      </a:lvl2pPr>
      <a:lvl3pPr marL="358577" indent="-179289" algn="l" defTabSz="1087960" rtl="0" eaLnBrk="1" latinLnBrk="0" hangingPunct="1">
        <a:spcBef>
          <a:spcPts val="300"/>
        </a:spcBef>
        <a:buClr>
          <a:schemeClr val="tx1"/>
        </a:buClr>
        <a:buSzPct val="100000"/>
        <a:buFont typeface="Arial" panose="020B0604020202020204" pitchFamily="34" charset="0"/>
        <a:buChar char="–"/>
        <a:defRPr lang="en-US" sz="1798" kern="1200" noProof="0" dirty="0" smtClean="0">
          <a:solidFill>
            <a:schemeClr val="tx1"/>
          </a:solidFill>
          <a:latin typeface="BentonSans Regular" panose="02000503000000020004" pitchFamily="2" charset="0"/>
          <a:ea typeface="+mn-ea"/>
          <a:cs typeface="+mn-cs"/>
        </a:defRPr>
      </a:lvl3pPr>
      <a:lvl4pPr marL="539595" indent="-179865" algn="l" defTabSz="1087960"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460" indent="-179865" algn="l" defTabSz="1087960"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188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86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848"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829" indent="-271990" algn="l" defTabSz="1087960" rtl="0" eaLnBrk="1" latinLnBrk="0" hangingPunct="1">
        <a:spcBef>
          <a:spcPct val="20000"/>
        </a:spcBef>
        <a:buFont typeface="Arial" pitchFamily="34" charset="0"/>
        <a:buChar char="•"/>
        <a:defRPr sz="2398" kern="1200">
          <a:solidFill>
            <a:schemeClr val="tx1"/>
          </a:solidFill>
          <a:latin typeface="+mn-lt"/>
          <a:ea typeface="+mn-ea"/>
          <a:cs typeface="+mn-cs"/>
        </a:defRPr>
      </a:lvl9pPr>
    </p:bodyStyle>
    <p:otherStyle>
      <a:defPPr>
        <a:defRPr lang="de-DE"/>
      </a:defPPr>
      <a:lvl1pPr marL="0" algn="l" defTabSz="1087960" rtl="0" eaLnBrk="1" latinLnBrk="0" hangingPunct="1">
        <a:defRPr sz="2098" kern="1200">
          <a:solidFill>
            <a:schemeClr val="tx1"/>
          </a:solidFill>
          <a:latin typeface="+mn-lt"/>
          <a:ea typeface="+mn-ea"/>
          <a:cs typeface="+mn-cs"/>
        </a:defRPr>
      </a:lvl1pPr>
      <a:lvl2pPr marL="543980" algn="l" defTabSz="1087960" rtl="0" eaLnBrk="1" latinLnBrk="0" hangingPunct="1">
        <a:defRPr sz="2098" kern="1200">
          <a:solidFill>
            <a:schemeClr val="tx1"/>
          </a:solidFill>
          <a:latin typeface="+mn-lt"/>
          <a:ea typeface="+mn-ea"/>
          <a:cs typeface="+mn-cs"/>
        </a:defRPr>
      </a:lvl2pPr>
      <a:lvl3pPr marL="1087960" algn="l" defTabSz="1087960" rtl="0" eaLnBrk="1" latinLnBrk="0" hangingPunct="1">
        <a:defRPr sz="2098" kern="1200">
          <a:solidFill>
            <a:schemeClr val="tx1"/>
          </a:solidFill>
          <a:latin typeface="+mn-lt"/>
          <a:ea typeface="+mn-ea"/>
          <a:cs typeface="+mn-cs"/>
        </a:defRPr>
      </a:lvl3pPr>
      <a:lvl4pPr marL="1631939" algn="l" defTabSz="1087960" rtl="0" eaLnBrk="1" latinLnBrk="0" hangingPunct="1">
        <a:defRPr sz="2098" kern="1200">
          <a:solidFill>
            <a:schemeClr val="tx1"/>
          </a:solidFill>
          <a:latin typeface="+mn-lt"/>
          <a:ea typeface="+mn-ea"/>
          <a:cs typeface="+mn-cs"/>
        </a:defRPr>
      </a:lvl4pPr>
      <a:lvl5pPr marL="2175919" algn="l" defTabSz="1087960" rtl="0" eaLnBrk="1" latinLnBrk="0" hangingPunct="1">
        <a:defRPr sz="2098" kern="1200">
          <a:solidFill>
            <a:schemeClr val="tx1"/>
          </a:solidFill>
          <a:latin typeface="+mn-lt"/>
          <a:ea typeface="+mn-ea"/>
          <a:cs typeface="+mn-cs"/>
        </a:defRPr>
      </a:lvl5pPr>
      <a:lvl6pPr marL="2719900" algn="l" defTabSz="1087960" rtl="0" eaLnBrk="1" latinLnBrk="0" hangingPunct="1">
        <a:defRPr sz="2098" kern="1200">
          <a:solidFill>
            <a:schemeClr val="tx1"/>
          </a:solidFill>
          <a:latin typeface="+mn-lt"/>
          <a:ea typeface="+mn-ea"/>
          <a:cs typeface="+mn-cs"/>
        </a:defRPr>
      </a:lvl6pPr>
      <a:lvl7pPr marL="3263880" algn="l" defTabSz="1087960" rtl="0" eaLnBrk="1" latinLnBrk="0" hangingPunct="1">
        <a:defRPr sz="2098" kern="1200">
          <a:solidFill>
            <a:schemeClr val="tx1"/>
          </a:solidFill>
          <a:latin typeface="+mn-lt"/>
          <a:ea typeface="+mn-ea"/>
          <a:cs typeface="+mn-cs"/>
        </a:defRPr>
      </a:lvl7pPr>
      <a:lvl8pPr marL="3807859" algn="l" defTabSz="1087960" rtl="0" eaLnBrk="1" latinLnBrk="0" hangingPunct="1">
        <a:defRPr sz="2098" kern="1200">
          <a:solidFill>
            <a:schemeClr val="tx1"/>
          </a:solidFill>
          <a:latin typeface="+mn-lt"/>
          <a:ea typeface="+mn-ea"/>
          <a:cs typeface="+mn-cs"/>
        </a:defRPr>
      </a:lvl8pPr>
      <a:lvl9pPr marL="4351839" algn="l" defTabSz="1087960"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11/13/2021</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1011157"/>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Lst>
  <p:txStyles>
    <p:titleStyle>
      <a:lvl1pPr algn="ctr" defTabSz="609447" rtl="0" eaLnBrk="1" latinLnBrk="0" hangingPunct="1">
        <a:spcBef>
          <a:spcPct val="0"/>
        </a:spcBef>
        <a:buNone/>
        <a:defRPr sz="2932" kern="1200">
          <a:solidFill>
            <a:schemeClr val="tx1"/>
          </a:solidFill>
          <a:latin typeface="+mj-lt"/>
          <a:ea typeface="+mj-ea"/>
          <a:cs typeface="+mj-cs"/>
        </a:defRPr>
      </a:lvl1pPr>
    </p:titleStyle>
    <p:bodyStyle>
      <a:lvl1pPr marL="228542" indent="-228542" algn="l" defTabSz="609447"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76" indent="-190453" algn="l" defTabSz="609447"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09" indent="-152362" algn="l" defTabSz="609447"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8"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3" indent="-152362" algn="l" defTabSz="609447"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7" rtl="0" eaLnBrk="1" latinLnBrk="0" hangingPunct="1">
        <a:defRPr sz="1200" kern="1200">
          <a:solidFill>
            <a:schemeClr val="tx1"/>
          </a:solidFill>
          <a:latin typeface="+mn-lt"/>
          <a:ea typeface="+mn-ea"/>
          <a:cs typeface="+mn-cs"/>
        </a:defRPr>
      </a:lvl1pPr>
      <a:lvl2pPr marL="304724" algn="l" defTabSz="609447" rtl="0" eaLnBrk="1" latinLnBrk="0" hangingPunct="1">
        <a:defRPr sz="1200" kern="1200">
          <a:solidFill>
            <a:schemeClr val="tx1"/>
          </a:solidFill>
          <a:latin typeface="+mn-lt"/>
          <a:ea typeface="+mn-ea"/>
          <a:cs typeface="+mn-cs"/>
        </a:defRPr>
      </a:lvl2pPr>
      <a:lvl3pPr marL="609447" algn="l" defTabSz="609447" rtl="0" eaLnBrk="1" latinLnBrk="0" hangingPunct="1">
        <a:defRPr sz="1200" kern="1200">
          <a:solidFill>
            <a:schemeClr val="tx1"/>
          </a:solidFill>
          <a:latin typeface="+mn-lt"/>
          <a:ea typeface="+mn-ea"/>
          <a:cs typeface="+mn-cs"/>
        </a:defRPr>
      </a:lvl3pPr>
      <a:lvl4pPr marL="914172" algn="l" defTabSz="609447" rtl="0" eaLnBrk="1" latinLnBrk="0" hangingPunct="1">
        <a:defRPr sz="1200" kern="1200">
          <a:solidFill>
            <a:schemeClr val="tx1"/>
          </a:solidFill>
          <a:latin typeface="+mn-lt"/>
          <a:ea typeface="+mn-ea"/>
          <a:cs typeface="+mn-cs"/>
        </a:defRPr>
      </a:lvl4pPr>
      <a:lvl5pPr marL="1218895" algn="l" defTabSz="609447" rtl="0" eaLnBrk="1" latinLnBrk="0" hangingPunct="1">
        <a:defRPr sz="1200" kern="1200">
          <a:solidFill>
            <a:schemeClr val="tx1"/>
          </a:solidFill>
          <a:latin typeface="+mn-lt"/>
          <a:ea typeface="+mn-ea"/>
          <a:cs typeface="+mn-cs"/>
        </a:defRPr>
      </a:lvl5pPr>
      <a:lvl6pPr marL="1523619" algn="l" defTabSz="609447" rtl="0" eaLnBrk="1" latinLnBrk="0" hangingPunct="1">
        <a:defRPr sz="1200" kern="1200">
          <a:solidFill>
            <a:schemeClr val="tx1"/>
          </a:solidFill>
          <a:latin typeface="+mn-lt"/>
          <a:ea typeface="+mn-ea"/>
          <a:cs typeface="+mn-cs"/>
        </a:defRPr>
      </a:lvl6pPr>
      <a:lvl7pPr marL="1828342" algn="l" defTabSz="609447" rtl="0" eaLnBrk="1" latinLnBrk="0" hangingPunct="1">
        <a:defRPr sz="1200" kern="1200">
          <a:solidFill>
            <a:schemeClr val="tx1"/>
          </a:solidFill>
          <a:latin typeface="+mn-lt"/>
          <a:ea typeface="+mn-ea"/>
          <a:cs typeface="+mn-cs"/>
        </a:defRPr>
      </a:lvl7pPr>
      <a:lvl8pPr marL="2133067" algn="l" defTabSz="609447" rtl="0" eaLnBrk="1" latinLnBrk="0" hangingPunct="1">
        <a:defRPr sz="1200" kern="1200">
          <a:solidFill>
            <a:schemeClr val="tx1"/>
          </a:solidFill>
          <a:latin typeface="+mn-lt"/>
          <a:ea typeface="+mn-ea"/>
          <a:cs typeface="+mn-cs"/>
        </a:defRPr>
      </a:lvl8pPr>
      <a:lvl9pPr marL="2437790" algn="l" defTabSz="609447"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3.jpe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5.png"/><Relationship Id="rId11" Type="http://schemas.openxmlformats.org/officeDocument/2006/relationships/image" Target="../media/image130.jpeg"/><Relationship Id="rId5" Type="http://schemas.microsoft.com/office/2007/relationships/hdphoto" Target="../media/hdphoto11.wdp"/><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s>
</file>

<file path=ppt/slides/_rels/slide1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jpeg"/><Relationship Id="rId7" Type="http://schemas.microsoft.com/office/2007/relationships/hdphoto" Target="../media/hdphoto11.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35.jpeg"/><Relationship Id="rId10" Type="http://schemas.openxmlformats.org/officeDocument/2006/relationships/image" Target="../media/image138.png"/><Relationship Id="rId4" Type="http://schemas.openxmlformats.org/officeDocument/2006/relationships/image" Target="../media/image134.jpeg"/><Relationship Id="rId9" Type="http://schemas.openxmlformats.org/officeDocument/2006/relationships/image" Target="../media/image1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pha-sense.com/" TargetMode="External"/><Relationship Id="rId7"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235.xml"/><Relationship Id="rId6" Type="http://schemas.openxmlformats.org/officeDocument/2006/relationships/image" Target="../media/image140.png"/><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xml"/><Relationship Id="rId1" Type="http://schemas.openxmlformats.org/officeDocument/2006/relationships/slideLayout" Target="../slideLayouts/slideLayout219.xml"/><Relationship Id="rId4" Type="http://schemas.openxmlformats.org/officeDocument/2006/relationships/image" Target="../media/image143.png"/></Relationships>
</file>

<file path=ppt/slides/_rels/slide1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emf"/><Relationship Id="rId1" Type="http://schemas.openxmlformats.org/officeDocument/2006/relationships/slideLayout" Target="../slideLayouts/slideLayout51.xml"/><Relationship Id="rId4" Type="http://schemas.openxmlformats.org/officeDocument/2006/relationships/image" Target="../media/image1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xml"/><Relationship Id="rId1" Type="http://schemas.openxmlformats.org/officeDocument/2006/relationships/slideLayout" Target="../slideLayouts/slideLayout219.xml"/><Relationship Id="rId4" Type="http://schemas.openxmlformats.org/officeDocument/2006/relationships/image" Target="../media/image1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0.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jpg"/><Relationship Id="rId26" Type="http://schemas.openxmlformats.org/officeDocument/2006/relationships/image" Target="../media/image93.jpeg"/><Relationship Id="rId3" Type="http://schemas.openxmlformats.org/officeDocument/2006/relationships/image" Target="../media/image70.png"/><Relationship Id="rId21" Type="http://schemas.openxmlformats.org/officeDocument/2006/relationships/image" Target="../media/image88.png"/><Relationship Id="rId34" Type="http://schemas.openxmlformats.org/officeDocument/2006/relationships/image" Target="../media/image101.png"/><Relationship Id="rId7" Type="http://schemas.openxmlformats.org/officeDocument/2006/relationships/image" Target="../media/image74.jpe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2" Type="http://schemas.openxmlformats.org/officeDocument/2006/relationships/notesSlide" Target="../notesSlides/notesSlide4.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jpeg"/><Relationship Id="rId5" Type="http://schemas.openxmlformats.org/officeDocument/2006/relationships/image" Target="../media/image72.png"/><Relationship Id="rId15" Type="http://schemas.openxmlformats.org/officeDocument/2006/relationships/image" Target="../media/image82.jpeg"/><Relationship Id="rId23" Type="http://schemas.openxmlformats.org/officeDocument/2006/relationships/image" Target="../media/image90.jpeg"/><Relationship Id="rId28" Type="http://schemas.openxmlformats.org/officeDocument/2006/relationships/image" Target="../media/image95.jpe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jpeg"/></Relationships>
</file>

<file path=ppt/slides/_rels/slide6.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png"/><Relationship Id="rId18" Type="http://schemas.openxmlformats.org/officeDocument/2006/relationships/image" Target="../media/image117.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tiff"/><Relationship Id="rId17" Type="http://schemas.openxmlformats.org/officeDocument/2006/relationships/image" Target="../media/image116.png"/><Relationship Id="rId2" Type="http://schemas.openxmlformats.org/officeDocument/2006/relationships/notesSlide" Target="../notesSlides/notesSlide5.xml"/><Relationship Id="rId16" Type="http://schemas.openxmlformats.org/officeDocument/2006/relationships/image" Target="../media/image115.tiff"/><Relationship Id="rId1" Type="http://schemas.openxmlformats.org/officeDocument/2006/relationships/slideLayout" Target="../slideLayouts/slideLayout1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png"/><Relationship Id="rId15" Type="http://schemas.openxmlformats.org/officeDocument/2006/relationships/image" Target="../media/image114.tiff"/><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9.jpeg"/></Relationships>
</file>

<file path=ppt/slides/_rels/slide8.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E68BDA7-8C84-4649-A1A2-9FB071ECB80B}"/>
              </a:ext>
            </a:extLst>
          </p:cNvPr>
          <p:cNvSpPr>
            <a:spLocks noGrp="1"/>
          </p:cNvSpPr>
          <p:nvPr>
            <p:ph type="ctrTitle"/>
          </p:nvPr>
        </p:nvSpPr>
        <p:spPr/>
        <p:txBody>
          <a:bodyPr anchor="t"/>
          <a:lstStyle/>
          <a:p>
            <a:r>
              <a:rPr lang="en-US" sz="3600" dirty="0" err="1"/>
              <a:t>Fazendo</a:t>
            </a:r>
            <a:r>
              <a:rPr lang="en-US" sz="3600" dirty="0"/>
              <a:t> Negócios </a:t>
            </a:r>
            <a:r>
              <a:rPr lang="en-US" sz="3600" dirty="0" err="1"/>
              <a:t>em</a:t>
            </a:r>
            <a:r>
              <a:rPr lang="en-US" sz="3600" dirty="0"/>
              <a:t> Dubai</a:t>
            </a:r>
          </a:p>
        </p:txBody>
      </p:sp>
      <p:sp>
        <p:nvSpPr>
          <p:cNvPr id="7" name="Espaço Reservado para Texto 6">
            <a:extLst>
              <a:ext uri="{FF2B5EF4-FFF2-40B4-BE49-F238E27FC236}">
                <a16:creationId xmlns:a16="http://schemas.microsoft.com/office/drawing/2014/main" id="{9A396804-A353-4AE8-B9DC-AC90F27D371B}"/>
              </a:ext>
            </a:extLst>
          </p:cNvPr>
          <p:cNvSpPr>
            <a:spLocks noGrp="1"/>
          </p:cNvSpPr>
          <p:nvPr>
            <p:ph type="body" sz="quarter" idx="10"/>
          </p:nvPr>
        </p:nvSpPr>
        <p:spPr/>
        <p:txBody>
          <a:bodyPr/>
          <a:lstStyle/>
          <a:p>
            <a:r>
              <a:rPr lang="en-US" dirty="0">
                <a:latin typeface="+mn-lt"/>
              </a:rPr>
              <a:t>13 de </a:t>
            </a:r>
            <a:r>
              <a:rPr lang="en-US" dirty="0" err="1">
                <a:latin typeface="+mn-lt"/>
              </a:rPr>
              <a:t>Novembro</a:t>
            </a:r>
            <a:r>
              <a:rPr lang="en-US" dirty="0">
                <a:latin typeface="+mn-lt"/>
              </a:rPr>
              <a:t> de 2021</a:t>
            </a:r>
          </a:p>
        </p:txBody>
      </p:sp>
      <p:pic>
        <p:nvPicPr>
          <p:cNvPr id="11" name="Picture 201" descr="lgogo_medium_with_tag_organic">
            <a:extLst>
              <a:ext uri="{FF2B5EF4-FFF2-40B4-BE49-F238E27FC236}">
                <a16:creationId xmlns:a16="http://schemas.microsoft.com/office/drawing/2014/main" id="{53208939-0790-4557-8A90-9333569CBFCD}"/>
              </a:ext>
            </a:extLst>
          </p:cNvPr>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1149702" y="772887"/>
            <a:ext cx="3087874" cy="1228090"/>
          </a:xfrm>
          <a:prstGeom prst="rect">
            <a:avLst/>
          </a:prstGeom>
          <a:noFill/>
          <a:ln w="9525">
            <a:noFill/>
            <a:miter lim="800000"/>
            <a:headEnd/>
            <a:tailEnd/>
          </a:ln>
        </p:spPr>
      </p:pic>
      <p:sp>
        <p:nvSpPr>
          <p:cNvPr id="6" name="Subtitle 2">
            <a:extLst>
              <a:ext uri="{FF2B5EF4-FFF2-40B4-BE49-F238E27FC236}">
                <a16:creationId xmlns:a16="http://schemas.microsoft.com/office/drawing/2014/main" id="{CDC4D709-6551-EF4D-9645-90317EEFF616}"/>
              </a:ext>
            </a:extLst>
          </p:cNvPr>
          <p:cNvSpPr>
            <a:spLocks noGrp="1"/>
          </p:cNvSpPr>
          <p:nvPr>
            <p:ph type="subTitle" idx="1"/>
          </p:nvPr>
        </p:nvSpPr>
        <p:spPr>
          <a:xfrm>
            <a:off x="948254" y="4547976"/>
            <a:ext cx="8309691" cy="753805"/>
          </a:xfrm>
          <a:prstGeom prst="rect">
            <a:avLst/>
          </a:prstGeom>
        </p:spPr>
        <p:txBody>
          <a:bodyPr/>
          <a:lstStyle>
            <a:lvl1pPr marL="0" indent="0" algn="l" rtl="0" eaLnBrk="0" fontAlgn="base" hangingPunct="0">
              <a:spcBef>
                <a:spcPct val="20000"/>
              </a:spcBef>
              <a:spcAft>
                <a:spcPct val="0"/>
              </a:spcAft>
              <a:buNone/>
              <a:defRPr lang="en-US" sz="2500" b="1">
                <a:solidFill>
                  <a:schemeClr val="bg1"/>
                </a:solidFill>
                <a:latin typeface="Trebuchet MS" pitchFamily="34" charset="0"/>
                <a:ea typeface="+mn-ea"/>
                <a:cs typeface="+mn-cs"/>
              </a:defRPr>
            </a:lvl1pPr>
            <a:lvl2pPr marL="571500" indent="0" algn="ctr">
              <a:buNone/>
              <a:defRPr/>
            </a:lvl2pPr>
            <a:lvl3pPr marL="1143000" indent="0" algn="ctr">
              <a:buNone/>
              <a:defRPr/>
            </a:lvl3pPr>
            <a:lvl4pPr marL="1714500" indent="0" algn="ctr">
              <a:buNone/>
              <a:defRPr/>
            </a:lvl4pPr>
            <a:lvl5pPr marL="2286000" indent="0" algn="ctr">
              <a:buNone/>
              <a:defRPr/>
            </a:lvl5pPr>
            <a:lvl6pPr marL="2857500" indent="0" algn="ctr">
              <a:buNone/>
              <a:defRPr/>
            </a:lvl6pPr>
            <a:lvl7pPr marL="3429000" indent="0" algn="ctr">
              <a:buNone/>
              <a:defRPr/>
            </a:lvl7pPr>
            <a:lvl8pPr marL="4000500" indent="0" algn="ctr">
              <a:buNone/>
              <a:defRPr/>
            </a:lvl8pPr>
            <a:lvl9pPr marL="4572000" indent="0" algn="ctr">
              <a:buNone/>
              <a:defRPr/>
            </a:lvl9pPr>
          </a:lstStyle>
          <a:p>
            <a:r>
              <a:rPr lang="en-US" sz="2000" i="1" dirty="0"/>
              <a:t>Palestra por Manuel Mendes e Pedro Pereira</a:t>
            </a:r>
          </a:p>
        </p:txBody>
      </p:sp>
      <p:pic>
        <p:nvPicPr>
          <p:cNvPr id="9" name="Picture 8">
            <a:extLst>
              <a:ext uri="{FF2B5EF4-FFF2-40B4-BE49-F238E27FC236}">
                <a16:creationId xmlns:a16="http://schemas.microsoft.com/office/drawing/2014/main" id="{934364B9-3EE0-1944-BE9E-33A915389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817" y="1078373"/>
            <a:ext cx="1781976" cy="904910"/>
          </a:xfrm>
          <a:prstGeom prst="rect">
            <a:avLst/>
          </a:prstGeom>
        </p:spPr>
      </p:pic>
      <p:pic>
        <p:nvPicPr>
          <p:cNvPr id="8" name="Picture 7">
            <a:extLst>
              <a:ext uri="{FF2B5EF4-FFF2-40B4-BE49-F238E27FC236}">
                <a16:creationId xmlns:a16="http://schemas.microsoft.com/office/drawing/2014/main" id="{D9ADD0E9-F3BD-42DA-9B67-8BEC3A4AABC3}"/>
              </a:ext>
            </a:extLst>
          </p:cNvPr>
          <p:cNvPicPr>
            <a:picLocks noChangeAspect="1"/>
          </p:cNvPicPr>
          <p:nvPr/>
        </p:nvPicPr>
        <p:blipFill rotWithShape="1">
          <a:blip r:embed="rId6"/>
          <a:srcRect l="23001" t="77668" r="61634" b="8723"/>
          <a:stretch/>
        </p:blipFill>
        <p:spPr>
          <a:xfrm>
            <a:off x="7173466" y="1049959"/>
            <a:ext cx="1873311" cy="933324"/>
          </a:xfrm>
          <a:prstGeom prst="rect">
            <a:avLst/>
          </a:prstGeom>
        </p:spPr>
      </p:pic>
    </p:spTree>
    <p:extLst>
      <p:ext uri="{BB962C8B-B14F-4D97-AF65-F5344CB8AC3E}">
        <p14:creationId xmlns:p14="http://schemas.microsoft.com/office/powerpoint/2010/main" val="396120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Shape 193"/>
          <p:cNvSpPr txBox="1">
            <a:spLocks noGrp="1"/>
          </p:cNvSpPr>
          <p:nvPr>
            <p:ph type="title"/>
          </p:nvPr>
        </p:nvSpPr>
        <p:spPr>
          <a:prstGeom prst="rect">
            <a:avLst/>
          </a:prstGeom>
          <a:noFill/>
          <a:ln>
            <a:noFill/>
          </a:ln>
        </p:spPr>
        <p:txBody>
          <a:bodyPr spcFirstLastPara="1" vert="horz" wrap="square" lIns="91425" tIns="45700" rIns="91425" bIns="45700" numCol="1" rtlCol="0" anchor="t" anchorCtr="0" compatLnSpc="1">
            <a:prstTxWarp prst="textNoShape">
              <a:avLst/>
            </a:prstTxWarp>
            <a:noAutofit/>
          </a:bodyPr>
          <a:lstStyle/>
          <a:p>
            <a:r>
              <a:rPr lang="pt-BR" dirty="0">
                <a:cs typeface="Calibri" panose="020F0502020204030204" pitchFamily="34" charset="0"/>
              </a:rPr>
              <a:t>A expansão internacional de mercado(s) não é para todos e o candidato ideal deve ter: (a) a mentalidade; (b) a capacidade e (c) a viabilidade para internacionalizar</a:t>
            </a:r>
            <a:endParaRPr lang="en-US" dirty="0">
              <a:cs typeface="Calibri" panose="020F0502020204030204" pitchFamily="34" charset="0"/>
            </a:endParaRPr>
          </a:p>
        </p:txBody>
      </p:sp>
      <p:sp>
        <p:nvSpPr>
          <p:cNvPr id="2" name="Text Placeholder 1"/>
          <p:cNvSpPr>
            <a:spLocks noGrp="1"/>
          </p:cNvSpPr>
          <p:nvPr>
            <p:ph type="body" sz="quarter" idx="12"/>
          </p:nvPr>
        </p:nvSpPr>
        <p:spPr/>
        <p:txBody>
          <a:bodyPr/>
          <a:lstStyle/>
          <a:p>
            <a:r>
              <a:rPr lang="en-US" dirty="0" err="1"/>
              <a:t>Lições</a:t>
            </a:r>
            <a:r>
              <a:rPr lang="en-US" dirty="0"/>
              <a:t> dos </a:t>
            </a:r>
            <a:r>
              <a:rPr lang="en-US" dirty="0" err="1"/>
              <a:t>Líderes</a:t>
            </a:r>
            <a:r>
              <a:rPr lang="en-US" i="1" dirty="0"/>
              <a:t>     </a:t>
            </a:r>
            <a:r>
              <a:rPr lang="en-US" b="0" dirty="0" err="1">
                <a:latin typeface="+mn-lt"/>
              </a:rPr>
              <a:t>Configuração</a:t>
            </a:r>
            <a:r>
              <a:rPr lang="en-US" b="0" dirty="0">
                <a:latin typeface="+mn-lt"/>
              </a:rPr>
              <a:t> das </a:t>
            </a:r>
            <a:r>
              <a:rPr lang="en-US" b="0" dirty="0" err="1">
                <a:latin typeface="+mn-lt"/>
              </a:rPr>
              <a:t>empresas</a:t>
            </a:r>
            <a:r>
              <a:rPr lang="en-US" b="0" dirty="0">
                <a:latin typeface="+mn-lt"/>
              </a:rPr>
              <a:t> </a:t>
            </a:r>
            <a:r>
              <a:rPr lang="en-US" b="0" dirty="0" err="1">
                <a:latin typeface="+mn-lt"/>
              </a:rPr>
              <a:t>vencedoras</a:t>
            </a:r>
            <a:endParaRPr lang="en-US" b="0" dirty="0">
              <a:latin typeface="+mn-lt"/>
            </a:endParaRPr>
          </a:p>
        </p:txBody>
      </p:sp>
      <p:pic>
        <p:nvPicPr>
          <p:cNvPr id="6" name="Picture 2">
            <a:extLst>
              <a:ext uri="{FF2B5EF4-FFF2-40B4-BE49-F238E27FC236}">
                <a16:creationId xmlns:a16="http://schemas.microsoft.com/office/drawing/2014/main" id="{15FCB8CF-9C67-491B-978B-0C2B9D867A51}"/>
              </a:ext>
            </a:extLst>
          </p:cNvPr>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28196" y="1425569"/>
            <a:ext cx="5753099" cy="490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9">
            <a:extLst>
              <a:ext uri="{FF2B5EF4-FFF2-40B4-BE49-F238E27FC236}">
                <a16:creationId xmlns:a16="http://schemas.microsoft.com/office/drawing/2014/main" id="{F00F035D-16F5-4F76-B7FF-5797071068D5}"/>
              </a:ext>
            </a:extLst>
          </p:cNvPr>
          <p:cNvSpPr/>
          <p:nvPr/>
        </p:nvSpPr>
        <p:spPr>
          <a:xfrm>
            <a:off x="3681077" y="2136041"/>
            <a:ext cx="1441148" cy="411143"/>
          </a:xfrm>
          <a:prstGeom prst="roundRect">
            <a:avLst>
              <a:gd name="adj" fmla="val 1668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en-US" sz="1600" b="1" kern="0" dirty="0" err="1">
                <a:solidFill>
                  <a:schemeClr val="accent5"/>
                </a:solidFill>
                <a:latin typeface="Arial"/>
                <a:sym typeface="Arial"/>
              </a:rPr>
              <a:t>Mentalidade</a:t>
            </a:r>
            <a:endParaRPr lang="en-US" sz="1600" b="1" kern="0" dirty="0">
              <a:solidFill>
                <a:schemeClr val="accent5"/>
              </a:solidFill>
              <a:latin typeface="Arial"/>
              <a:sym typeface="Arial"/>
            </a:endParaRPr>
          </a:p>
        </p:txBody>
      </p:sp>
      <p:sp>
        <p:nvSpPr>
          <p:cNvPr id="8" name="Rounded Rectangle 9">
            <a:extLst>
              <a:ext uri="{FF2B5EF4-FFF2-40B4-BE49-F238E27FC236}">
                <a16:creationId xmlns:a16="http://schemas.microsoft.com/office/drawing/2014/main" id="{7D76A591-EB8B-4A92-A945-2E19EFC632DC}"/>
              </a:ext>
            </a:extLst>
          </p:cNvPr>
          <p:cNvSpPr/>
          <p:nvPr/>
        </p:nvSpPr>
        <p:spPr>
          <a:xfrm>
            <a:off x="3715083" y="2496008"/>
            <a:ext cx="1947404" cy="1226165"/>
          </a:xfrm>
          <a:prstGeom prst="roundRect">
            <a:avLst>
              <a:gd name="adj" fmla="val 194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5874" lvl="1" indent="0" defTabSz="1219170" fontAlgn="auto">
              <a:lnSpc>
                <a:spcPct val="110000"/>
              </a:lnSpc>
              <a:spcBef>
                <a:spcPts val="275"/>
              </a:spcBef>
              <a:spcAft>
                <a:spcPts val="0"/>
              </a:spcAft>
              <a:buClr>
                <a:srgbClr val="000000"/>
              </a:buClr>
              <a:buSzPct val="65000"/>
              <a:defRPr/>
            </a:pPr>
            <a:r>
              <a:rPr lang="pt-BR" sz="1100" i="1" kern="0" dirty="0">
                <a:solidFill>
                  <a:srgbClr val="000000"/>
                </a:solidFill>
                <a:latin typeface="Arial"/>
                <a:cs typeface="Calibri" pitchFamily="34" charset="0"/>
                <a:sym typeface="Arial"/>
              </a:rPr>
              <a:t>Liderança com visão, Interesse e compromisso adequado </a:t>
            </a:r>
            <a:endParaRPr lang="en-US" sz="1100" i="1" kern="0" dirty="0">
              <a:solidFill>
                <a:srgbClr val="000000"/>
              </a:solidFill>
              <a:latin typeface="Arial"/>
              <a:cs typeface="Calibri" pitchFamily="34" charset="0"/>
              <a:sym typeface="Arial"/>
            </a:endParaRPr>
          </a:p>
        </p:txBody>
      </p:sp>
      <p:sp>
        <p:nvSpPr>
          <p:cNvPr id="9" name="Rounded Rectangle 9">
            <a:extLst>
              <a:ext uri="{FF2B5EF4-FFF2-40B4-BE49-F238E27FC236}">
                <a16:creationId xmlns:a16="http://schemas.microsoft.com/office/drawing/2014/main" id="{64C01F36-9C32-4659-A4E0-FFE0783B0B1E}"/>
              </a:ext>
            </a:extLst>
          </p:cNvPr>
          <p:cNvSpPr/>
          <p:nvPr/>
        </p:nvSpPr>
        <p:spPr>
          <a:xfrm>
            <a:off x="4513983" y="4743775"/>
            <a:ext cx="3138632" cy="411143"/>
          </a:xfrm>
          <a:prstGeom prst="roundRect">
            <a:avLst>
              <a:gd name="adj" fmla="val 1668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en-US" sz="1600" b="1" kern="0" dirty="0" err="1">
                <a:solidFill>
                  <a:schemeClr val="accent5"/>
                </a:solidFill>
                <a:latin typeface="Arial"/>
                <a:sym typeface="Arial"/>
              </a:rPr>
              <a:t>Viabilidade</a:t>
            </a:r>
            <a:r>
              <a:rPr lang="en-US" sz="1600" b="1" kern="0" dirty="0">
                <a:solidFill>
                  <a:schemeClr val="accent5"/>
                </a:solidFill>
                <a:latin typeface="Arial"/>
                <a:sym typeface="Arial"/>
              </a:rPr>
              <a:t> </a:t>
            </a:r>
          </a:p>
        </p:txBody>
      </p:sp>
      <p:sp>
        <p:nvSpPr>
          <p:cNvPr id="10" name="Rounded Rectangle 9">
            <a:extLst>
              <a:ext uri="{FF2B5EF4-FFF2-40B4-BE49-F238E27FC236}">
                <a16:creationId xmlns:a16="http://schemas.microsoft.com/office/drawing/2014/main" id="{E9A6FFF0-C0C7-4FB9-BFE4-5F8A0F53DB46}"/>
              </a:ext>
            </a:extLst>
          </p:cNvPr>
          <p:cNvSpPr/>
          <p:nvPr/>
        </p:nvSpPr>
        <p:spPr>
          <a:xfrm>
            <a:off x="4754970" y="5113740"/>
            <a:ext cx="2636425" cy="1226165"/>
          </a:xfrm>
          <a:prstGeom prst="roundRect">
            <a:avLst>
              <a:gd name="adj" fmla="val 194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5874" lvl="1" indent="0" algn="ctr" defTabSz="1219170" fontAlgn="auto">
              <a:lnSpc>
                <a:spcPct val="110000"/>
              </a:lnSpc>
              <a:spcBef>
                <a:spcPts val="275"/>
              </a:spcBef>
              <a:spcAft>
                <a:spcPts val="0"/>
              </a:spcAft>
              <a:buClr>
                <a:srgbClr val="000000"/>
              </a:buClr>
              <a:buSzPct val="65000"/>
            </a:pPr>
            <a:r>
              <a:rPr lang="pt-BR" sz="1100" i="1" kern="0" dirty="0">
                <a:solidFill>
                  <a:srgbClr val="000000"/>
                </a:solidFill>
                <a:latin typeface="Arial"/>
                <a:sym typeface="Arial"/>
              </a:rPr>
              <a:t>Tem um produto ou serviço adaptado ao mercado alvo ou está disposto a modificar/melhorar, se necessário</a:t>
            </a:r>
            <a:endParaRPr lang="en-US" sz="1100" i="1" kern="0" dirty="0">
              <a:solidFill>
                <a:srgbClr val="000000"/>
              </a:solidFill>
              <a:latin typeface="Arial"/>
              <a:sym typeface="Arial"/>
            </a:endParaRPr>
          </a:p>
        </p:txBody>
      </p:sp>
      <p:sp>
        <p:nvSpPr>
          <p:cNvPr id="11" name="Rounded Rectangle 9">
            <a:extLst>
              <a:ext uri="{FF2B5EF4-FFF2-40B4-BE49-F238E27FC236}">
                <a16:creationId xmlns:a16="http://schemas.microsoft.com/office/drawing/2014/main" id="{7E66B43D-C602-4333-B60F-0FC1C613C285}"/>
              </a:ext>
            </a:extLst>
          </p:cNvPr>
          <p:cNvSpPr/>
          <p:nvPr/>
        </p:nvSpPr>
        <p:spPr>
          <a:xfrm>
            <a:off x="7109287" y="2136041"/>
            <a:ext cx="1463741" cy="411143"/>
          </a:xfrm>
          <a:prstGeom prst="roundRect">
            <a:avLst>
              <a:gd name="adj" fmla="val 1668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en-US" sz="1600" b="1" kern="0" dirty="0" err="1">
                <a:solidFill>
                  <a:schemeClr val="accent5"/>
                </a:solidFill>
                <a:latin typeface="Arial"/>
                <a:sym typeface="Arial"/>
              </a:rPr>
              <a:t>Capacidade</a:t>
            </a:r>
            <a:r>
              <a:rPr lang="en-US" sz="1600" b="1" kern="0" dirty="0">
                <a:solidFill>
                  <a:schemeClr val="accent5"/>
                </a:solidFill>
                <a:latin typeface="Arial"/>
                <a:sym typeface="Arial"/>
              </a:rPr>
              <a:t> </a:t>
            </a:r>
          </a:p>
        </p:txBody>
      </p:sp>
      <p:sp>
        <p:nvSpPr>
          <p:cNvPr id="12" name="Rounded Rectangle 9">
            <a:extLst>
              <a:ext uri="{FF2B5EF4-FFF2-40B4-BE49-F238E27FC236}">
                <a16:creationId xmlns:a16="http://schemas.microsoft.com/office/drawing/2014/main" id="{F7ADE87D-2CFB-4FFD-B46D-96DCA9851ECA}"/>
              </a:ext>
            </a:extLst>
          </p:cNvPr>
          <p:cNvSpPr/>
          <p:nvPr/>
        </p:nvSpPr>
        <p:spPr>
          <a:xfrm>
            <a:off x="6393226" y="2495755"/>
            <a:ext cx="2109393" cy="880655"/>
          </a:xfrm>
          <a:prstGeom prst="roundRect">
            <a:avLst>
              <a:gd name="adj" fmla="val 194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5874" lvl="1" indent="0" algn="r" defTabSz="1219170" fontAlgn="auto">
              <a:lnSpc>
                <a:spcPct val="110000"/>
              </a:lnSpc>
              <a:spcBef>
                <a:spcPts val="275"/>
              </a:spcBef>
              <a:spcAft>
                <a:spcPts val="0"/>
              </a:spcAft>
              <a:buClr>
                <a:srgbClr val="000000"/>
              </a:buClr>
              <a:buSzPct val="65000"/>
            </a:pPr>
            <a:r>
              <a:rPr lang="pt-BR" sz="1100" i="1" kern="0" dirty="0">
                <a:solidFill>
                  <a:srgbClr val="000000"/>
                </a:solidFill>
                <a:latin typeface="Arial"/>
                <a:sym typeface="Arial"/>
              </a:rPr>
              <a:t>Tem capacidade própria ou disposição para adquirir recursos, se necessário</a:t>
            </a:r>
            <a:endParaRPr lang="en-US" sz="1100" i="1" kern="0" dirty="0">
              <a:solidFill>
                <a:srgbClr val="000000"/>
              </a:solidFill>
              <a:latin typeface="Arial"/>
              <a:sym typeface="Arial"/>
            </a:endParaRPr>
          </a:p>
        </p:txBody>
      </p:sp>
      <p:sp>
        <p:nvSpPr>
          <p:cNvPr id="13" name="Oval 12">
            <a:extLst>
              <a:ext uri="{FF2B5EF4-FFF2-40B4-BE49-F238E27FC236}">
                <a16:creationId xmlns:a16="http://schemas.microsoft.com/office/drawing/2014/main" id="{DF34B395-BF66-44D6-96AB-1BE86F2748F8}"/>
              </a:ext>
            </a:extLst>
          </p:cNvPr>
          <p:cNvSpPr/>
          <p:nvPr/>
        </p:nvSpPr>
        <p:spPr>
          <a:xfrm>
            <a:off x="5179115" y="2784639"/>
            <a:ext cx="1916212" cy="177210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fontAlgn="auto">
              <a:lnSpc>
                <a:spcPct val="150000"/>
              </a:lnSpc>
              <a:spcBef>
                <a:spcPts val="0"/>
              </a:spcBef>
              <a:spcAft>
                <a:spcPts val="0"/>
              </a:spcAft>
              <a:buClr>
                <a:srgbClr val="000000"/>
              </a:buClr>
            </a:pPr>
            <a:r>
              <a:rPr lang="en-US" sz="1600" b="1" kern="0" dirty="0" err="1">
                <a:solidFill>
                  <a:srgbClr val="FFFFFF"/>
                </a:solidFill>
                <a:latin typeface="Arial"/>
                <a:sym typeface="Arial"/>
              </a:rPr>
              <a:t>Candidato</a:t>
            </a:r>
            <a:r>
              <a:rPr lang="en-US" sz="1600" b="1" kern="0" dirty="0">
                <a:solidFill>
                  <a:srgbClr val="FFFFFF"/>
                </a:solidFill>
                <a:latin typeface="Arial"/>
                <a:sym typeface="Arial"/>
              </a:rPr>
              <a:t> Ideal</a:t>
            </a:r>
          </a:p>
        </p:txBody>
      </p:sp>
      <p:sp>
        <p:nvSpPr>
          <p:cNvPr id="14" name="Oval 13">
            <a:extLst>
              <a:ext uri="{FF2B5EF4-FFF2-40B4-BE49-F238E27FC236}">
                <a16:creationId xmlns:a16="http://schemas.microsoft.com/office/drawing/2014/main" id="{0BCBAA87-87F1-4C97-B1BB-2C06ECA4DEDF}"/>
              </a:ext>
            </a:extLst>
          </p:cNvPr>
          <p:cNvSpPr/>
          <p:nvPr/>
        </p:nvSpPr>
        <p:spPr>
          <a:xfrm>
            <a:off x="10921589" y="130950"/>
            <a:ext cx="342900" cy="311151"/>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1</a:t>
            </a:r>
          </a:p>
        </p:txBody>
      </p:sp>
      <p:sp>
        <p:nvSpPr>
          <p:cNvPr id="15" name="Oval 14">
            <a:extLst>
              <a:ext uri="{FF2B5EF4-FFF2-40B4-BE49-F238E27FC236}">
                <a16:creationId xmlns:a16="http://schemas.microsoft.com/office/drawing/2014/main" id="{E6906AD4-D037-40F3-BEA6-EDDBB0A41D59}"/>
              </a:ext>
            </a:extLst>
          </p:cNvPr>
          <p:cNvSpPr/>
          <p:nvPr/>
        </p:nvSpPr>
        <p:spPr>
          <a:xfrm>
            <a:off x="112644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2</a:t>
            </a:r>
          </a:p>
        </p:txBody>
      </p:sp>
      <p:sp>
        <p:nvSpPr>
          <p:cNvPr id="16" name="Oval 15">
            <a:extLst>
              <a:ext uri="{FF2B5EF4-FFF2-40B4-BE49-F238E27FC236}">
                <a16:creationId xmlns:a16="http://schemas.microsoft.com/office/drawing/2014/main" id="{08A63A66-35D8-49BC-A4FD-A79FEAF53C14}"/>
              </a:ext>
            </a:extLst>
          </p:cNvPr>
          <p:cNvSpPr/>
          <p:nvPr/>
        </p:nvSpPr>
        <p:spPr>
          <a:xfrm>
            <a:off x="116073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3</a:t>
            </a:r>
          </a:p>
        </p:txBody>
      </p:sp>
    </p:spTree>
    <p:extLst>
      <p:ext uri="{BB962C8B-B14F-4D97-AF65-F5344CB8AC3E}">
        <p14:creationId xmlns:p14="http://schemas.microsoft.com/office/powerpoint/2010/main" val="75632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050" name="Picture 2" descr="Dubai Economy On the Road to Rapid Recovery">
            <a:extLst>
              <a:ext uri="{FF2B5EF4-FFF2-40B4-BE49-F238E27FC236}">
                <a16:creationId xmlns:a16="http://schemas.microsoft.com/office/drawing/2014/main" id="{7805B9CA-3DD1-40D6-A8AC-F194311B0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93" y="3173703"/>
            <a:ext cx="3519240" cy="2011924"/>
          </a:xfrm>
          <a:prstGeom prst="rect">
            <a:avLst/>
          </a:prstGeom>
          <a:noFill/>
          <a:extLst>
            <a:ext uri="{909E8E84-426E-40DD-AFC4-6F175D3DCCD1}">
              <a14:hiddenFill xmlns:a14="http://schemas.microsoft.com/office/drawing/2010/main">
                <a:solidFill>
                  <a:srgbClr val="FFFFFF"/>
                </a:solidFill>
              </a14:hiddenFill>
            </a:ext>
          </a:extLst>
        </p:spPr>
      </p:pic>
      <p:sp>
        <p:nvSpPr>
          <p:cNvPr id="193" name="Shape 193"/>
          <p:cNvSpPr txBox="1">
            <a:spLocks noGrp="1"/>
          </p:cNvSpPr>
          <p:nvPr>
            <p:ph type="title"/>
          </p:nvPr>
        </p:nvSpPr>
        <p:spPr>
          <a:prstGeom prst="rect">
            <a:avLst/>
          </a:prstGeom>
          <a:noFill/>
          <a:ln>
            <a:noFill/>
          </a:ln>
        </p:spPr>
        <p:txBody>
          <a:bodyPr spcFirstLastPara="1" vert="horz" wrap="square" lIns="91425" tIns="45700" rIns="91425" bIns="45700" numCol="1" rtlCol="0" anchor="t" anchorCtr="0" compatLnSpc="1">
            <a:prstTxWarp prst="textNoShape">
              <a:avLst/>
            </a:prstTxWarp>
            <a:noAutofit/>
          </a:bodyPr>
          <a:lstStyle/>
          <a:p>
            <a:r>
              <a:rPr lang="pt-BR" dirty="0">
                <a:cs typeface="Calibri" panose="020F0502020204030204" pitchFamily="34" charset="0"/>
              </a:rPr>
              <a:t>Empresas devem olhar para além de óbvio (tamanho do mercado) e desenvolver uma estratégia inovadora que responda “onde jogar”, “como ganhar” e “de que forma acelerar” a sua entrada</a:t>
            </a:r>
            <a:endParaRPr lang="en-US" dirty="0">
              <a:cs typeface="Calibri" panose="020F0502020204030204" pitchFamily="34" charset="0"/>
            </a:endParaRPr>
          </a:p>
        </p:txBody>
      </p:sp>
      <p:sp>
        <p:nvSpPr>
          <p:cNvPr id="2" name="Text Placeholder 1"/>
          <p:cNvSpPr>
            <a:spLocks noGrp="1"/>
          </p:cNvSpPr>
          <p:nvPr>
            <p:ph type="body" sz="quarter" idx="12"/>
          </p:nvPr>
        </p:nvSpPr>
        <p:spPr/>
        <p:txBody>
          <a:bodyPr/>
          <a:lstStyle/>
          <a:p>
            <a:r>
              <a:rPr lang="en-US" dirty="0" err="1"/>
              <a:t>Lições</a:t>
            </a:r>
            <a:r>
              <a:rPr lang="en-US" dirty="0"/>
              <a:t> dos </a:t>
            </a:r>
            <a:r>
              <a:rPr lang="en-US" dirty="0" err="1"/>
              <a:t>Líderes</a:t>
            </a:r>
            <a:r>
              <a:rPr lang="en-US" i="1" dirty="0"/>
              <a:t>     </a:t>
            </a:r>
            <a:r>
              <a:rPr lang="en-US" b="0" dirty="0" err="1">
                <a:latin typeface="+mn-lt"/>
              </a:rPr>
              <a:t>Estratégia</a:t>
            </a:r>
            <a:r>
              <a:rPr lang="en-US" b="0" dirty="0">
                <a:latin typeface="+mn-lt"/>
              </a:rPr>
              <a:t> </a:t>
            </a:r>
            <a:r>
              <a:rPr lang="en-US" b="0" dirty="0" err="1">
                <a:latin typeface="+mn-lt"/>
              </a:rPr>
              <a:t>Inovadora</a:t>
            </a:r>
            <a:endParaRPr lang="en-US" b="0" dirty="0">
              <a:latin typeface="+mn-lt"/>
            </a:endParaRPr>
          </a:p>
        </p:txBody>
      </p:sp>
      <p:sp>
        <p:nvSpPr>
          <p:cNvPr id="14" name="Content Placeholder 1">
            <a:extLst>
              <a:ext uri="{FF2B5EF4-FFF2-40B4-BE49-F238E27FC236}">
                <a16:creationId xmlns:a16="http://schemas.microsoft.com/office/drawing/2014/main" id="{B2286B8D-C7E4-42E7-8187-022EFDB056DA}"/>
              </a:ext>
            </a:extLst>
          </p:cNvPr>
          <p:cNvSpPr txBox="1">
            <a:spLocks/>
          </p:cNvSpPr>
          <p:nvPr/>
        </p:nvSpPr>
        <p:spPr>
          <a:xfrm>
            <a:off x="375431" y="5070552"/>
            <a:ext cx="3885424"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pt-BR" sz="1600" kern="0" dirty="0">
                <a:solidFill>
                  <a:srgbClr val="000000"/>
                </a:solidFill>
                <a:latin typeface="Arial"/>
                <a:sym typeface="Arial"/>
              </a:rPr>
              <a:t>O melhor mercado “para jogar” não é o maior, mas sim o que você tem maiores chances de vencer, no momento inicial da expansão</a:t>
            </a:r>
          </a:p>
        </p:txBody>
      </p:sp>
      <p:sp>
        <p:nvSpPr>
          <p:cNvPr id="10" name="Content Placeholder 1">
            <a:extLst>
              <a:ext uri="{FF2B5EF4-FFF2-40B4-BE49-F238E27FC236}">
                <a16:creationId xmlns:a16="http://schemas.microsoft.com/office/drawing/2014/main" id="{499A0396-D0CF-499A-9517-D74B9DF78E70}"/>
              </a:ext>
            </a:extLst>
          </p:cNvPr>
          <p:cNvSpPr txBox="1">
            <a:spLocks/>
          </p:cNvSpPr>
          <p:nvPr/>
        </p:nvSpPr>
        <p:spPr>
          <a:xfrm>
            <a:off x="4260855" y="5063952"/>
            <a:ext cx="3523468"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pt-BR" sz="1600" kern="0" dirty="0">
                <a:solidFill>
                  <a:srgbClr val="000000"/>
                </a:solidFill>
                <a:latin typeface="Arial"/>
                <a:sym typeface="Arial"/>
              </a:rPr>
              <a:t>Para vencer a concorrência, você deve alavancar as suas vantagens competitivas e desenvolver uma proposta de valor diferenciada</a:t>
            </a:r>
          </a:p>
        </p:txBody>
      </p:sp>
      <p:sp>
        <p:nvSpPr>
          <p:cNvPr id="11" name="Content Placeholder 1">
            <a:extLst>
              <a:ext uri="{FF2B5EF4-FFF2-40B4-BE49-F238E27FC236}">
                <a16:creationId xmlns:a16="http://schemas.microsoft.com/office/drawing/2014/main" id="{CE6C4BC7-0F65-4EB9-9538-CA12C21A020A}"/>
              </a:ext>
            </a:extLst>
          </p:cNvPr>
          <p:cNvSpPr txBox="1">
            <a:spLocks/>
          </p:cNvSpPr>
          <p:nvPr/>
        </p:nvSpPr>
        <p:spPr>
          <a:xfrm>
            <a:off x="8235722" y="5060333"/>
            <a:ext cx="3657600"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kern="0" dirty="0">
                <a:solidFill>
                  <a:srgbClr val="000000"/>
                </a:solidFill>
                <a:latin typeface="Arial"/>
                <a:sym typeface="Arial"/>
              </a:rPr>
              <a:t>V</a:t>
            </a:r>
            <a:r>
              <a:rPr lang="pt-BR" sz="1600" kern="0" dirty="0" err="1">
                <a:solidFill>
                  <a:srgbClr val="000000"/>
                </a:solidFill>
                <a:latin typeface="Arial"/>
                <a:sym typeface="Arial"/>
              </a:rPr>
              <a:t>ocê</a:t>
            </a:r>
            <a:r>
              <a:rPr lang="pt-BR" sz="1600" kern="0" dirty="0">
                <a:solidFill>
                  <a:srgbClr val="000000"/>
                </a:solidFill>
                <a:latin typeface="Arial"/>
                <a:sym typeface="Arial"/>
              </a:rPr>
              <a:t> deve identificar boas práticas e buscar parcerias locais, para tornar a sua entrada mais rápida, econômica e assertiva</a:t>
            </a:r>
          </a:p>
        </p:txBody>
      </p:sp>
      <p:sp>
        <p:nvSpPr>
          <p:cNvPr id="12" name="Content Placeholder 1">
            <a:extLst>
              <a:ext uri="{FF2B5EF4-FFF2-40B4-BE49-F238E27FC236}">
                <a16:creationId xmlns:a16="http://schemas.microsoft.com/office/drawing/2014/main" id="{861F18C1-D3B5-434E-99A0-E4C31D1EB443}"/>
              </a:ext>
            </a:extLst>
          </p:cNvPr>
          <p:cNvSpPr txBox="1">
            <a:spLocks/>
          </p:cNvSpPr>
          <p:nvPr/>
        </p:nvSpPr>
        <p:spPr>
          <a:xfrm>
            <a:off x="368848" y="1340985"/>
            <a:ext cx="3523468" cy="947735"/>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err="1">
                <a:solidFill>
                  <a:schemeClr val="accent3"/>
                </a:solidFill>
                <a:latin typeface="Arial"/>
                <a:sym typeface="Arial"/>
              </a:rPr>
              <a:t>Quais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são</a:t>
            </a:r>
            <a:r>
              <a:rPr lang="en-US" sz="1600" b="1" kern="0" dirty="0">
                <a:solidFill>
                  <a:schemeClr val="accent3"/>
                </a:solidFill>
                <a:latin typeface="Arial"/>
                <a:sym typeface="Arial"/>
              </a:rPr>
              <a:t> as </a:t>
            </a:r>
            <a:r>
              <a:rPr lang="en-US" sz="1600" b="1" kern="0" dirty="0" err="1">
                <a:solidFill>
                  <a:schemeClr val="accent3"/>
                </a:solidFill>
                <a:latin typeface="Arial"/>
                <a:sym typeface="Arial"/>
              </a:rPr>
              <a:t>oportunidade</a:t>
            </a:r>
            <a:r>
              <a:rPr lang="en-US" sz="1600" b="1" kern="0" dirty="0">
                <a:solidFill>
                  <a:schemeClr val="accent3"/>
                </a:solidFill>
                <a:latin typeface="Arial"/>
                <a:sym typeface="Arial"/>
              </a:rPr>
              <a:t> de Dubai/EAU?</a:t>
            </a:r>
          </a:p>
        </p:txBody>
      </p:sp>
      <p:sp>
        <p:nvSpPr>
          <p:cNvPr id="13" name="Content Placeholder 1">
            <a:extLst>
              <a:ext uri="{FF2B5EF4-FFF2-40B4-BE49-F238E27FC236}">
                <a16:creationId xmlns:a16="http://schemas.microsoft.com/office/drawing/2014/main" id="{940A5CAD-6EE0-45EA-8CC1-6533AEF80B35}"/>
              </a:ext>
            </a:extLst>
          </p:cNvPr>
          <p:cNvSpPr txBox="1">
            <a:spLocks/>
          </p:cNvSpPr>
          <p:nvPr/>
        </p:nvSpPr>
        <p:spPr>
          <a:xfrm>
            <a:off x="4283462" y="1419922"/>
            <a:ext cx="3597482" cy="947735"/>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err="1">
                <a:solidFill>
                  <a:schemeClr val="accent3"/>
                </a:solidFill>
                <a:latin typeface="Arial"/>
                <a:sym typeface="Arial"/>
              </a:rPr>
              <a:t>Quais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são</a:t>
            </a:r>
            <a:r>
              <a:rPr lang="en-US" sz="1600" b="1" kern="0" dirty="0">
                <a:solidFill>
                  <a:schemeClr val="accent3"/>
                </a:solidFill>
                <a:latin typeface="Arial"/>
                <a:sym typeface="Arial"/>
              </a:rPr>
              <a:t> as </a:t>
            </a:r>
            <a:r>
              <a:rPr lang="en-US" sz="1600" b="1" kern="0" dirty="0" err="1">
                <a:solidFill>
                  <a:schemeClr val="accent3"/>
                </a:solidFill>
                <a:latin typeface="Arial"/>
                <a:sym typeface="Arial"/>
              </a:rPr>
              <a:t>vantagens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competitivas</a:t>
            </a:r>
            <a:r>
              <a:rPr lang="en-US" sz="1600" b="1" kern="0" dirty="0">
                <a:solidFill>
                  <a:schemeClr val="accent3"/>
                </a:solidFill>
                <a:latin typeface="Arial"/>
                <a:sym typeface="Arial"/>
              </a:rPr>
              <a:t> do Brasil e </a:t>
            </a:r>
            <a:r>
              <a:rPr lang="en-US" sz="1600" b="1" kern="0" dirty="0" err="1">
                <a:solidFill>
                  <a:schemeClr val="accent3"/>
                </a:solidFill>
                <a:latin typeface="Arial"/>
                <a:sym typeface="Arial"/>
              </a:rPr>
              <a:t>os</a:t>
            </a:r>
            <a:r>
              <a:rPr lang="en-US" sz="1600" b="1" kern="0" dirty="0">
                <a:solidFill>
                  <a:schemeClr val="accent3"/>
                </a:solidFill>
                <a:latin typeface="Arial"/>
                <a:sym typeface="Arial"/>
              </a:rPr>
              <a:t> KSFs para </a:t>
            </a:r>
            <a:r>
              <a:rPr lang="en-US" sz="1600" b="1" kern="0" dirty="0" err="1">
                <a:solidFill>
                  <a:schemeClr val="accent3"/>
                </a:solidFill>
                <a:latin typeface="Arial"/>
                <a:sym typeface="Arial"/>
              </a:rPr>
              <a:t>vencer</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em</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nos</a:t>
            </a:r>
            <a:r>
              <a:rPr lang="en-US" sz="1600" b="1" kern="0" dirty="0">
                <a:solidFill>
                  <a:schemeClr val="accent3"/>
                </a:solidFill>
                <a:latin typeface="Arial"/>
                <a:sym typeface="Arial"/>
              </a:rPr>
              <a:t> EAU? </a:t>
            </a:r>
            <a:endParaRPr lang="pt-BR" sz="1600" b="1" kern="0" dirty="0">
              <a:solidFill>
                <a:schemeClr val="accent3"/>
              </a:solidFill>
              <a:latin typeface="Arial"/>
              <a:sym typeface="Arial"/>
            </a:endParaRPr>
          </a:p>
        </p:txBody>
      </p:sp>
      <p:sp>
        <p:nvSpPr>
          <p:cNvPr id="20" name="Content Placeholder 1">
            <a:extLst>
              <a:ext uri="{FF2B5EF4-FFF2-40B4-BE49-F238E27FC236}">
                <a16:creationId xmlns:a16="http://schemas.microsoft.com/office/drawing/2014/main" id="{BB4AF7F1-C66B-4E45-A5F9-4D00D854B8EE}"/>
              </a:ext>
            </a:extLst>
          </p:cNvPr>
          <p:cNvSpPr txBox="1">
            <a:spLocks/>
          </p:cNvSpPr>
          <p:nvPr/>
        </p:nvSpPr>
        <p:spPr>
          <a:xfrm>
            <a:off x="8246297" y="1525170"/>
            <a:ext cx="3568073" cy="947735"/>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err="1">
                <a:solidFill>
                  <a:schemeClr val="accent3"/>
                </a:solidFill>
                <a:latin typeface="Arial"/>
                <a:sym typeface="Arial"/>
              </a:rPr>
              <a:t>Quais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são</a:t>
            </a:r>
            <a:r>
              <a:rPr lang="en-US" sz="1600" b="1" kern="0" dirty="0">
                <a:solidFill>
                  <a:schemeClr val="accent3"/>
                </a:solidFill>
                <a:latin typeface="Arial"/>
                <a:sym typeface="Arial"/>
              </a:rPr>
              <a:t> as boas </a:t>
            </a:r>
            <a:r>
              <a:rPr lang="en-US" sz="1600" b="1" kern="0" dirty="0" err="1">
                <a:solidFill>
                  <a:schemeClr val="accent3"/>
                </a:solidFill>
                <a:latin typeface="Arial"/>
                <a:sym typeface="Arial"/>
              </a:rPr>
              <a:t>práticas</a:t>
            </a:r>
            <a:r>
              <a:rPr lang="en-US" sz="1600" b="1" kern="0" dirty="0">
                <a:solidFill>
                  <a:schemeClr val="accent3"/>
                </a:solidFill>
                <a:latin typeface="Arial"/>
                <a:sym typeface="Arial"/>
              </a:rPr>
              <a:t> para se </a:t>
            </a:r>
            <a:r>
              <a:rPr lang="en-US" sz="1600" b="1" kern="0" dirty="0" err="1">
                <a:solidFill>
                  <a:schemeClr val="accent3"/>
                </a:solidFill>
                <a:latin typeface="Arial"/>
                <a:sym typeface="Arial"/>
              </a:rPr>
              <a:t>conectar</a:t>
            </a:r>
            <a:r>
              <a:rPr lang="en-US" sz="1600" b="1" kern="0" dirty="0">
                <a:solidFill>
                  <a:schemeClr val="accent3"/>
                </a:solidFill>
                <a:latin typeface="Arial"/>
                <a:sym typeface="Arial"/>
              </a:rPr>
              <a:t> com </a:t>
            </a:r>
            <a:r>
              <a:rPr lang="en-US" sz="1600" b="1" kern="0" dirty="0" err="1">
                <a:solidFill>
                  <a:schemeClr val="accent3"/>
                </a:solidFill>
                <a:latin typeface="Arial"/>
                <a:sym typeface="Arial"/>
              </a:rPr>
              <a:t>clientes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fornecedores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ou</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parceiros</a:t>
            </a:r>
            <a:r>
              <a:rPr lang="en-US" sz="1600" b="1" kern="0" dirty="0">
                <a:solidFill>
                  <a:schemeClr val="accent3"/>
                </a:solidFill>
                <a:latin typeface="Arial"/>
                <a:sym typeface="Arial"/>
              </a:rPr>
              <a:t> e </a:t>
            </a:r>
            <a:r>
              <a:rPr lang="en-US" sz="1600" b="1" kern="0" dirty="0" err="1">
                <a:solidFill>
                  <a:schemeClr val="accent3"/>
                </a:solidFill>
                <a:latin typeface="Arial"/>
                <a:sym typeface="Arial"/>
              </a:rPr>
              <a:t>acelerar</a:t>
            </a:r>
            <a:r>
              <a:rPr lang="en-US" sz="1600" b="1" kern="0" dirty="0">
                <a:solidFill>
                  <a:schemeClr val="accent3"/>
                </a:solidFill>
                <a:latin typeface="Arial"/>
                <a:sym typeface="Arial"/>
              </a:rPr>
              <a:t> a entrada no mercado?  </a:t>
            </a:r>
            <a:endParaRPr lang="pt-BR" sz="1600" b="1" kern="0" dirty="0">
              <a:solidFill>
                <a:schemeClr val="accent3"/>
              </a:solidFill>
              <a:latin typeface="Arial"/>
              <a:sym typeface="Arial"/>
            </a:endParaRPr>
          </a:p>
        </p:txBody>
      </p:sp>
      <p:sp>
        <p:nvSpPr>
          <p:cNvPr id="21" name="Oval 20">
            <a:extLst>
              <a:ext uri="{FF2B5EF4-FFF2-40B4-BE49-F238E27FC236}">
                <a16:creationId xmlns:a16="http://schemas.microsoft.com/office/drawing/2014/main" id="{564B0E6B-8D7F-4B3E-BE6E-818BE2AFB592}"/>
              </a:ext>
            </a:extLst>
          </p:cNvPr>
          <p:cNvSpPr/>
          <p:nvPr/>
        </p:nvSpPr>
        <p:spPr>
          <a:xfrm>
            <a:off x="109215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1</a:t>
            </a:r>
          </a:p>
        </p:txBody>
      </p:sp>
      <p:sp>
        <p:nvSpPr>
          <p:cNvPr id="22" name="Oval 21">
            <a:extLst>
              <a:ext uri="{FF2B5EF4-FFF2-40B4-BE49-F238E27FC236}">
                <a16:creationId xmlns:a16="http://schemas.microsoft.com/office/drawing/2014/main" id="{889BC3BF-10F7-4406-BFAE-3C10B281DC11}"/>
              </a:ext>
            </a:extLst>
          </p:cNvPr>
          <p:cNvSpPr/>
          <p:nvPr/>
        </p:nvSpPr>
        <p:spPr>
          <a:xfrm>
            <a:off x="11264489" y="130950"/>
            <a:ext cx="342900" cy="311151"/>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2</a:t>
            </a:r>
          </a:p>
        </p:txBody>
      </p:sp>
      <p:sp>
        <p:nvSpPr>
          <p:cNvPr id="23" name="Oval 22">
            <a:extLst>
              <a:ext uri="{FF2B5EF4-FFF2-40B4-BE49-F238E27FC236}">
                <a16:creationId xmlns:a16="http://schemas.microsoft.com/office/drawing/2014/main" id="{0ACC3136-C4AD-4CEF-8B2E-16034C6AE711}"/>
              </a:ext>
            </a:extLst>
          </p:cNvPr>
          <p:cNvSpPr/>
          <p:nvPr/>
        </p:nvSpPr>
        <p:spPr>
          <a:xfrm>
            <a:off x="116073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3</a:t>
            </a:r>
          </a:p>
        </p:txBody>
      </p:sp>
      <p:pic>
        <p:nvPicPr>
          <p:cNvPr id="25" name="Google Shape;1099;p26" descr="C:\Users\Karla\Documents\IXL\Graphic design\Shapes\shapes\ppt_shape-lightGray.png">
            <a:extLst>
              <a:ext uri="{FF2B5EF4-FFF2-40B4-BE49-F238E27FC236}">
                <a16:creationId xmlns:a16="http://schemas.microsoft.com/office/drawing/2014/main" id="{1F32F1F6-ED35-4555-9CF9-3482BEAF6AF3}"/>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425842" y="2639037"/>
            <a:ext cx="1493617" cy="914400"/>
          </a:xfrm>
          <a:prstGeom prst="rect">
            <a:avLst/>
          </a:prstGeom>
          <a:noFill/>
          <a:ln>
            <a:noFill/>
          </a:ln>
        </p:spPr>
      </p:pic>
      <p:pic>
        <p:nvPicPr>
          <p:cNvPr id="27" name="Picture 26">
            <a:extLst>
              <a:ext uri="{FF2B5EF4-FFF2-40B4-BE49-F238E27FC236}">
                <a16:creationId xmlns:a16="http://schemas.microsoft.com/office/drawing/2014/main" id="{BF7AC137-3870-415A-B0B7-C140C2D5FB9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0045" y="2782098"/>
            <a:ext cx="774771" cy="575465"/>
          </a:xfrm>
          <a:prstGeom prst="rect">
            <a:avLst/>
          </a:prstGeom>
        </p:spPr>
      </p:pic>
      <p:pic>
        <p:nvPicPr>
          <p:cNvPr id="28" name="Google Shape;1099;p26" descr="C:\Users\Karla\Documents\IXL\Graphic design\Shapes\shapes\ppt_shape-lightGray.png">
            <a:extLst>
              <a:ext uri="{FF2B5EF4-FFF2-40B4-BE49-F238E27FC236}">
                <a16:creationId xmlns:a16="http://schemas.microsoft.com/office/drawing/2014/main" id="{5361FB3C-0774-4745-A1D3-5FF345F13351}"/>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4329824" y="2639037"/>
            <a:ext cx="1493617" cy="914400"/>
          </a:xfrm>
          <a:prstGeom prst="rect">
            <a:avLst/>
          </a:prstGeom>
          <a:noFill/>
          <a:ln>
            <a:noFill/>
          </a:ln>
        </p:spPr>
      </p:pic>
      <p:pic>
        <p:nvPicPr>
          <p:cNvPr id="29" name="Picture 28">
            <a:extLst>
              <a:ext uri="{FF2B5EF4-FFF2-40B4-BE49-F238E27FC236}">
                <a16:creationId xmlns:a16="http://schemas.microsoft.com/office/drawing/2014/main" id="{523BF2CF-D3C6-4434-9F9D-94E2CBE81E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9349" y="2801293"/>
            <a:ext cx="962855" cy="744821"/>
          </a:xfrm>
          <a:prstGeom prst="rect">
            <a:avLst/>
          </a:prstGeom>
        </p:spPr>
      </p:pic>
      <p:pic>
        <p:nvPicPr>
          <p:cNvPr id="4" name="Picture 3">
            <a:extLst>
              <a:ext uri="{FF2B5EF4-FFF2-40B4-BE49-F238E27FC236}">
                <a16:creationId xmlns:a16="http://schemas.microsoft.com/office/drawing/2014/main" id="{2183AC71-368E-446F-BA39-923416817138}"/>
              </a:ext>
            </a:extLst>
          </p:cNvPr>
          <p:cNvPicPr>
            <a:picLocks noChangeAspect="1"/>
          </p:cNvPicPr>
          <p:nvPr/>
        </p:nvPicPr>
        <p:blipFill>
          <a:blip r:embed="rId8"/>
          <a:stretch>
            <a:fillRect/>
          </a:stretch>
        </p:blipFill>
        <p:spPr>
          <a:xfrm>
            <a:off x="4327178" y="4346562"/>
            <a:ext cx="3496316" cy="815301"/>
          </a:xfrm>
          <a:prstGeom prst="rect">
            <a:avLst/>
          </a:prstGeom>
        </p:spPr>
      </p:pic>
      <p:pic>
        <p:nvPicPr>
          <p:cNvPr id="31" name="Picture 5">
            <a:extLst>
              <a:ext uri="{FF2B5EF4-FFF2-40B4-BE49-F238E27FC236}">
                <a16:creationId xmlns:a16="http://schemas.microsoft.com/office/drawing/2014/main" id="{884E18DE-08A7-4553-B33C-A0E815F22C4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74750" y="2957306"/>
            <a:ext cx="943887" cy="630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7">
            <a:extLst>
              <a:ext uri="{FF2B5EF4-FFF2-40B4-BE49-F238E27FC236}">
                <a16:creationId xmlns:a16="http://schemas.microsoft.com/office/drawing/2014/main" id="{685C2C13-AFD2-4FDB-B476-8F108B6B588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66988" y="3498935"/>
            <a:ext cx="703296" cy="70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9">
            <a:extLst>
              <a:ext uri="{FF2B5EF4-FFF2-40B4-BE49-F238E27FC236}">
                <a16:creationId xmlns:a16="http://schemas.microsoft.com/office/drawing/2014/main" id="{5DA8A6F1-59BC-4DCB-9169-50CD5DD2E3CB}"/>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50000"/>
          <a:stretch/>
        </p:blipFill>
        <p:spPr bwMode="auto">
          <a:xfrm>
            <a:off x="5419984" y="3662120"/>
            <a:ext cx="1254115" cy="52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F52A2AB-43FC-46D4-B9C6-FC1D422843D1}"/>
              </a:ext>
            </a:extLst>
          </p:cNvPr>
          <p:cNvPicPr>
            <a:picLocks noChangeAspect="1"/>
          </p:cNvPicPr>
          <p:nvPr/>
        </p:nvPicPr>
        <p:blipFill rotWithShape="1">
          <a:blip r:embed="rId12"/>
          <a:srcRect l="4986"/>
          <a:stretch/>
        </p:blipFill>
        <p:spPr>
          <a:xfrm>
            <a:off x="8350935" y="3382105"/>
            <a:ext cx="3228020" cy="1876595"/>
          </a:xfrm>
          <a:prstGeom prst="rect">
            <a:avLst/>
          </a:prstGeom>
        </p:spPr>
      </p:pic>
      <p:pic>
        <p:nvPicPr>
          <p:cNvPr id="34" name="Google Shape;1099;p26" descr="C:\Users\Karla\Documents\IXL\Graphic design\Shapes\shapes\ppt_shape-lightGray.png">
            <a:extLst>
              <a:ext uri="{FF2B5EF4-FFF2-40B4-BE49-F238E27FC236}">
                <a16:creationId xmlns:a16="http://schemas.microsoft.com/office/drawing/2014/main" id="{899A1375-178F-4D16-A888-F2FB625126B1}"/>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20000"/>
                    </a14:imgEffect>
                  </a14:imgLayer>
                </a14:imgProps>
              </a:ext>
            </a:extLst>
          </a:blip>
          <a:srcRect/>
          <a:stretch/>
        </p:blipFill>
        <p:spPr>
          <a:xfrm>
            <a:off x="8384429" y="2639037"/>
            <a:ext cx="1493617" cy="914400"/>
          </a:xfrm>
          <a:prstGeom prst="rect">
            <a:avLst/>
          </a:prstGeom>
          <a:noFill/>
          <a:ln>
            <a:noFill/>
          </a:ln>
        </p:spPr>
      </p:pic>
      <p:pic>
        <p:nvPicPr>
          <p:cNvPr id="35" name="Picture 34">
            <a:extLst>
              <a:ext uri="{FF2B5EF4-FFF2-40B4-BE49-F238E27FC236}">
                <a16:creationId xmlns:a16="http://schemas.microsoft.com/office/drawing/2014/main" id="{3354FC17-D926-4C45-B5CF-555C53498A9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r="22225" b="24070"/>
          <a:stretch/>
        </p:blipFill>
        <p:spPr>
          <a:xfrm>
            <a:off x="8754488" y="2801294"/>
            <a:ext cx="753496" cy="644793"/>
          </a:xfrm>
          <a:prstGeom prst="rect">
            <a:avLst/>
          </a:prstGeom>
        </p:spPr>
      </p:pic>
    </p:spTree>
    <p:extLst>
      <p:ext uri="{BB962C8B-B14F-4D97-AF65-F5344CB8AC3E}">
        <p14:creationId xmlns:p14="http://schemas.microsoft.com/office/powerpoint/2010/main" val="72955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054" name="Picture 6" descr="What is Sales">
            <a:extLst>
              <a:ext uri="{FF2B5EF4-FFF2-40B4-BE49-F238E27FC236}">
                <a16:creationId xmlns:a16="http://schemas.microsoft.com/office/drawing/2014/main" id="{AC258D44-3A82-47E2-A2CC-7B47754CC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286" y="2704839"/>
            <a:ext cx="2718431" cy="20361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rocurement Quick Wins: the SMART Segmentation Imperative | Roland Berger">
            <a:extLst>
              <a:ext uri="{FF2B5EF4-FFF2-40B4-BE49-F238E27FC236}">
                <a16:creationId xmlns:a16="http://schemas.microsoft.com/office/drawing/2014/main" id="{CEC1DC4F-2442-4355-95B2-9EEC1EDB8C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5" t="38152" r="61934" b="11218"/>
          <a:stretch/>
        </p:blipFill>
        <p:spPr bwMode="auto">
          <a:xfrm>
            <a:off x="4830033" y="2637205"/>
            <a:ext cx="2334167" cy="21609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 You Know How To Use Journey Lines In Your Retrospectives">
            <a:extLst>
              <a:ext uri="{FF2B5EF4-FFF2-40B4-BE49-F238E27FC236}">
                <a16:creationId xmlns:a16="http://schemas.microsoft.com/office/drawing/2014/main" id="{3FEFD57E-986E-4C94-A9AA-E9733DCE2A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686" y="2952924"/>
            <a:ext cx="3210535" cy="1805925"/>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099;p26" descr="C:\Users\Karla\Documents\IXL\Graphic design\Shapes\shapes\ppt_shape-lightGray.png">
            <a:extLst>
              <a:ext uri="{FF2B5EF4-FFF2-40B4-BE49-F238E27FC236}">
                <a16:creationId xmlns:a16="http://schemas.microsoft.com/office/drawing/2014/main" id="{0394E003-08BC-48ED-A6F3-B031856BBA90}"/>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20000"/>
                    </a14:imgEffect>
                  </a14:imgLayer>
                </a14:imgProps>
              </a:ext>
            </a:extLst>
          </a:blip>
          <a:srcRect/>
          <a:stretch/>
        </p:blipFill>
        <p:spPr>
          <a:xfrm>
            <a:off x="425842" y="2257491"/>
            <a:ext cx="1493617" cy="914400"/>
          </a:xfrm>
          <a:prstGeom prst="rect">
            <a:avLst/>
          </a:prstGeom>
          <a:noFill/>
          <a:ln>
            <a:noFill/>
          </a:ln>
        </p:spPr>
      </p:pic>
      <p:pic>
        <p:nvPicPr>
          <p:cNvPr id="24" name="Google Shape;1099;p26" descr="C:\Users\Karla\Documents\IXL\Graphic design\Shapes\shapes\ppt_shape-lightGray.png">
            <a:extLst>
              <a:ext uri="{FF2B5EF4-FFF2-40B4-BE49-F238E27FC236}">
                <a16:creationId xmlns:a16="http://schemas.microsoft.com/office/drawing/2014/main" id="{7AC83F47-BDD5-43AA-A747-015E3108D360}"/>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20000"/>
                    </a14:imgEffect>
                  </a14:imgLayer>
                </a14:imgProps>
              </a:ext>
            </a:extLst>
          </a:blip>
          <a:srcRect/>
          <a:stretch/>
        </p:blipFill>
        <p:spPr>
          <a:xfrm>
            <a:off x="4446581" y="2257491"/>
            <a:ext cx="1493617" cy="914400"/>
          </a:xfrm>
          <a:prstGeom prst="rect">
            <a:avLst/>
          </a:prstGeom>
          <a:noFill/>
          <a:ln>
            <a:noFill/>
          </a:ln>
        </p:spPr>
      </p:pic>
      <p:pic>
        <p:nvPicPr>
          <p:cNvPr id="25" name="Google Shape;1099;p26" descr="C:\Users\Karla\Documents\IXL\Graphic design\Shapes\shapes\ppt_shape-lightGray.png">
            <a:extLst>
              <a:ext uri="{FF2B5EF4-FFF2-40B4-BE49-F238E27FC236}">
                <a16:creationId xmlns:a16="http://schemas.microsoft.com/office/drawing/2014/main" id="{288D3856-8A3E-47C9-A40A-6830D1E85DB6}"/>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20000"/>
                    </a14:imgEffect>
                  </a14:imgLayer>
                </a14:imgProps>
              </a:ext>
            </a:extLst>
          </a:blip>
          <a:srcRect/>
          <a:stretch/>
        </p:blipFill>
        <p:spPr>
          <a:xfrm>
            <a:off x="8170262" y="2286059"/>
            <a:ext cx="1493617" cy="914400"/>
          </a:xfrm>
          <a:prstGeom prst="rect">
            <a:avLst/>
          </a:prstGeom>
          <a:noFill/>
          <a:ln>
            <a:noFill/>
          </a:ln>
        </p:spPr>
      </p:pic>
      <p:sp>
        <p:nvSpPr>
          <p:cNvPr id="193" name="Shape 193"/>
          <p:cNvSpPr txBox="1">
            <a:spLocks noGrp="1"/>
          </p:cNvSpPr>
          <p:nvPr>
            <p:ph type="title"/>
          </p:nvPr>
        </p:nvSpPr>
        <p:spPr>
          <a:prstGeom prst="rect">
            <a:avLst/>
          </a:prstGeom>
          <a:noFill/>
          <a:ln>
            <a:noFill/>
          </a:ln>
        </p:spPr>
        <p:txBody>
          <a:bodyPr spcFirstLastPara="1" vert="horz" wrap="square" lIns="91425" tIns="45700" rIns="91425" bIns="45700" numCol="1" rtlCol="0" anchor="t" anchorCtr="0" compatLnSpc="1">
            <a:prstTxWarp prst="textNoShape">
              <a:avLst/>
            </a:prstTxWarp>
            <a:noAutofit/>
          </a:bodyPr>
          <a:lstStyle/>
          <a:p>
            <a:r>
              <a:rPr lang="pt-BR" dirty="0">
                <a:cs typeface="Calibri" panose="020F0502020204030204" pitchFamily="34" charset="0"/>
              </a:rPr>
              <a:t>Ter clareza dos objetivos, metas e prazos, com a geração de “</a:t>
            </a:r>
            <a:r>
              <a:rPr lang="pt-BR" dirty="0" err="1">
                <a:cs typeface="Calibri" panose="020F0502020204030204" pitchFamily="34" charset="0"/>
              </a:rPr>
              <a:t>quick</a:t>
            </a:r>
            <a:r>
              <a:rPr lang="pt-BR" dirty="0">
                <a:cs typeface="Calibri" panose="020F0502020204030204" pitchFamily="34" charset="0"/>
              </a:rPr>
              <a:t> </a:t>
            </a:r>
            <a:r>
              <a:rPr lang="pt-BR" dirty="0" err="1">
                <a:cs typeface="Calibri" panose="020F0502020204030204" pitchFamily="34" charset="0"/>
              </a:rPr>
              <a:t>wins</a:t>
            </a:r>
            <a:r>
              <a:rPr lang="pt-BR" dirty="0">
                <a:cs typeface="Calibri" panose="020F0502020204030204" pitchFamily="34" charset="0"/>
              </a:rPr>
              <a:t>”, facilita o apoio por parte dos líderes e/ou patrocinadores da iniciativa</a:t>
            </a:r>
            <a:endParaRPr lang="en-US" dirty="0">
              <a:cs typeface="Calibri" panose="020F0502020204030204" pitchFamily="34" charset="0"/>
            </a:endParaRPr>
          </a:p>
        </p:txBody>
      </p:sp>
      <p:sp>
        <p:nvSpPr>
          <p:cNvPr id="2" name="Text Placeholder 1"/>
          <p:cNvSpPr>
            <a:spLocks noGrp="1"/>
          </p:cNvSpPr>
          <p:nvPr>
            <p:ph type="body" sz="quarter" idx="12"/>
          </p:nvPr>
        </p:nvSpPr>
        <p:spPr/>
        <p:txBody>
          <a:bodyPr/>
          <a:lstStyle/>
          <a:p>
            <a:r>
              <a:rPr lang="en-US" dirty="0" err="1"/>
              <a:t>Lições</a:t>
            </a:r>
            <a:r>
              <a:rPr lang="en-US" dirty="0"/>
              <a:t> dos </a:t>
            </a:r>
            <a:r>
              <a:rPr lang="en-US" dirty="0" err="1"/>
              <a:t>Líderes</a:t>
            </a:r>
            <a:r>
              <a:rPr lang="en-US" dirty="0"/>
              <a:t>     </a:t>
            </a:r>
            <a:r>
              <a:rPr lang="en-US" b="0" dirty="0" err="1">
                <a:latin typeface="+mn-lt"/>
              </a:rPr>
              <a:t>Foco</a:t>
            </a:r>
            <a:r>
              <a:rPr lang="en-US" b="0" dirty="0">
                <a:latin typeface="+mn-lt"/>
              </a:rPr>
              <a:t> </a:t>
            </a:r>
            <a:r>
              <a:rPr lang="en-US" b="0" dirty="0" err="1">
                <a:latin typeface="+mn-lt"/>
              </a:rPr>
              <a:t>nos</a:t>
            </a:r>
            <a:r>
              <a:rPr lang="en-US" b="0" dirty="0">
                <a:latin typeface="+mn-lt"/>
              </a:rPr>
              <a:t> </a:t>
            </a:r>
            <a:r>
              <a:rPr lang="en-US" b="0" dirty="0" err="1">
                <a:latin typeface="+mn-lt"/>
              </a:rPr>
              <a:t>Resultados</a:t>
            </a:r>
            <a:endParaRPr lang="en-US" b="0" dirty="0">
              <a:latin typeface="+mn-lt"/>
            </a:endParaRPr>
          </a:p>
        </p:txBody>
      </p:sp>
      <p:sp>
        <p:nvSpPr>
          <p:cNvPr id="14" name="Content Placeholder 1">
            <a:extLst>
              <a:ext uri="{FF2B5EF4-FFF2-40B4-BE49-F238E27FC236}">
                <a16:creationId xmlns:a16="http://schemas.microsoft.com/office/drawing/2014/main" id="{B2286B8D-C7E4-42E7-8187-022EFDB056DA}"/>
              </a:ext>
            </a:extLst>
          </p:cNvPr>
          <p:cNvSpPr txBox="1">
            <a:spLocks/>
          </p:cNvSpPr>
          <p:nvPr/>
        </p:nvSpPr>
        <p:spPr>
          <a:xfrm>
            <a:off x="375431" y="4715319"/>
            <a:ext cx="3523468"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pt-BR" sz="1600" kern="0" dirty="0">
                <a:solidFill>
                  <a:srgbClr val="000000"/>
                </a:solidFill>
                <a:latin typeface="Arial"/>
                <a:sym typeface="Arial"/>
              </a:rPr>
              <a:t>Definir objetivos e metas claras e tangíveis, para evitar frustração de expectativas</a:t>
            </a:r>
          </a:p>
        </p:txBody>
      </p:sp>
      <p:sp>
        <p:nvSpPr>
          <p:cNvPr id="10" name="Content Placeholder 1">
            <a:extLst>
              <a:ext uri="{FF2B5EF4-FFF2-40B4-BE49-F238E27FC236}">
                <a16:creationId xmlns:a16="http://schemas.microsoft.com/office/drawing/2014/main" id="{499A0396-D0CF-499A-9517-D74B9DF78E70}"/>
              </a:ext>
            </a:extLst>
          </p:cNvPr>
          <p:cNvSpPr txBox="1">
            <a:spLocks/>
          </p:cNvSpPr>
          <p:nvPr/>
        </p:nvSpPr>
        <p:spPr>
          <a:xfrm>
            <a:off x="4260855" y="4636360"/>
            <a:ext cx="3047996"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pt-BR" sz="1600" kern="0" dirty="0">
                <a:solidFill>
                  <a:srgbClr val="000000"/>
                </a:solidFill>
                <a:latin typeface="Arial"/>
                <a:sym typeface="Arial"/>
              </a:rPr>
              <a:t>Gerar “</a:t>
            </a:r>
            <a:r>
              <a:rPr lang="pt-BR" sz="1600" kern="0" dirty="0" err="1">
                <a:solidFill>
                  <a:srgbClr val="000000"/>
                </a:solidFill>
                <a:latin typeface="Arial"/>
                <a:sym typeface="Arial"/>
              </a:rPr>
              <a:t>Quick-Wins</a:t>
            </a:r>
            <a:r>
              <a:rPr lang="pt-BR" sz="1600" kern="0" dirty="0">
                <a:solidFill>
                  <a:srgbClr val="000000"/>
                </a:solidFill>
                <a:latin typeface="Arial"/>
                <a:sym typeface="Arial"/>
              </a:rPr>
              <a:t>” para manter a liderança do projeto motivada </a:t>
            </a:r>
          </a:p>
        </p:txBody>
      </p:sp>
      <p:sp>
        <p:nvSpPr>
          <p:cNvPr id="11" name="Content Placeholder 1">
            <a:extLst>
              <a:ext uri="{FF2B5EF4-FFF2-40B4-BE49-F238E27FC236}">
                <a16:creationId xmlns:a16="http://schemas.microsoft.com/office/drawing/2014/main" id="{CE6C4BC7-0F65-4EB9-9538-CA12C21A020A}"/>
              </a:ext>
            </a:extLst>
          </p:cNvPr>
          <p:cNvSpPr txBox="1">
            <a:spLocks/>
          </p:cNvSpPr>
          <p:nvPr/>
        </p:nvSpPr>
        <p:spPr>
          <a:xfrm>
            <a:off x="8242300" y="4632741"/>
            <a:ext cx="3759200" cy="1387579"/>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pt-BR" sz="1600" kern="0" dirty="0">
                <a:solidFill>
                  <a:srgbClr val="000000"/>
                </a:solidFill>
                <a:latin typeface="Arial"/>
                <a:sym typeface="Arial"/>
              </a:rPr>
              <a:t>Executar pilotos – de parcerias e vendas, para validar hipóteses, antes de começar a investir pesado</a:t>
            </a:r>
          </a:p>
        </p:txBody>
      </p:sp>
      <p:sp>
        <p:nvSpPr>
          <p:cNvPr id="12" name="Content Placeholder 1">
            <a:extLst>
              <a:ext uri="{FF2B5EF4-FFF2-40B4-BE49-F238E27FC236}">
                <a16:creationId xmlns:a16="http://schemas.microsoft.com/office/drawing/2014/main" id="{861F18C1-D3B5-434E-99A0-E4C31D1EB443}"/>
              </a:ext>
            </a:extLst>
          </p:cNvPr>
          <p:cNvSpPr txBox="1">
            <a:spLocks/>
          </p:cNvSpPr>
          <p:nvPr/>
        </p:nvSpPr>
        <p:spPr>
          <a:xfrm>
            <a:off x="375430" y="1463001"/>
            <a:ext cx="3831831" cy="861577"/>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a:solidFill>
                  <a:schemeClr val="accent3"/>
                </a:solidFill>
                <a:latin typeface="Arial"/>
                <a:sym typeface="Arial"/>
              </a:rPr>
              <a:t>Como se </a:t>
            </a:r>
            <a:r>
              <a:rPr lang="en-US" sz="1600" b="1" kern="0" dirty="0" err="1">
                <a:solidFill>
                  <a:schemeClr val="accent3"/>
                </a:solidFill>
                <a:latin typeface="Arial"/>
                <a:sym typeface="Arial"/>
              </a:rPr>
              <a:t>parece</a:t>
            </a:r>
            <a:r>
              <a:rPr lang="en-US" sz="1600" b="1" kern="0" dirty="0">
                <a:solidFill>
                  <a:schemeClr val="accent3"/>
                </a:solidFill>
                <a:latin typeface="Arial"/>
                <a:sym typeface="Arial"/>
              </a:rPr>
              <a:t> a jornada da </a:t>
            </a:r>
            <a:r>
              <a:rPr lang="en-US" sz="1600" b="1" kern="0" dirty="0" err="1">
                <a:solidFill>
                  <a:schemeClr val="accent3"/>
                </a:solidFill>
                <a:latin typeface="Arial"/>
                <a:sym typeface="Arial"/>
              </a:rPr>
              <a:t>empresa</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em</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expansão</a:t>
            </a:r>
            <a:r>
              <a:rPr lang="en-US" sz="1600" b="1" kern="0" dirty="0">
                <a:solidFill>
                  <a:schemeClr val="accent3"/>
                </a:solidFill>
                <a:latin typeface="Arial"/>
                <a:sym typeface="Arial"/>
              </a:rPr>
              <a:t> para </a:t>
            </a:r>
            <a:r>
              <a:rPr lang="en-US" sz="1600" b="1" kern="0" dirty="0" err="1">
                <a:solidFill>
                  <a:schemeClr val="accent3"/>
                </a:solidFill>
                <a:latin typeface="Arial"/>
                <a:sym typeface="Arial"/>
              </a:rPr>
              <a:t>os</a:t>
            </a:r>
            <a:r>
              <a:rPr lang="en-US" sz="1600" b="1" kern="0" dirty="0">
                <a:solidFill>
                  <a:schemeClr val="accent3"/>
                </a:solidFill>
                <a:latin typeface="Arial"/>
                <a:sym typeface="Arial"/>
              </a:rPr>
              <a:t> EAU? </a:t>
            </a:r>
            <a:endParaRPr lang="pt-BR" sz="1600" b="1" kern="0" dirty="0">
              <a:solidFill>
                <a:schemeClr val="accent3"/>
              </a:solidFill>
              <a:latin typeface="Arial"/>
              <a:sym typeface="Arial"/>
            </a:endParaRPr>
          </a:p>
        </p:txBody>
      </p:sp>
      <p:sp>
        <p:nvSpPr>
          <p:cNvPr id="13" name="Content Placeholder 1">
            <a:extLst>
              <a:ext uri="{FF2B5EF4-FFF2-40B4-BE49-F238E27FC236}">
                <a16:creationId xmlns:a16="http://schemas.microsoft.com/office/drawing/2014/main" id="{940A5CAD-6EE0-45EA-8CC1-6533AEF80B35}"/>
              </a:ext>
            </a:extLst>
          </p:cNvPr>
          <p:cNvSpPr txBox="1">
            <a:spLocks/>
          </p:cNvSpPr>
          <p:nvPr/>
        </p:nvSpPr>
        <p:spPr>
          <a:xfrm>
            <a:off x="4207261" y="1445460"/>
            <a:ext cx="3523468" cy="861577"/>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a:solidFill>
                  <a:schemeClr val="accent3"/>
                </a:solidFill>
                <a:latin typeface="Arial"/>
                <a:sym typeface="Arial"/>
              </a:rPr>
              <a:t>Qual a </a:t>
            </a:r>
            <a:r>
              <a:rPr lang="en-US" sz="1600" b="1" kern="0" dirty="0" err="1">
                <a:solidFill>
                  <a:schemeClr val="accent3"/>
                </a:solidFill>
                <a:latin typeface="Arial"/>
                <a:sym typeface="Arial"/>
              </a:rPr>
              <a:t>velocidade</a:t>
            </a:r>
            <a:r>
              <a:rPr lang="en-US" sz="1600" b="1" kern="0" dirty="0">
                <a:solidFill>
                  <a:schemeClr val="accent3"/>
                </a:solidFill>
                <a:latin typeface="Arial"/>
                <a:sym typeface="Arial"/>
              </a:rPr>
              <a:t> de </a:t>
            </a:r>
            <a:r>
              <a:rPr lang="en-US" sz="1600" b="1" kern="0" dirty="0" err="1">
                <a:solidFill>
                  <a:schemeClr val="accent3"/>
                </a:solidFill>
                <a:latin typeface="Arial"/>
                <a:sym typeface="Arial"/>
              </a:rPr>
              <a:t>geração</a:t>
            </a:r>
            <a:r>
              <a:rPr lang="en-US" sz="1600" b="1" kern="0" dirty="0">
                <a:solidFill>
                  <a:schemeClr val="accent3"/>
                </a:solidFill>
                <a:latin typeface="Arial"/>
                <a:sym typeface="Arial"/>
              </a:rPr>
              <a:t> de </a:t>
            </a:r>
            <a:r>
              <a:rPr lang="en-US" sz="1600" b="1" kern="0" dirty="0" err="1">
                <a:solidFill>
                  <a:schemeClr val="accent3"/>
                </a:solidFill>
                <a:latin typeface="Arial"/>
                <a:sym typeface="Arial"/>
              </a:rPr>
              <a:t>resultados</a:t>
            </a:r>
            <a:r>
              <a:rPr lang="en-US" sz="1600" b="1" kern="0" dirty="0">
                <a:solidFill>
                  <a:schemeClr val="accent3"/>
                </a:solidFill>
                <a:latin typeface="Arial"/>
                <a:sym typeface="Arial"/>
              </a:rPr>
              <a:t>? </a:t>
            </a:r>
            <a:endParaRPr lang="pt-BR" sz="1600" b="1" kern="0" dirty="0">
              <a:solidFill>
                <a:schemeClr val="accent3"/>
              </a:solidFill>
              <a:latin typeface="Arial"/>
              <a:sym typeface="Arial"/>
            </a:endParaRPr>
          </a:p>
        </p:txBody>
      </p:sp>
      <p:sp>
        <p:nvSpPr>
          <p:cNvPr id="20" name="Content Placeholder 1">
            <a:extLst>
              <a:ext uri="{FF2B5EF4-FFF2-40B4-BE49-F238E27FC236}">
                <a16:creationId xmlns:a16="http://schemas.microsoft.com/office/drawing/2014/main" id="{BB4AF7F1-C66B-4E45-A5F9-4D00D854B8EE}"/>
              </a:ext>
            </a:extLst>
          </p:cNvPr>
          <p:cNvSpPr txBox="1">
            <a:spLocks/>
          </p:cNvSpPr>
          <p:nvPr/>
        </p:nvSpPr>
        <p:spPr>
          <a:xfrm>
            <a:off x="8150134" y="1402381"/>
            <a:ext cx="3523468" cy="947735"/>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0" indent="0" defTabSz="1219170" fontAlgn="auto">
              <a:spcAft>
                <a:spcPts val="800"/>
              </a:spcAft>
              <a:buClr>
                <a:srgbClr val="000000"/>
              </a:buClr>
              <a:buNone/>
            </a:pPr>
            <a:r>
              <a:rPr lang="en-US" sz="1600" b="1" kern="0" dirty="0">
                <a:solidFill>
                  <a:schemeClr val="accent3"/>
                </a:solidFill>
                <a:latin typeface="Arial"/>
                <a:sym typeface="Arial"/>
              </a:rPr>
              <a:t>Que </a:t>
            </a:r>
            <a:r>
              <a:rPr lang="en-US" sz="1600" b="1" kern="0" dirty="0" err="1">
                <a:solidFill>
                  <a:schemeClr val="accent3"/>
                </a:solidFill>
                <a:latin typeface="Arial"/>
                <a:sym typeface="Arial"/>
              </a:rPr>
              <a:t>investimentos</a:t>
            </a:r>
            <a:r>
              <a:rPr lang="en-US" sz="1600" b="1" kern="0" dirty="0">
                <a:solidFill>
                  <a:schemeClr val="accent3"/>
                </a:solidFill>
                <a:latin typeface="Arial"/>
                <a:sym typeface="Arial"/>
              </a:rPr>
              <a:t> </a:t>
            </a:r>
            <a:r>
              <a:rPr lang="en-US" sz="1600" b="1" kern="0" dirty="0" err="1">
                <a:solidFill>
                  <a:schemeClr val="accent3"/>
                </a:solidFill>
                <a:latin typeface="Arial"/>
                <a:sym typeface="Arial"/>
              </a:rPr>
              <a:t>devem</a:t>
            </a:r>
            <a:r>
              <a:rPr lang="en-US" sz="1600" b="1" kern="0" dirty="0">
                <a:solidFill>
                  <a:schemeClr val="accent3"/>
                </a:solidFill>
                <a:latin typeface="Arial"/>
                <a:sym typeface="Arial"/>
              </a:rPr>
              <a:t> ser </a:t>
            </a:r>
            <a:r>
              <a:rPr lang="en-US" sz="1600" b="1" kern="0" dirty="0" err="1">
                <a:solidFill>
                  <a:schemeClr val="accent3"/>
                </a:solidFill>
                <a:latin typeface="Arial"/>
                <a:sym typeface="Arial"/>
              </a:rPr>
              <a:t>feitos</a:t>
            </a:r>
            <a:r>
              <a:rPr lang="en-US" sz="1600" b="1" kern="0" dirty="0">
                <a:solidFill>
                  <a:schemeClr val="accent3"/>
                </a:solidFill>
                <a:latin typeface="Arial"/>
                <a:sym typeface="Arial"/>
              </a:rPr>
              <a:t>/</a:t>
            </a:r>
            <a:r>
              <a:rPr lang="en-US" sz="1600" b="1" kern="0" dirty="0" err="1">
                <a:solidFill>
                  <a:schemeClr val="accent3"/>
                </a:solidFill>
                <a:latin typeface="Arial"/>
                <a:sym typeface="Arial"/>
              </a:rPr>
              <a:t>priorizados</a:t>
            </a:r>
            <a:r>
              <a:rPr lang="en-US" sz="1600" b="1" kern="0" dirty="0">
                <a:solidFill>
                  <a:schemeClr val="accent3"/>
                </a:solidFill>
                <a:latin typeface="Arial"/>
                <a:sym typeface="Arial"/>
              </a:rPr>
              <a:t>? </a:t>
            </a:r>
            <a:endParaRPr lang="pt-BR" sz="1600" b="1" kern="0" dirty="0">
              <a:solidFill>
                <a:schemeClr val="accent3"/>
              </a:solidFill>
              <a:latin typeface="Arial"/>
              <a:sym typeface="Arial"/>
            </a:endParaRPr>
          </a:p>
        </p:txBody>
      </p:sp>
      <p:sp>
        <p:nvSpPr>
          <p:cNvPr id="21" name="Oval 20">
            <a:extLst>
              <a:ext uri="{FF2B5EF4-FFF2-40B4-BE49-F238E27FC236}">
                <a16:creationId xmlns:a16="http://schemas.microsoft.com/office/drawing/2014/main" id="{564B0E6B-8D7F-4B3E-BE6E-818BE2AFB592}"/>
              </a:ext>
            </a:extLst>
          </p:cNvPr>
          <p:cNvSpPr/>
          <p:nvPr/>
        </p:nvSpPr>
        <p:spPr>
          <a:xfrm>
            <a:off x="109215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1</a:t>
            </a:r>
          </a:p>
        </p:txBody>
      </p:sp>
      <p:sp>
        <p:nvSpPr>
          <p:cNvPr id="22" name="Oval 21">
            <a:extLst>
              <a:ext uri="{FF2B5EF4-FFF2-40B4-BE49-F238E27FC236}">
                <a16:creationId xmlns:a16="http://schemas.microsoft.com/office/drawing/2014/main" id="{889BC3BF-10F7-4406-BFAE-3C10B281DC11}"/>
              </a:ext>
            </a:extLst>
          </p:cNvPr>
          <p:cNvSpPr/>
          <p:nvPr/>
        </p:nvSpPr>
        <p:spPr>
          <a:xfrm>
            <a:off x="11264489" y="130950"/>
            <a:ext cx="342900" cy="311151"/>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2</a:t>
            </a:r>
          </a:p>
        </p:txBody>
      </p:sp>
      <p:sp>
        <p:nvSpPr>
          <p:cNvPr id="23" name="Oval 22">
            <a:extLst>
              <a:ext uri="{FF2B5EF4-FFF2-40B4-BE49-F238E27FC236}">
                <a16:creationId xmlns:a16="http://schemas.microsoft.com/office/drawing/2014/main" id="{0ACC3136-C4AD-4CEF-8B2E-16034C6AE711}"/>
              </a:ext>
            </a:extLst>
          </p:cNvPr>
          <p:cNvSpPr/>
          <p:nvPr/>
        </p:nvSpPr>
        <p:spPr>
          <a:xfrm>
            <a:off x="11607389" y="130950"/>
            <a:ext cx="342900" cy="311151"/>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r>
              <a:rPr lang="en-US" sz="1600" b="1" kern="0" dirty="0">
                <a:solidFill>
                  <a:srgbClr val="FFFFFF"/>
                </a:solidFill>
                <a:latin typeface="Arial"/>
                <a:sym typeface="Arial"/>
              </a:rPr>
              <a:t>3</a:t>
            </a:r>
          </a:p>
        </p:txBody>
      </p:sp>
      <p:sp>
        <p:nvSpPr>
          <p:cNvPr id="15" name="Content Placeholder 1">
            <a:extLst>
              <a:ext uri="{FF2B5EF4-FFF2-40B4-BE49-F238E27FC236}">
                <a16:creationId xmlns:a16="http://schemas.microsoft.com/office/drawing/2014/main" id="{66666EE6-4906-4B14-AF11-50D7D150FEC9}"/>
              </a:ext>
            </a:extLst>
          </p:cNvPr>
          <p:cNvSpPr txBox="1">
            <a:spLocks/>
          </p:cNvSpPr>
          <p:nvPr/>
        </p:nvSpPr>
        <p:spPr>
          <a:xfrm>
            <a:off x="2559052" y="2824324"/>
            <a:ext cx="8756649" cy="1321025"/>
          </a:xfrm>
          <a:prstGeom prst="rect">
            <a:avLst/>
          </a:prstGeom>
        </p:spPr>
        <p:txBody>
          <a:bodyPr anchor="ctr"/>
          <a:lstStyle>
            <a:defPPr>
              <a:defRPr lang="en-US"/>
            </a:defPPr>
            <a:lvl1pPr marL="174625" indent="-174625" eaLnBrk="1" hangingPunct="1">
              <a:spcBef>
                <a:spcPct val="20000"/>
              </a:spcBef>
              <a:spcAft>
                <a:spcPts val="600"/>
              </a:spcAft>
              <a:buFont typeface="Arial" pitchFamily="34" charset="0"/>
              <a:buChar char="•"/>
              <a:defRPr sz="1400">
                <a:latin typeface="+mj-lt"/>
                <a:cs typeface="+mn-cs"/>
              </a:defRPr>
            </a:lvl1pPr>
            <a:lvl2pPr marL="400050" indent="-225425" eaLnBrk="1" hangingPunct="1">
              <a:spcBef>
                <a:spcPct val="20000"/>
              </a:spcBef>
              <a:buFont typeface="Arial" charset="0"/>
              <a:buChar char="–"/>
              <a:defRPr sz="1600">
                <a:latin typeface="+mj-lt"/>
                <a:cs typeface="+mn-cs"/>
              </a:defRPr>
            </a:lvl2pPr>
            <a:lvl3pPr marL="579438" indent="-176213" eaLnBrk="1" hangingPunct="1">
              <a:spcBef>
                <a:spcPct val="20000"/>
              </a:spcBef>
              <a:buFont typeface="Arial" charset="0"/>
              <a:buChar char="•"/>
              <a:tabLst/>
              <a:defRPr sz="1600">
                <a:latin typeface="+mj-lt"/>
                <a:cs typeface="+mn-cs"/>
              </a:defRPr>
            </a:lvl3pPr>
            <a:lvl4pPr marL="804863" indent="-228600" eaLnBrk="1" hangingPunct="1">
              <a:spcBef>
                <a:spcPct val="20000"/>
              </a:spcBef>
              <a:buFont typeface="Arial" charset="0"/>
              <a:buChar char="–"/>
              <a:tabLst/>
              <a:defRPr sz="1600">
                <a:latin typeface="+mj-lt"/>
                <a:cs typeface="+mn-cs"/>
              </a:defRPr>
            </a:lvl4pPr>
            <a:lvl5pPr marL="1033463" indent="-228600" eaLnBrk="1" hangingPunct="1">
              <a:spcBef>
                <a:spcPct val="20000"/>
              </a:spcBef>
              <a:buFont typeface="Arial" charset="0"/>
              <a:buChar char="»"/>
              <a:defRPr sz="1600">
                <a:latin typeface="+mj-lt"/>
                <a:cs typeface="+mn-cs"/>
              </a:defRPr>
            </a:lvl5pPr>
            <a:lvl6pPr marL="2514600" indent="-228600" defTabSz="914400">
              <a:spcBef>
                <a:spcPct val="20000"/>
              </a:spcBef>
              <a:buFont typeface="Arial" pitchFamily="34" charset="0"/>
              <a:buChar char="•"/>
              <a:defRPr sz="2000">
                <a:latin typeface="+mn-lt"/>
                <a:cs typeface="+mn-cs"/>
              </a:defRPr>
            </a:lvl6pPr>
            <a:lvl7pPr marL="2971800" indent="-228600" defTabSz="914400">
              <a:spcBef>
                <a:spcPct val="20000"/>
              </a:spcBef>
              <a:buFont typeface="Arial" pitchFamily="34" charset="0"/>
              <a:buChar char="•"/>
              <a:defRPr sz="2000">
                <a:latin typeface="+mn-lt"/>
                <a:cs typeface="+mn-cs"/>
              </a:defRPr>
            </a:lvl7pPr>
            <a:lvl8pPr marL="3429000" indent="-228600" defTabSz="914400">
              <a:spcBef>
                <a:spcPct val="20000"/>
              </a:spcBef>
              <a:buFont typeface="Arial" pitchFamily="34" charset="0"/>
              <a:buChar char="•"/>
              <a:defRPr sz="2000">
                <a:latin typeface="+mn-lt"/>
                <a:cs typeface="+mn-cs"/>
              </a:defRPr>
            </a:lvl8pPr>
            <a:lvl9pPr marL="3886200" indent="-228600" defTabSz="914400">
              <a:spcBef>
                <a:spcPct val="20000"/>
              </a:spcBef>
              <a:buFont typeface="Arial" pitchFamily="34" charset="0"/>
              <a:buChar char="•"/>
              <a:defRPr sz="2000">
                <a:latin typeface="+mn-lt"/>
                <a:cs typeface="+mn-cs"/>
              </a:defRPr>
            </a:lvl9pPr>
          </a:lstStyle>
          <a:p>
            <a:pPr marL="232828" indent="-232828" defTabSz="1219170" fontAlgn="auto">
              <a:spcAft>
                <a:spcPts val="800"/>
              </a:spcAft>
              <a:buClr>
                <a:srgbClr val="000000"/>
              </a:buClr>
            </a:pPr>
            <a:endParaRPr lang="pt-BR" kern="0" dirty="0">
              <a:solidFill>
                <a:srgbClr val="000000"/>
              </a:solidFill>
              <a:latin typeface="Arial"/>
              <a:sym typeface="Arial"/>
            </a:endParaRPr>
          </a:p>
        </p:txBody>
      </p:sp>
      <p:pic>
        <p:nvPicPr>
          <p:cNvPr id="16" name="Picture 15" descr="icons-noShape_goalsAndTargets.png">
            <a:extLst>
              <a:ext uri="{FF2B5EF4-FFF2-40B4-BE49-F238E27FC236}">
                <a16:creationId xmlns:a16="http://schemas.microsoft.com/office/drawing/2014/main" id="{A9B3BB7E-681E-4E54-9DC7-4DFDEC971EA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0717" b="19836"/>
          <a:stretch/>
        </p:blipFill>
        <p:spPr>
          <a:xfrm>
            <a:off x="4779785" y="2335086"/>
            <a:ext cx="933416" cy="716559"/>
          </a:xfrm>
          <a:prstGeom prst="rect">
            <a:avLst/>
          </a:prstGeom>
        </p:spPr>
      </p:pic>
      <p:pic>
        <p:nvPicPr>
          <p:cNvPr id="3" name="Picture 2">
            <a:extLst>
              <a:ext uri="{FF2B5EF4-FFF2-40B4-BE49-F238E27FC236}">
                <a16:creationId xmlns:a16="http://schemas.microsoft.com/office/drawing/2014/main" id="{AF134B24-D711-40F8-8AE8-05F8996EAFB0}"/>
              </a:ext>
            </a:extLst>
          </p:cNvPr>
          <p:cNvPicPr>
            <a:picLocks noChangeAspect="1"/>
          </p:cNvPicPr>
          <p:nvPr/>
        </p:nvPicPr>
        <p:blipFill>
          <a:blip r:embed="rId9"/>
          <a:stretch>
            <a:fillRect/>
          </a:stretch>
        </p:blipFill>
        <p:spPr>
          <a:xfrm>
            <a:off x="865923" y="2394214"/>
            <a:ext cx="652435" cy="598301"/>
          </a:xfrm>
          <a:prstGeom prst="rect">
            <a:avLst/>
          </a:prstGeom>
        </p:spPr>
      </p:pic>
      <p:pic>
        <p:nvPicPr>
          <p:cNvPr id="17" name="Picture 16">
            <a:extLst>
              <a:ext uri="{FF2B5EF4-FFF2-40B4-BE49-F238E27FC236}">
                <a16:creationId xmlns:a16="http://schemas.microsoft.com/office/drawing/2014/main" id="{54174A67-8564-4A7D-B891-1849B02E040F}"/>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63239" y="2418017"/>
            <a:ext cx="650765" cy="645007"/>
          </a:xfrm>
          <a:prstGeom prst="rect">
            <a:avLst/>
          </a:prstGeom>
        </p:spPr>
      </p:pic>
    </p:spTree>
    <p:extLst>
      <p:ext uri="{BB962C8B-B14F-4D97-AF65-F5344CB8AC3E}">
        <p14:creationId xmlns:p14="http://schemas.microsoft.com/office/powerpoint/2010/main" val="367087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E5DEFA-DC15-4BB3-BAE1-0EAE85A23D7B}"/>
              </a:ext>
            </a:extLst>
          </p:cNvPr>
          <p:cNvSpPr/>
          <p:nvPr/>
        </p:nvSpPr>
        <p:spPr>
          <a:xfrm>
            <a:off x="508000" y="2969027"/>
            <a:ext cx="11009923" cy="388993"/>
          </a:xfrm>
          <a:prstGeom prst="round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
        <p:nvSpPr>
          <p:cNvPr id="2" name="Content Placeholder 1">
            <a:extLst>
              <a:ext uri="{FF2B5EF4-FFF2-40B4-BE49-F238E27FC236}">
                <a16:creationId xmlns:a16="http://schemas.microsoft.com/office/drawing/2014/main" id="{4F90BF50-B538-F24F-A175-0FBD42ACCF10}"/>
              </a:ext>
            </a:extLst>
          </p:cNvPr>
          <p:cNvSpPr>
            <a:spLocks noGrp="1"/>
          </p:cNvSpPr>
          <p:nvPr>
            <p:ph sz="quarter" idx="10"/>
          </p:nvPr>
        </p:nvSpPr>
        <p:spPr>
          <a:xfrm>
            <a:off x="1021727" y="1201979"/>
            <a:ext cx="10274531" cy="4381551"/>
          </a:xfrm>
        </p:spPr>
        <p:txBody>
          <a:bodyPr/>
          <a:lstStyle/>
          <a:p>
            <a:pPr marL="0" indent="0">
              <a:buNone/>
            </a:pPr>
            <a:r>
              <a:rPr lang="en-US" b="0" dirty="0" err="1"/>
              <a:t>Introdução</a:t>
            </a:r>
            <a:endParaRPr lang="en-US" b="0" dirty="0"/>
          </a:p>
          <a:p>
            <a:pPr marL="0" indent="0">
              <a:buNone/>
            </a:pPr>
            <a:r>
              <a:rPr lang="en-US" b="0" dirty="0" err="1"/>
              <a:t>Contexto</a:t>
            </a:r>
            <a:r>
              <a:rPr lang="en-US" b="0" dirty="0"/>
              <a:t> Brasil</a:t>
            </a:r>
          </a:p>
          <a:p>
            <a:pPr marL="0" indent="0">
              <a:buNone/>
            </a:pPr>
            <a:r>
              <a:rPr lang="en-US" b="0" dirty="0" err="1"/>
              <a:t>Lições</a:t>
            </a:r>
            <a:r>
              <a:rPr lang="en-US" b="0" dirty="0"/>
              <a:t> dos </a:t>
            </a:r>
            <a:r>
              <a:rPr lang="en-US" b="0" dirty="0" err="1"/>
              <a:t>Líderes</a:t>
            </a:r>
            <a:endParaRPr lang="en-US" b="0" dirty="0"/>
          </a:p>
          <a:p>
            <a:pPr marL="0" indent="0">
              <a:buNone/>
            </a:pPr>
            <a:r>
              <a:rPr lang="en-US" b="0" dirty="0"/>
              <a:t>Para </a:t>
            </a:r>
            <a:r>
              <a:rPr lang="en-US" b="0" dirty="0" err="1"/>
              <a:t>além</a:t>
            </a:r>
            <a:r>
              <a:rPr lang="en-US" b="0" dirty="0"/>
              <a:t> da </a:t>
            </a:r>
            <a:r>
              <a:rPr lang="en-US" b="0" dirty="0" err="1"/>
              <a:t>exportação</a:t>
            </a:r>
            <a:endParaRPr lang="en-US" b="0" dirty="0"/>
          </a:p>
          <a:p>
            <a:pPr marL="0" indent="0">
              <a:buNone/>
            </a:pPr>
            <a:r>
              <a:rPr lang="en-US" b="0" dirty="0"/>
              <a:t>Q&amp;A</a:t>
            </a:r>
          </a:p>
          <a:p>
            <a:pPr marL="0" indent="0">
              <a:buNone/>
            </a:pPr>
            <a:endParaRPr lang="en-CO" dirty="0"/>
          </a:p>
        </p:txBody>
      </p:sp>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r>
              <a:rPr lang="en-US" dirty="0"/>
              <a:t>Agenda</a:t>
            </a:r>
            <a:endParaRPr lang="en-US" i="1"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en-CO" dirty="0"/>
              <a:t>Agenda</a:t>
            </a:r>
          </a:p>
        </p:txBody>
      </p:sp>
    </p:spTree>
    <p:extLst>
      <p:ext uri="{BB962C8B-B14F-4D97-AF65-F5344CB8AC3E}">
        <p14:creationId xmlns:p14="http://schemas.microsoft.com/office/powerpoint/2010/main" val="281835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809A8DC-2BEB-F64F-B9E4-DF73ED5E52BF}"/>
              </a:ext>
            </a:extLst>
          </p:cNvPr>
          <p:cNvPicPr>
            <a:picLocks noGrp="1" noChangeAspect="1"/>
          </p:cNvPicPr>
          <p:nvPr>
            <p:ph type="pic" sz="quarter" idx="10"/>
          </p:nvPr>
        </p:nvPicPr>
        <p:blipFill>
          <a:blip r:embed="rId2"/>
          <a:srcRect l="33" r="33"/>
          <a:stretch>
            <a:fillRect/>
          </a:stretch>
        </p:blipFill>
        <p:spPr>
          <a:xfrm>
            <a:off x="1" y="893"/>
            <a:ext cx="12192000" cy="6856215"/>
          </a:xfrm>
        </p:spPr>
      </p:pic>
    </p:spTree>
    <p:extLst>
      <p:ext uri="{BB962C8B-B14F-4D97-AF65-F5344CB8AC3E}">
        <p14:creationId xmlns:p14="http://schemas.microsoft.com/office/powerpoint/2010/main" val="383204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A8D488-FC03-4247-AB63-B1CDD00D5721}"/>
              </a:ext>
            </a:extLst>
          </p:cNvPr>
          <p:cNvSpPr>
            <a:spLocks noGrp="1"/>
          </p:cNvSpPr>
          <p:nvPr>
            <p:ph type="title"/>
          </p:nvPr>
        </p:nvSpPr>
        <p:spPr>
          <a:xfrm>
            <a:off x="503870" y="504761"/>
            <a:ext cx="11183564" cy="369236"/>
          </a:xfrm>
        </p:spPr>
        <p:txBody>
          <a:bodyPr/>
          <a:lstStyle/>
          <a:p>
            <a:r>
              <a:rPr lang="en-US"/>
              <a:t>Sustainability is the Highest Trending Topic Across All Business Topics</a:t>
            </a:r>
            <a:endParaRPr lang="en-US" baseline="30000"/>
          </a:p>
        </p:txBody>
      </p:sp>
      <p:sp>
        <p:nvSpPr>
          <p:cNvPr id="43" name="Rectangle 42">
            <a:extLst>
              <a:ext uri="{FF2B5EF4-FFF2-40B4-BE49-F238E27FC236}">
                <a16:creationId xmlns:a16="http://schemas.microsoft.com/office/drawing/2014/main" id="{964B0BF2-DEDA-4BBC-B6D4-D00ADAFD1D34}"/>
              </a:ext>
            </a:extLst>
          </p:cNvPr>
          <p:cNvSpPr/>
          <p:nvPr/>
        </p:nvSpPr>
        <p:spPr bwMode="gray">
          <a:xfrm>
            <a:off x="503871" y="1503393"/>
            <a:ext cx="7880862" cy="4849845"/>
          </a:xfrm>
          <a:prstGeom prst="rect">
            <a:avLst/>
          </a:prstGeom>
          <a:noFill/>
          <a:ln w="12700" algn="ctr">
            <a:solidFill>
              <a:schemeClr val="bg2">
                <a:lumMod val="50000"/>
              </a:schemeClr>
            </a:solidFill>
            <a:miter lim="800000"/>
            <a:headEnd/>
            <a:tailEnd/>
          </a:ln>
        </p:spPr>
        <p:txBody>
          <a:bodyPr lIns="89977" tIns="71981" rIns="89977" bIns="71981" rtlCol="0" anchor="ctr"/>
          <a:lstStyle/>
          <a:p>
            <a:pPr algn="ctr" defTabSz="914126">
              <a:spcBef>
                <a:spcPct val="50000"/>
              </a:spcBef>
              <a:buClr>
                <a:srgbClr val="F0AB00"/>
              </a:buClr>
              <a:buSzPct val="80000"/>
              <a:defRPr/>
            </a:pPr>
            <a:endParaRPr lang="en-US" sz="1799" kern="0" err="1">
              <a:solidFill>
                <a:srgbClr val="FFFFFF"/>
              </a:solidFill>
              <a:latin typeface="Arial"/>
              <a:ea typeface="Arial Unicode MS" pitchFamily="34" charset="-128"/>
              <a:cs typeface="Arial Unicode MS" pitchFamily="34" charset="-128"/>
            </a:endParaRPr>
          </a:p>
        </p:txBody>
      </p:sp>
      <p:sp>
        <p:nvSpPr>
          <p:cNvPr id="47" name="Rectangle 46">
            <a:extLst>
              <a:ext uri="{FF2B5EF4-FFF2-40B4-BE49-F238E27FC236}">
                <a16:creationId xmlns:a16="http://schemas.microsoft.com/office/drawing/2014/main" id="{948A7167-6D5D-46F0-9BC4-51B0DEDE4F00}"/>
              </a:ext>
            </a:extLst>
          </p:cNvPr>
          <p:cNvSpPr/>
          <p:nvPr/>
        </p:nvSpPr>
        <p:spPr bwMode="gray">
          <a:xfrm>
            <a:off x="8571499" y="1497897"/>
            <a:ext cx="3115935" cy="4849845"/>
          </a:xfrm>
          <a:prstGeom prst="rect">
            <a:avLst/>
          </a:prstGeom>
          <a:noFill/>
          <a:ln w="12700" algn="ctr">
            <a:solidFill>
              <a:schemeClr val="bg2">
                <a:lumMod val="50000"/>
              </a:schemeClr>
            </a:solidFill>
            <a:miter lim="800000"/>
            <a:headEnd/>
            <a:tailEnd/>
          </a:ln>
        </p:spPr>
        <p:txBody>
          <a:bodyPr lIns="89977" tIns="71981" rIns="89977" bIns="71981" rtlCol="0" anchor="ctr"/>
          <a:lstStyle/>
          <a:p>
            <a:pPr algn="ctr" defTabSz="914126">
              <a:spcBef>
                <a:spcPct val="50000"/>
              </a:spcBef>
              <a:buClr>
                <a:srgbClr val="F0AB00"/>
              </a:buClr>
              <a:buSzPct val="80000"/>
              <a:defRPr/>
            </a:pPr>
            <a:endParaRPr lang="en-US" sz="1799" kern="0" err="1">
              <a:solidFill>
                <a:srgbClr val="FFFFFF"/>
              </a:solidFill>
              <a:latin typeface="Arial"/>
              <a:ea typeface="Arial Unicode MS" pitchFamily="34" charset="-128"/>
              <a:cs typeface="Arial Unicode MS" pitchFamily="34" charset="-128"/>
            </a:endParaRPr>
          </a:p>
        </p:txBody>
      </p:sp>
      <p:sp>
        <p:nvSpPr>
          <p:cNvPr id="48" name="Rectangle 47">
            <a:extLst>
              <a:ext uri="{FF2B5EF4-FFF2-40B4-BE49-F238E27FC236}">
                <a16:creationId xmlns:a16="http://schemas.microsoft.com/office/drawing/2014/main" id="{190BDB86-272F-413D-8EC1-DD94E4FF4E17}"/>
              </a:ext>
            </a:extLst>
          </p:cNvPr>
          <p:cNvSpPr/>
          <p:nvPr/>
        </p:nvSpPr>
        <p:spPr>
          <a:xfrm>
            <a:off x="9258671" y="1333983"/>
            <a:ext cx="1038796" cy="338466"/>
          </a:xfrm>
          <a:prstGeom prst="rect">
            <a:avLst/>
          </a:prstGeom>
          <a:solidFill>
            <a:schemeClr val="bg1"/>
          </a:solidFill>
        </p:spPr>
        <p:txBody>
          <a:bodyPr wrap="none">
            <a:spAutoFit/>
          </a:bodyPr>
          <a:lstStyle/>
          <a:p>
            <a:pPr defTabSz="1088449" fontAlgn="auto">
              <a:spcBef>
                <a:spcPts val="0"/>
              </a:spcBef>
              <a:spcAft>
                <a:spcPts val="0"/>
              </a:spcAft>
              <a:defRPr/>
            </a:pPr>
            <a:r>
              <a:rPr lang="en-US" sz="1600" b="1">
                <a:solidFill>
                  <a:srgbClr val="FFFFFF"/>
                </a:solidFill>
                <a:latin typeface="Arial"/>
                <a:cs typeface="+mn-cs"/>
              </a:rPr>
              <a:t>Findings</a:t>
            </a:r>
          </a:p>
        </p:txBody>
      </p:sp>
      <p:sp>
        <p:nvSpPr>
          <p:cNvPr id="52" name="Rectangle 51">
            <a:extLst>
              <a:ext uri="{FF2B5EF4-FFF2-40B4-BE49-F238E27FC236}">
                <a16:creationId xmlns:a16="http://schemas.microsoft.com/office/drawing/2014/main" id="{A95A125A-3B46-4A11-A439-90C7FACFCB65}"/>
              </a:ext>
            </a:extLst>
          </p:cNvPr>
          <p:cNvSpPr/>
          <p:nvPr/>
        </p:nvSpPr>
        <p:spPr>
          <a:xfrm>
            <a:off x="8777015" y="1994394"/>
            <a:ext cx="2706789" cy="4189379"/>
          </a:xfrm>
          <a:prstGeom prst="rect">
            <a:avLst/>
          </a:prstGeom>
          <a:solidFill>
            <a:schemeClr val="bg1"/>
          </a:solidFill>
        </p:spPr>
        <p:txBody>
          <a:bodyPr wrap="square" lIns="0" tIns="0" rIns="0" bIns="0" anchor="t">
            <a:noAutofit/>
          </a:bodyPr>
          <a:lstStyle/>
          <a:p>
            <a:pPr defTabSz="1088449" fontAlgn="auto">
              <a:spcBef>
                <a:spcPts val="4799"/>
              </a:spcBef>
              <a:spcAft>
                <a:spcPts val="0"/>
              </a:spcAft>
              <a:defRPr/>
            </a:pPr>
            <a:r>
              <a:rPr lang="en-US" sz="1100">
                <a:solidFill>
                  <a:srgbClr val="FFFFFF"/>
                </a:solidFill>
                <a:latin typeface="Arial"/>
                <a:cs typeface="+mn-cs"/>
              </a:rPr>
              <a:t>Sustainability is the highest trending topic in earnings calls across all business topics (77) followed by Digital Transformation (73)</a:t>
            </a:r>
          </a:p>
          <a:p>
            <a:pPr defTabSz="1088449" fontAlgn="auto">
              <a:spcBef>
                <a:spcPts val="4799"/>
              </a:spcBef>
              <a:spcAft>
                <a:spcPts val="0"/>
              </a:spcAft>
              <a:defRPr/>
            </a:pPr>
            <a:r>
              <a:rPr lang="en-US" sz="1100">
                <a:solidFill>
                  <a:srgbClr val="FFFFFF"/>
                </a:solidFill>
                <a:latin typeface="Arial"/>
                <a:cs typeface="+mn-cs"/>
              </a:rPr>
              <a:t>Mentions of Sustainability increased 30% YoY followed by Human Resource topics (14%)</a:t>
            </a:r>
          </a:p>
          <a:p>
            <a:pPr defTabSz="1088449" fontAlgn="auto">
              <a:spcBef>
                <a:spcPts val="4799"/>
              </a:spcBef>
              <a:spcAft>
                <a:spcPts val="0"/>
              </a:spcAft>
              <a:defRPr/>
            </a:pPr>
            <a:r>
              <a:rPr lang="en-US" sz="1100">
                <a:solidFill>
                  <a:srgbClr val="FFFFFF"/>
                </a:solidFill>
                <a:latin typeface="Arial"/>
                <a:cs typeface="+mn-cs"/>
              </a:rPr>
              <a:t>Supply chain is the least talked about business topic (65)</a:t>
            </a:r>
          </a:p>
          <a:p>
            <a:pPr defTabSz="1088449" fontAlgn="auto">
              <a:spcBef>
                <a:spcPts val="4799"/>
              </a:spcBef>
              <a:spcAft>
                <a:spcPts val="0"/>
              </a:spcAft>
              <a:defRPr/>
            </a:pPr>
            <a:r>
              <a:rPr lang="en-US" sz="1100">
                <a:solidFill>
                  <a:srgbClr val="FFFFFF"/>
                </a:solidFill>
                <a:latin typeface="Arial"/>
                <a:cs typeface="+mn-cs"/>
              </a:rPr>
              <a:t>Executive interest in Supply Chain topics saw the largest decline in discussion YoY (-4%)</a:t>
            </a:r>
          </a:p>
          <a:p>
            <a:pPr defTabSz="1088449" fontAlgn="auto">
              <a:spcBef>
                <a:spcPts val="4799"/>
              </a:spcBef>
              <a:spcAft>
                <a:spcPts val="0"/>
              </a:spcAft>
              <a:defRPr/>
            </a:pPr>
            <a:endParaRPr lang="en-US" sz="1100">
              <a:solidFill>
                <a:srgbClr val="FFFFFF"/>
              </a:solidFill>
              <a:latin typeface="Arial"/>
              <a:cs typeface="+mn-cs"/>
            </a:endParaRPr>
          </a:p>
          <a:p>
            <a:pPr defTabSz="1088449" fontAlgn="auto">
              <a:spcBef>
                <a:spcPts val="4799"/>
              </a:spcBef>
              <a:spcAft>
                <a:spcPts val="0"/>
              </a:spcAft>
              <a:defRPr/>
            </a:pPr>
            <a:endParaRPr lang="en-US" sz="1100">
              <a:solidFill>
                <a:srgbClr val="FFFFFF"/>
              </a:solidFill>
              <a:latin typeface="Arial"/>
              <a:cs typeface="+mn-cs"/>
            </a:endParaRPr>
          </a:p>
          <a:p>
            <a:pPr marL="117440" indent="-117440" defTabSz="1088449" fontAlgn="auto">
              <a:spcBef>
                <a:spcPts val="1200"/>
              </a:spcBef>
              <a:spcAft>
                <a:spcPts val="0"/>
              </a:spcAft>
              <a:buFont typeface="Arial" panose="020B0604020202020204" pitchFamily="34" charset="0"/>
              <a:buChar char="•"/>
              <a:defRPr/>
            </a:pPr>
            <a:endParaRPr lang="en-US" sz="1100">
              <a:solidFill>
                <a:srgbClr val="FFFFFF"/>
              </a:solidFill>
              <a:latin typeface="Arial"/>
              <a:cs typeface="+mn-cs"/>
            </a:endParaRPr>
          </a:p>
          <a:p>
            <a:pPr marL="117440" indent="-117440" defTabSz="1088449" fontAlgn="auto">
              <a:spcBef>
                <a:spcPts val="1200"/>
              </a:spcBef>
              <a:spcAft>
                <a:spcPts val="0"/>
              </a:spcAft>
              <a:buFont typeface="Arial" panose="020B0604020202020204" pitchFamily="34" charset="0"/>
              <a:buChar char="•"/>
              <a:defRPr/>
            </a:pPr>
            <a:endParaRPr lang="en-US" sz="1100">
              <a:solidFill>
                <a:srgbClr val="FFFFFF"/>
              </a:solidFill>
              <a:latin typeface="Arial"/>
              <a:cs typeface="+mn-cs"/>
            </a:endParaRPr>
          </a:p>
          <a:p>
            <a:pPr marL="117440" indent="-117440" defTabSz="1088449" fontAlgn="auto">
              <a:spcBef>
                <a:spcPts val="1200"/>
              </a:spcBef>
              <a:spcAft>
                <a:spcPts val="0"/>
              </a:spcAft>
              <a:buFont typeface="Arial" panose="020B0604020202020204" pitchFamily="34" charset="0"/>
              <a:buChar char="•"/>
              <a:defRPr/>
            </a:pPr>
            <a:endParaRPr lang="en-US" sz="1100">
              <a:solidFill>
                <a:srgbClr val="FFFFFF"/>
              </a:solidFill>
              <a:latin typeface="Arial"/>
              <a:cs typeface="+mn-cs"/>
            </a:endParaRPr>
          </a:p>
        </p:txBody>
      </p:sp>
      <p:sp>
        <p:nvSpPr>
          <p:cNvPr id="2" name="TextBox 1">
            <a:extLst>
              <a:ext uri="{FF2B5EF4-FFF2-40B4-BE49-F238E27FC236}">
                <a16:creationId xmlns:a16="http://schemas.microsoft.com/office/drawing/2014/main" id="{E6BF028F-184F-4450-A87B-6C617BB21DCB}"/>
              </a:ext>
            </a:extLst>
          </p:cNvPr>
          <p:cNvSpPr txBox="1"/>
          <p:nvPr/>
        </p:nvSpPr>
        <p:spPr>
          <a:xfrm>
            <a:off x="503871" y="6506854"/>
            <a:ext cx="10887204" cy="92309"/>
          </a:xfrm>
          <a:prstGeom prst="rect">
            <a:avLst/>
          </a:prstGeom>
          <a:noFill/>
        </p:spPr>
        <p:txBody>
          <a:bodyPr wrap="square" lIns="0" tIns="0" rIns="0" bIns="0" rtlCol="0">
            <a:spAutoFit/>
          </a:bodyPr>
          <a:lstStyle/>
          <a:p>
            <a:pPr defTabSz="1088449">
              <a:spcBef>
                <a:spcPct val="50000"/>
              </a:spcBef>
              <a:buClr>
                <a:srgbClr val="F0AB00"/>
              </a:buClr>
              <a:buSzPct val="80000"/>
              <a:defRPr/>
            </a:pPr>
            <a:r>
              <a:rPr lang="en-US" sz="600" kern="0" dirty="0">
                <a:solidFill>
                  <a:srgbClr val="FFFFFF"/>
                </a:solidFill>
                <a:latin typeface="Arial"/>
                <a:ea typeface="Arial Unicode MS" pitchFamily="34" charset="-128"/>
                <a:cs typeface="Arial Unicode MS" pitchFamily="34" charset="-128"/>
              </a:rPr>
              <a:t>1. </a:t>
            </a:r>
            <a:r>
              <a:rPr lang="en-US" sz="600" kern="0" dirty="0">
                <a:solidFill>
                  <a:srgbClr val="FFFFFF"/>
                </a:solidFill>
                <a:latin typeface="Arial"/>
                <a:ea typeface="Arial Unicode MS" pitchFamily="34" charset="-128"/>
                <a:cs typeface="Arial Unicode MS" pitchFamily="34" charset="-128"/>
                <a:hlinkClick r:id="rId3">
                  <a:extLst>
                    <a:ext uri="{A12FA001-AC4F-418D-AE19-62706E023703}">
                      <ahyp:hlinkClr xmlns:ahyp="http://schemas.microsoft.com/office/drawing/2018/hyperlinkcolor" val="tx"/>
                    </a:ext>
                  </a:extLst>
                </a:hlinkClick>
              </a:rPr>
              <a:t>AlphaSense</a:t>
            </a:r>
            <a:r>
              <a:rPr lang="en-US" sz="600" kern="0" dirty="0">
                <a:solidFill>
                  <a:srgbClr val="FFFFFF"/>
                </a:solidFill>
                <a:latin typeface="Arial"/>
                <a:ea typeface="Arial Unicode MS" pitchFamily="34" charset="-128"/>
                <a:cs typeface="Arial Unicode MS" pitchFamily="34" charset="-128"/>
              </a:rPr>
              <a:t>, Earnings Transcript Keyword Search, 2021</a:t>
            </a:r>
          </a:p>
        </p:txBody>
      </p:sp>
      <p:sp>
        <p:nvSpPr>
          <p:cNvPr id="12" name="TextBox 11">
            <a:extLst>
              <a:ext uri="{FF2B5EF4-FFF2-40B4-BE49-F238E27FC236}">
                <a16:creationId xmlns:a16="http://schemas.microsoft.com/office/drawing/2014/main" id="{6025F0A1-A633-41EA-B5EB-9360C10509A2}"/>
              </a:ext>
            </a:extLst>
          </p:cNvPr>
          <p:cNvSpPr txBox="1"/>
          <p:nvPr/>
        </p:nvSpPr>
        <p:spPr>
          <a:xfrm>
            <a:off x="668918" y="2031088"/>
            <a:ext cx="3656648" cy="369236"/>
          </a:xfrm>
          <a:prstGeom prst="rect">
            <a:avLst/>
          </a:prstGeom>
          <a:noFill/>
        </p:spPr>
        <p:txBody>
          <a:bodyPr wrap="square" lIns="0" tIns="0" rIns="0" bIns="0" rtlCol="0">
            <a:spAutoFit/>
          </a:bodyPr>
          <a:lstStyle/>
          <a:p>
            <a:pPr algn="ctr" defTabSz="1088449">
              <a:spcBef>
                <a:spcPts val="0"/>
              </a:spcBef>
              <a:buClr>
                <a:srgbClr val="F0AB00"/>
              </a:buClr>
              <a:buSzPct val="80000"/>
              <a:defRPr/>
            </a:pPr>
            <a:r>
              <a:rPr lang="en-US" sz="1200" b="1" kern="0" dirty="0">
                <a:solidFill>
                  <a:srgbClr val="FFFFFF"/>
                </a:solidFill>
                <a:latin typeface="Arial Narrow" panose="020B0606020202030204" pitchFamily="34" charset="0"/>
                <a:ea typeface="Arial Unicode MS" pitchFamily="34" charset="-128"/>
                <a:cs typeface="Arial Unicode MS" pitchFamily="34" charset="-128"/>
              </a:rPr>
              <a:t>Earnings Transcript Keyword Trend Score by Topic</a:t>
            </a:r>
          </a:p>
          <a:p>
            <a:pPr algn="ctr" defTabSz="1088449">
              <a:spcBef>
                <a:spcPts val="0"/>
              </a:spcBef>
              <a:buClr>
                <a:srgbClr val="F0AB00"/>
              </a:buClr>
              <a:buSzPct val="80000"/>
              <a:defRPr/>
            </a:pPr>
            <a:r>
              <a:rPr lang="en-US" sz="1200" kern="0" dirty="0">
                <a:solidFill>
                  <a:srgbClr val="FFFFFF">
                    <a:lumMod val="50000"/>
                  </a:srgbClr>
                </a:solidFill>
                <a:latin typeface="Arial Narrow" panose="020B0606020202030204" pitchFamily="34" charset="0"/>
                <a:ea typeface="Arial Unicode MS" pitchFamily="34" charset="-128"/>
                <a:cs typeface="Arial Unicode MS" pitchFamily="34" charset="-128"/>
              </a:rPr>
              <a:t>Absolute Value (Q2 2021)</a:t>
            </a:r>
            <a:endParaRPr lang="en-US" sz="1200" b="1" kern="0" dirty="0">
              <a:solidFill>
                <a:srgbClr val="FFFFFF"/>
              </a:solidFill>
              <a:latin typeface="Arial Narrow" panose="020B0606020202030204" pitchFamily="34" charset="0"/>
              <a:ea typeface="Arial Unicode MS" pitchFamily="34" charset="-128"/>
              <a:cs typeface="Arial Unicode MS" pitchFamily="34" charset="-128"/>
            </a:endParaRPr>
          </a:p>
        </p:txBody>
      </p:sp>
      <p:graphicFrame>
        <p:nvGraphicFramePr>
          <p:cNvPr id="11" name="Chart 10">
            <a:extLst>
              <a:ext uri="{FF2B5EF4-FFF2-40B4-BE49-F238E27FC236}">
                <a16:creationId xmlns:a16="http://schemas.microsoft.com/office/drawing/2014/main" id="{EAE5D1E6-A7AB-47D3-85BB-6C449AA339DE}"/>
              </a:ext>
            </a:extLst>
          </p:cNvPr>
          <p:cNvGraphicFramePr/>
          <p:nvPr/>
        </p:nvGraphicFramePr>
        <p:xfrm>
          <a:off x="660036" y="2400324"/>
          <a:ext cx="3665530" cy="3783449"/>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5AC4BFD4-C5FF-43D1-A425-9C0AC9B80F5F}"/>
              </a:ext>
            </a:extLst>
          </p:cNvPr>
          <p:cNvSpPr txBox="1"/>
          <p:nvPr/>
        </p:nvSpPr>
        <p:spPr>
          <a:xfrm>
            <a:off x="4482846" y="2031088"/>
            <a:ext cx="3656648" cy="369236"/>
          </a:xfrm>
          <a:prstGeom prst="rect">
            <a:avLst/>
          </a:prstGeom>
          <a:noFill/>
        </p:spPr>
        <p:txBody>
          <a:bodyPr wrap="square" lIns="0" tIns="0" rIns="0" bIns="0" rtlCol="0">
            <a:spAutoFit/>
          </a:bodyPr>
          <a:lstStyle/>
          <a:p>
            <a:pPr algn="ctr" defTabSz="1088449">
              <a:spcBef>
                <a:spcPts val="0"/>
              </a:spcBef>
              <a:buClr>
                <a:srgbClr val="F0AB00"/>
              </a:buClr>
              <a:buSzPct val="80000"/>
              <a:defRPr/>
            </a:pPr>
            <a:r>
              <a:rPr lang="en-US" sz="1200" b="1" kern="0">
                <a:solidFill>
                  <a:srgbClr val="FFFFFF"/>
                </a:solidFill>
                <a:latin typeface="Arial Narrow" panose="020B0606020202030204" pitchFamily="34" charset="0"/>
                <a:ea typeface="Arial Unicode MS" pitchFamily="34" charset="-128"/>
                <a:cs typeface="Arial Unicode MS" pitchFamily="34" charset="-128"/>
              </a:rPr>
              <a:t>Earnings Transcript Keyword Trend Score by Topic</a:t>
            </a:r>
          </a:p>
          <a:p>
            <a:pPr algn="ctr" defTabSz="1088449">
              <a:spcBef>
                <a:spcPts val="0"/>
              </a:spcBef>
              <a:buClr>
                <a:srgbClr val="F0AB00"/>
              </a:buClr>
              <a:buSzPct val="80000"/>
              <a:defRPr/>
            </a:pPr>
            <a:r>
              <a:rPr lang="en-US" sz="1200" kern="0">
                <a:solidFill>
                  <a:srgbClr val="FFFFFF">
                    <a:lumMod val="50000"/>
                  </a:srgbClr>
                </a:solidFill>
                <a:latin typeface="Arial Narrow" panose="020B0606020202030204" pitchFamily="34" charset="0"/>
                <a:ea typeface="Arial Unicode MS" pitchFamily="34" charset="-128"/>
                <a:cs typeface="Arial Unicode MS" pitchFamily="34" charset="-128"/>
              </a:rPr>
              <a:t>% Change YoY (2021Q2 v. 2020Q2)</a:t>
            </a:r>
            <a:endParaRPr lang="en-US" sz="1200" b="1" kern="0">
              <a:solidFill>
                <a:srgbClr val="FFFFFF"/>
              </a:solidFill>
              <a:latin typeface="Arial Narrow" panose="020B0606020202030204" pitchFamily="34" charset="0"/>
              <a:ea typeface="Arial Unicode MS" pitchFamily="34" charset="-128"/>
              <a:cs typeface="Arial Unicode MS" pitchFamily="34" charset="-128"/>
            </a:endParaRPr>
          </a:p>
        </p:txBody>
      </p:sp>
      <p:graphicFrame>
        <p:nvGraphicFramePr>
          <p:cNvPr id="27" name="Chart 26">
            <a:extLst>
              <a:ext uri="{FF2B5EF4-FFF2-40B4-BE49-F238E27FC236}">
                <a16:creationId xmlns:a16="http://schemas.microsoft.com/office/drawing/2014/main" id="{11321A02-CAD9-48B8-8013-0E8D9F2665D9}"/>
              </a:ext>
            </a:extLst>
          </p:cNvPr>
          <p:cNvGraphicFramePr/>
          <p:nvPr/>
        </p:nvGraphicFramePr>
        <p:xfrm>
          <a:off x="4456476" y="2400324"/>
          <a:ext cx="3665530" cy="3783449"/>
        </p:xfrm>
        <a:graphic>
          <a:graphicData uri="http://schemas.openxmlformats.org/drawingml/2006/chart">
            <c:chart xmlns:c="http://schemas.openxmlformats.org/drawingml/2006/chart" xmlns:r="http://schemas.openxmlformats.org/officeDocument/2006/relationships" r:id="rId5"/>
          </a:graphicData>
        </a:graphic>
      </p:graphicFrame>
      <p:sp>
        <p:nvSpPr>
          <p:cNvPr id="17" name="Rectangle 16">
            <a:extLst>
              <a:ext uri="{FF2B5EF4-FFF2-40B4-BE49-F238E27FC236}">
                <a16:creationId xmlns:a16="http://schemas.microsoft.com/office/drawing/2014/main" id="{741AE123-607C-4FEC-B420-BB83E85C8487}"/>
              </a:ext>
            </a:extLst>
          </p:cNvPr>
          <p:cNvSpPr/>
          <p:nvPr/>
        </p:nvSpPr>
        <p:spPr>
          <a:xfrm>
            <a:off x="1192021" y="1339479"/>
            <a:ext cx="1027577" cy="338466"/>
          </a:xfrm>
          <a:prstGeom prst="rect">
            <a:avLst/>
          </a:prstGeom>
          <a:solidFill>
            <a:schemeClr val="bg1"/>
          </a:solidFill>
        </p:spPr>
        <p:txBody>
          <a:bodyPr wrap="none">
            <a:spAutoFit/>
          </a:bodyPr>
          <a:lstStyle/>
          <a:p>
            <a:pPr defTabSz="1088449" fontAlgn="auto">
              <a:spcBef>
                <a:spcPts val="0"/>
              </a:spcBef>
              <a:spcAft>
                <a:spcPts val="0"/>
              </a:spcAft>
              <a:defRPr/>
            </a:pPr>
            <a:r>
              <a:rPr lang="en-US" sz="1600" b="1">
                <a:solidFill>
                  <a:srgbClr val="FFFFFF"/>
                </a:solidFill>
                <a:latin typeface="Arial"/>
                <a:cs typeface="+mn-cs"/>
              </a:rPr>
              <a:t>Analysis</a:t>
            </a:r>
          </a:p>
        </p:txBody>
      </p:sp>
      <p:pic>
        <p:nvPicPr>
          <p:cNvPr id="18" name="Picture 17">
            <a:extLst>
              <a:ext uri="{FF2B5EF4-FFF2-40B4-BE49-F238E27FC236}">
                <a16:creationId xmlns:a16="http://schemas.microsoft.com/office/drawing/2014/main" id="{78E11A3A-C6F0-4678-9FE2-7526BC8813ED}"/>
              </a:ext>
            </a:extLst>
          </p:cNvPr>
          <p:cNvPicPr>
            <a:picLocks noChangeAspect="1"/>
          </p:cNvPicPr>
          <p:nvPr/>
        </p:nvPicPr>
        <p:blipFill>
          <a:blip r:embed="rId6"/>
          <a:stretch>
            <a:fillRect/>
          </a:stretch>
        </p:blipFill>
        <p:spPr>
          <a:xfrm>
            <a:off x="560396" y="1186448"/>
            <a:ext cx="548497" cy="548497"/>
          </a:xfrm>
          <a:prstGeom prst="rect">
            <a:avLst/>
          </a:prstGeom>
          <a:solidFill>
            <a:schemeClr val="bg1"/>
          </a:solidFill>
        </p:spPr>
      </p:pic>
      <p:pic>
        <p:nvPicPr>
          <p:cNvPr id="19" name="Picture 18">
            <a:extLst>
              <a:ext uri="{FF2B5EF4-FFF2-40B4-BE49-F238E27FC236}">
                <a16:creationId xmlns:a16="http://schemas.microsoft.com/office/drawing/2014/main" id="{C158F057-AE77-4E7F-A97F-80DD5DAC94D7}"/>
              </a:ext>
            </a:extLst>
          </p:cNvPr>
          <p:cNvPicPr>
            <a:picLocks noChangeAspect="1"/>
          </p:cNvPicPr>
          <p:nvPr/>
        </p:nvPicPr>
        <p:blipFill>
          <a:blip r:embed="rId7"/>
          <a:stretch>
            <a:fillRect/>
          </a:stretch>
        </p:blipFill>
        <p:spPr>
          <a:xfrm>
            <a:off x="8650666" y="1207478"/>
            <a:ext cx="548497" cy="548497"/>
          </a:xfrm>
          <a:prstGeom prst="rect">
            <a:avLst/>
          </a:prstGeom>
          <a:solidFill>
            <a:schemeClr val="bg1"/>
          </a:solidFill>
        </p:spPr>
      </p:pic>
    </p:spTree>
    <p:extLst>
      <p:ext uri="{BB962C8B-B14F-4D97-AF65-F5344CB8AC3E}">
        <p14:creationId xmlns:p14="http://schemas.microsoft.com/office/powerpoint/2010/main" val="21232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rcRect l="7740" r="7740"/>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2621725" y="59775"/>
            <a:ext cx="6532120" cy="1182580"/>
          </a:xfrm>
          <a:prstGeom prst="rect">
            <a:avLst/>
          </a:prstGeom>
        </p:spPr>
        <p:txBody>
          <a:bodyPr lIns="0" tIns="0" rIns="0" bIns="0" rtlCol="0" anchor="t">
            <a:spAutoFit/>
          </a:bodyPr>
          <a:lstStyle/>
          <a:p>
            <a:pPr algn="ctr" defTabSz="609447" fontAlgn="auto">
              <a:lnSpc>
                <a:spcPts val="9085"/>
              </a:lnSpc>
              <a:spcBef>
                <a:spcPts val="0"/>
              </a:spcBef>
              <a:spcAft>
                <a:spcPts val="0"/>
              </a:spcAft>
            </a:pPr>
            <a:r>
              <a:rPr lang="en-US" sz="9085" b="1">
                <a:solidFill>
                  <a:srgbClr val="FFDF2B"/>
                </a:solidFill>
                <a:latin typeface="Barlow Semi Condensed" pitchFamily="2" charset="77"/>
                <a:cs typeface="+mn-cs"/>
              </a:rPr>
              <a:t>MOTIVATION</a:t>
            </a:r>
          </a:p>
        </p:txBody>
      </p:sp>
      <p:pic>
        <p:nvPicPr>
          <p:cNvPr id="2" name="Picture 2"/>
          <p:cNvPicPr>
            <a:picLocks noChangeAspect="1"/>
          </p:cNvPicPr>
          <p:nvPr/>
        </p:nvPicPr>
        <p:blipFill>
          <a:blip r:embed="rId4"/>
          <a:srcRect l="2381" t="10291" r="7779" b="6560"/>
          <a:stretch>
            <a:fillRect/>
          </a:stretch>
        </p:blipFill>
        <p:spPr>
          <a:xfrm>
            <a:off x="2955140" y="1459436"/>
            <a:ext cx="5865289" cy="3600875"/>
          </a:xfrm>
          <a:prstGeom prst="rect">
            <a:avLst/>
          </a:prstGeom>
        </p:spPr>
      </p:pic>
      <p:grpSp>
        <p:nvGrpSpPr>
          <p:cNvPr id="15" name="Group 14">
            <a:extLst>
              <a:ext uri="{FF2B5EF4-FFF2-40B4-BE49-F238E27FC236}">
                <a16:creationId xmlns:a16="http://schemas.microsoft.com/office/drawing/2014/main" id="{69DF6428-B2C4-504A-8E8D-F0B954199903}"/>
              </a:ext>
            </a:extLst>
          </p:cNvPr>
          <p:cNvGrpSpPr/>
          <p:nvPr/>
        </p:nvGrpSpPr>
        <p:grpSpPr>
          <a:xfrm>
            <a:off x="529779" y="1403301"/>
            <a:ext cx="10716009" cy="4051399"/>
            <a:chOff x="838200" y="2095500"/>
            <a:chExt cx="16078200" cy="6078681"/>
          </a:xfrm>
        </p:grpSpPr>
        <p:sp>
          <p:nvSpPr>
            <p:cNvPr id="4" name="Rectangle 3">
              <a:extLst>
                <a:ext uri="{FF2B5EF4-FFF2-40B4-BE49-F238E27FC236}">
                  <a16:creationId xmlns:a16="http://schemas.microsoft.com/office/drawing/2014/main" id="{48AECE2F-7552-944F-B442-BFDC8DCCB55D}"/>
                </a:ext>
              </a:extLst>
            </p:cNvPr>
            <p:cNvSpPr/>
            <p:nvPr/>
          </p:nvSpPr>
          <p:spPr>
            <a:xfrm>
              <a:off x="4431483" y="2095500"/>
              <a:ext cx="8903518" cy="14478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7" fontAlgn="auto">
                <a:spcBef>
                  <a:spcPts val="0"/>
                </a:spcBef>
                <a:spcAft>
                  <a:spcPts val="0"/>
                </a:spcAft>
              </a:pPr>
              <a:endParaRPr lang="en-US" sz="1200">
                <a:solidFill>
                  <a:prstClr val="white"/>
                </a:solidFill>
                <a:latin typeface="Calibri"/>
              </a:endParaRPr>
            </a:p>
          </p:txBody>
        </p:sp>
        <p:sp>
          <p:nvSpPr>
            <p:cNvPr id="5" name="Rectangle 4">
              <a:extLst>
                <a:ext uri="{FF2B5EF4-FFF2-40B4-BE49-F238E27FC236}">
                  <a16:creationId xmlns:a16="http://schemas.microsoft.com/office/drawing/2014/main" id="{28CF7107-0331-184C-96E2-3E7381E85A63}"/>
                </a:ext>
              </a:extLst>
            </p:cNvPr>
            <p:cNvSpPr/>
            <p:nvPr/>
          </p:nvSpPr>
          <p:spPr>
            <a:xfrm>
              <a:off x="838200" y="5108863"/>
              <a:ext cx="16078200" cy="3065318"/>
            </a:xfrm>
            <a:prstGeom prst="rect">
              <a:avLst/>
            </a:prstGeom>
            <a:solidFill>
              <a:schemeClr val="tx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7" fontAlgn="auto">
                <a:spcBef>
                  <a:spcPts val="0"/>
                </a:spcBef>
                <a:spcAft>
                  <a:spcPts val="0"/>
                </a:spcAft>
              </a:pPr>
              <a:endParaRPr lang="en-US" sz="1200">
                <a:solidFill>
                  <a:prstClr val="white"/>
                </a:solidFill>
                <a:latin typeface="Calibri"/>
              </a:endParaRPr>
            </a:p>
          </p:txBody>
        </p:sp>
        <p:sp>
          <p:nvSpPr>
            <p:cNvPr id="12" name="Trapezoid 11">
              <a:extLst>
                <a:ext uri="{FF2B5EF4-FFF2-40B4-BE49-F238E27FC236}">
                  <a16:creationId xmlns:a16="http://schemas.microsoft.com/office/drawing/2014/main" id="{BB586E00-0FA5-8B41-9DF9-A97D410818D9}"/>
                </a:ext>
              </a:extLst>
            </p:cNvPr>
            <p:cNvSpPr/>
            <p:nvPr/>
          </p:nvSpPr>
          <p:spPr>
            <a:xfrm>
              <a:off x="838200" y="3543300"/>
              <a:ext cx="16078200" cy="1565563"/>
            </a:xfrm>
            <a:prstGeom prst="trapezoid">
              <a:avLst>
                <a:gd name="adj" fmla="val 228895"/>
              </a:avLst>
            </a:prstGeom>
            <a:solidFill>
              <a:srgbClr val="00B050">
                <a:alpha val="37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7" fontAlgn="auto">
                <a:spcBef>
                  <a:spcPts val="0"/>
                </a:spcBef>
                <a:spcAft>
                  <a:spcPts val="0"/>
                </a:spcAft>
              </a:pPr>
              <a:endParaRPr lang="en-US" sz="1200">
                <a:solidFill>
                  <a:prstClr val="white"/>
                </a:solidFill>
                <a:latin typeface="Calibri"/>
              </a:endParaRPr>
            </a:p>
          </p:txBody>
        </p:sp>
        <p:sp>
          <p:nvSpPr>
            <p:cNvPr id="7" name="TextBox 6">
              <a:extLst>
                <a:ext uri="{FF2B5EF4-FFF2-40B4-BE49-F238E27FC236}">
                  <a16:creationId xmlns:a16="http://schemas.microsoft.com/office/drawing/2014/main" id="{C1C81D17-24FE-1B44-BBFD-5D9C6678F028}"/>
                </a:ext>
              </a:extLst>
            </p:cNvPr>
            <p:cNvSpPr txBox="1"/>
            <p:nvPr/>
          </p:nvSpPr>
          <p:spPr>
            <a:xfrm>
              <a:off x="1143000" y="5491097"/>
              <a:ext cx="1750961" cy="2262158"/>
            </a:xfrm>
            <a:prstGeom prst="rect">
              <a:avLst/>
            </a:prstGeom>
            <a:noFill/>
          </p:spPr>
          <p:txBody>
            <a:bodyPr wrap="none" rtlCol="0">
              <a:spAutoFit/>
            </a:bodyPr>
            <a:lstStyle/>
            <a:p>
              <a:pPr defTabSz="609447" fontAlgn="auto">
                <a:spcBef>
                  <a:spcPts val="0"/>
                </a:spcBef>
                <a:spcAft>
                  <a:spcPts val="0"/>
                </a:spcAft>
              </a:pPr>
              <a:r>
                <a:rPr lang="en-US" sz="9197" b="1">
                  <a:solidFill>
                    <a:srgbClr val="00B05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A99E4616-0DCF-8245-9A7A-0AF3F220BED8}"/>
                </a:ext>
              </a:extLst>
            </p:cNvPr>
            <p:cNvSpPr txBox="1"/>
            <p:nvPr/>
          </p:nvSpPr>
          <p:spPr>
            <a:xfrm>
              <a:off x="6553200" y="5491097"/>
              <a:ext cx="1750961" cy="2262158"/>
            </a:xfrm>
            <a:prstGeom prst="rect">
              <a:avLst/>
            </a:prstGeom>
            <a:noFill/>
          </p:spPr>
          <p:txBody>
            <a:bodyPr wrap="none" rtlCol="0">
              <a:spAutoFit/>
            </a:bodyPr>
            <a:lstStyle/>
            <a:p>
              <a:pPr defTabSz="609447" fontAlgn="auto">
                <a:spcBef>
                  <a:spcPts val="0"/>
                </a:spcBef>
                <a:spcAft>
                  <a:spcPts val="0"/>
                </a:spcAft>
              </a:pPr>
              <a:r>
                <a:rPr lang="en-US" sz="9197" b="1">
                  <a:solidFill>
                    <a:srgbClr val="00B05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7902A898-2C58-CF45-8A7E-544FB435918C}"/>
                </a:ext>
              </a:extLst>
            </p:cNvPr>
            <p:cNvSpPr txBox="1"/>
            <p:nvPr/>
          </p:nvSpPr>
          <p:spPr>
            <a:xfrm>
              <a:off x="11658600" y="5491097"/>
              <a:ext cx="1750961" cy="2262158"/>
            </a:xfrm>
            <a:prstGeom prst="rect">
              <a:avLst/>
            </a:prstGeom>
            <a:noFill/>
          </p:spPr>
          <p:txBody>
            <a:bodyPr wrap="none" rtlCol="0">
              <a:spAutoFit/>
            </a:bodyPr>
            <a:lstStyle/>
            <a:p>
              <a:pPr defTabSz="609447" fontAlgn="auto">
                <a:spcBef>
                  <a:spcPts val="0"/>
                </a:spcBef>
                <a:spcAft>
                  <a:spcPts val="0"/>
                </a:spcAft>
              </a:pPr>
              <a:r>
                <a:rPr lang="en-US" sz="9197" b="1">
                  <a:solidFill>
                    <a:srgbClr val="00B050"/>
                  </a:solidFill>
                  <a:latin typeface="Arial" panose="020B0604020202020204" pitchFamily="34" charset="0"/>
                  <a:cs typeface="Arial" panose="020B0604020202020204" pitchFamily="34" charset="0"/>
                </a:rPr>
                <a:t>3\</a:t>
              </a:r>
            </a:p>
          </p:txBody>
        </p:sp>
        <p:sp>
          <p:nvSpPr>
            <p:cNvPr id="11" name="TextBox 10">
              <a:extLst>
                <a:ext uri="{FF2B5EF4-FFF2-40B4-BE49-F238E27FC236}">
                  <a16:creationId xmlns:a16="http://schemas.microsoft.com/office/drawing/2014/main" id="{3085A63B-7402-174C-8CEB-AB0EDAF352A5}"/>
                </a:ext>
              </a:extLst>
            </p:cNvPr>
            <p:cNvSpPr txBox="1"/>
            <p:nvPr/>
          </p:nvSpPr>
          <p:spPr>
            <a:xfrm>
              <a:off x="2909939" y="5998928"/>
              <a:ext cx="3643262" cy="1246496"/>
            </a:xfrm>
            <a:prstGeom prst="rect">
              <a:avLst/>
            </a:prstGeom>
            <a:noFill/>
          </p:spPr>
          <p:txBody>
            <a:bodyPr wrap="square" rtlCol="0">
              <a:spAutoFit/>
            </a:bodyPr>
            <a:lstStyle/>
            <a:p>
              <a:pPr defTabSz="609447" fontAlgn="auto">
                <a:spcBef>
                  <a:spcPts val="0"/>
                </a:spcBef>
                <a:spcAft>
                  <a:spcPts val="0"/>
                </a:spcAft>
              </a:pPr>
              <a:r>
                <a:rPr lang="en-US" sz="1600" b="1">
                  <a:solidFill>
                    <a:prstClr val="white"/>
                  </a:solidFill>
                  <a:latin typeface="Arial" panose="020B0604020202020204" pitchFamily="34" charset="0"/>
                  <a:cs typeface="Arial" panose="020B0604020202020204" pitchFamily="34" charset="0"/>
                </a:rPr>
                <a:t>BOARD/CEO ENVIRONMENTAL COMMITMENT</a:t>
              </a:r>
            </a:p>
          </p:txBody>
        </p:sp>
        <p:sp>
          <p:nvSpPr>
            <p:cNvPr id="13" name="TextBox 12">
              <a:extLst>
                <a:ext uri="{FF2B5EF4-FFF2-40B4-BE49-F238E27FC236}">
                  <a16:creationId xmlns:a16="http://schemas.microsoft.com/office/drawing/2014/main" id="{7E1701A6-20B3-F14B-ADEE-F3A2E96E8CF7}"/>
                </a:ext>
              </a:extLst>
            </p:cNvPr>
            <p:cNvSpPr txBox="1"/>
            <p:nvPr/>
          </p:nvSpPr>
          <p:spPr>
            <a:xfrm>
              <a:off x="8297097" y="6183594"/>
              <a:ext cx="2683944" cy="877163"/>
            </a:xfrm>
            <a:prstGeom prst="rect">
              <a:avLst/>
            </a:prstGeom>
            <a:noFill/>
          </p:spPr>
          <p:txBody>
            <a:bodyPr wrap="square" rtlCol="0">
              <a:spAutoFit/>
            </a:bodyPr>
            <a:lstStyle/>
            <a:p>
              <a:pPr defTabSz="609447" fontAlgn="auto">
                <a:spcBef>
                  <a:spcPts val="0"/>
                </a:spcBef>
                <a:spcAft>
                  <a:spcPts val="0"/>
                </a:spcAft>
              </a:pPr>
              <a:r>
                <a:rPr lang="en-US" sz="1600" b="1">
                  <a:solidFill>
                    <a:prstClr val="white"/>
                  </a:solidFill>
                  <a:latin typeface="Arial" panose="020B0604020202020204" pitchFamily="34" charset="0"/>
                  <a:cs typeface="Arial" panose="020B0604020202020204" pitchFamily="34" charset="0"/>
                </a:rPr>
                <a:t>GOVERNMENT REGULATION</a:t>
              </a:r>
            </a:p>
          </p:txBody>
        </p:sp>
        <p:sp>
          <p:nvSpPr>
            <p:cNvPr id="14" name="TextBox 13">
              <a:extLst>
                <a:ext uri="{FF2B5EF4-FFF2-40B4-BE49-F238E27FC236}">
                  <a16:creationId xmlns:a16="http://schemas.microsoft.com/office/drawing/2014/main" id="{9AE0A595-EAF1-DA4D-B080-1873AA73DE49}"/>
                </a:ext>
              </a:extLst>
            </p:cNvPr>
            <p:cNvSpPr txBox="1"/>
            <p:nvPr/>
          </p:nvSpPr>
          <p:spPr>
            <a:xfrm>
              <a:off x="13411200" y="5998928"/>
              <a:ext cx="3292892" cy="1246496"/>
            </a:xfrm>
            <a:prstGeom prst="rect">
              <a:avLst/>
            </a:prstGeom>
            <a:noFill/>
          </p:spPr>
          <p:txBody>
            <a:bodyPr wrap="square" rtlCol="0">
              <a:spAutoFit/>
            </a:bodyPr>
            <a:lstStyle/>
            <a:p>
              <a:pPr defTabSz="609447" fontAlgn="auto">
                <a:spcBef>
                  <a:spcPts val="0"/>
                </a:spcBef>
                <a:spcAft>
                  <a:spcPts val="0"/>
                </a:spcAft>
              </a:pPr>
              <a:r>
                <a:rPr lang="en-US" sz="1600" b="1">
                  <a:solidFill>
                    <a:prstClr val="white"/>
                  </a:solidFill>
                  <a:latin typeface="Arial" panose="020B0604020202020204" pitchFamily="34" charset="0"/>
                  <a:cs typeface="Arial" panose="020B0604020202020204" pitchFamily="34" charset="0"/>
                </a:rPr>
                <a:t>REVENUE AND PROFIT GROWTH OPPORTUNITIES</a:t>
              </a:r>
            </a:p>
          </p:txBody>
        </p:sp>
      </p:grpSp>
      <p:sp>
        <p:nvSpPr>
          <p:cNvPr id="16" name="TextBox 15">
            <a:extLst>
              <a:ext uri="{FF2B5EF4-FFF2-40B4-BE49-F238E27FC236}">
                <a16:creationId xmlns:a16="http://schemas.microsoft.com/office/drawing/2014/main" id="{7042C262-506D-8041-B1DF-816AFA66595E}"/>
              </a:ext>
            </a:extLst>
          </p:cNvPr>
          <p:cNvSpPr txBox="1"/>
          <p:nvPr/>
        </p:nvSpPr>
        <p:spPr>
          <a:xfrm>
            <a:off x="557729" y="6369287"/>
            <a:ext cx="6899259" cy="276927"/>
          </a:xfrm>
          <a:prstGeom prst="rect">
            <a:avLst/>
          </a:prstGeom>
          <a:noFill/>
        </p:spPr>
        <p:txBody>
          <a:bodyPr wrap="none" rtlCol="0">
            <a:spAutoFit/>
          </a:bodyPr>
          <a:lstStyle/>
          <a:p>
            <a:pPr defTabSz="609447" fontAlgn="auto">
              <a:spcBef>
                <a:spcPts val="0"/>
              </a:spcBef>
              <a:spcAft>
                <a:spcPts val="0"/>
              </a:spcAft>
            </a:pPr>
            <a:r>
              <a:rPr lang="en-US" sz="1200" dirty="0">
                <a:solidFill>
                  <a:prstClr val="white">
                    <a:lumMod val="75000"/>
                  </a:prstClr>
                </a:solidFill>
                <a:latin typeface="Calibri"/>
                <a:cs typeface="+mn-cs"/>
              </a:rPr>
              <a:t>Source: SAP Insights, Improving the Environment at Planetary Scale, a survey of business drivers and actions</a:t>
            </a:r>
          </a:p>
        </p:txBody>
      </p:sp>
    </p:spTree>
    <p:extLst>
      <p:ext uri="{BB962C8B-B14F-4D97-AF65-F5344CB8AC3E}">
        <p14:creationId xmlns:p14="http://schemas.microsoft.com/office/powerpoint/2010/main" val="356318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047955-0AAC-A44E-9753-B6BF92DC9C5E}"/>
              </a:ext>
            </a:extLst>
          </p:cNvPr>
          <p:cNvSpPr txBox="1"/>
          <p:nvPr/>
        </p:nvSpPr>
        <p:spPr>
          <a:xfrm>
            <a:off x="7685433" y="2230699"/>
            <a:ext cx="4002001" cy="3476970"/>
          </a:xfrm>
          <a:prstGeom prst="rect">
            <a:avLst/>
          </a:prstGeom>
          <a:noFill/>
        </p:spPr>
        <p:txBody>
          <a:bodyPr wrap="square">
            <a:spAutoFit/>
          </a:bodyPr>
          <a:lstStyle/>
          <a:p>
            <a:pPr defTabSz="1088449" fontAlgn="auto">
              <a:spcBef>
                <a:spcPts val="0"/>
              </a:spcBef>
              <a:spcAft>
                <a:spcPts val="0"/>
              </a:spcAft>
            </a:pPr>
            <a:r>
              <a:rPr lang="en-US" sz="2399" dirty="0">
                <a:solidFill>
                  <a:srgbClr val="FFFFFF"/>
                </a:solidFill>
                <a:latin typeface="Arial"/>
                <a:cs typeface="+mn-cs"/>
              </a:rPr>
              <a:t>"We have an ambitious vision for climate action linked to creating opportunities for sustainable economic and social growth.”</a:t>
            </a:r>
            <a:br>
              <a:rPr lang="en-US" sz="2399" dirty="0">
                <a:solidFill>
                  <a:srgbClr val="FFFFFF"/>
                </a:solidFill>
                <a:latin typeface="Arial"/>
                <a:cs typeface="+mn-cs"/>
              </a:rPr>
            </a:br>
            <a:br>
              <a:rPr lang="en-US" sz="2399" dirty="0">
                <a:solidFill>
                  <a:srgbClr val="FFFFFF"/>
                </a:solidFill>
                <a:latin typeface="Arial"/>
                <a:cs typeface="+mn-cs"/>
              </a:rPr>
            </a:br>
            <a:r>
              <a:rPr lang="en-US" sz="1400" dirty="0">
                <a:solidFill>
                  <a:srgbClr val="FFFFFF"/>
                </a:solidFill>
                <a:latin typeface="Arial"/>
                <a:cs typeface="+mn-cs"/>
              </a:rPr>
              <a:t>Sheikh Abdullah bin Zayed, Minister of Foreign Affairs and International Co-operation </a:t>
            </a:r>
          </a:p>
          <a:p>
            <a:pPr defTabSz="1088449" fontAlgn="auto">
              <a:spcBef>
                <a:spcPts val="0"/>
              </a:spcBef>
              <a:spcAft>
                <a:spcPts val="0"/>
              </a:spcAft>
            </a:pPr>
            <a:endParaRPr lang="en-US" sz="2399" dirty="0">
              <a:solidFill>
                <a:srgbClr val="FFFFFF"/>
              </a:solidFill>
              <a:latin typeface="Arial"/>
              <a:cs typeface="+mn-cs"/>
            </a:endParaRPr>
          </a:p>
        </p:txBody>
      </p:sp>
      <p:sp>
        <p:nvSpPr>
          <p:cNvPr id="9" name="Title 8">
            <a:extLst>
              <a:ext uri="{FF2B5EF4-FFF2-40B4-BE49-F238E27FC236}">
                <a16:creationId xmlns:a16="http://schemas.microsoft.com/office/drawing/2014/main" id="{158FB9CC-4B22-9A49-B71F-2AB283C493AB}"/>
              </a:ext>
            </a:extLst>
          </p:cNvPr>
          <p:cNvSpPr>
            <a:spLocks noGrp="1"/>
          </p:cNvSpPr>
          <p:nvPr>
            <p:ph type="title"/>
          </p:nvPr>
        </p:nvSpPr>
        <p:spPr>
          <a:xfrm>
            <a:off x="503870" y="504761"/>
            <a:ext cx="11183564" cy="676932"/>
          </a:xfrm>
        </p:spPr>
        <p:txBody>
          <a:bodyPr/>
          <a:lstStyle/>
          <a:p>
            <a:r>
              <a:rPr lang="en-US" dirty="0"/>
              <a:t>UAE Taxonomy of Sustainable Activities and ESG Corporate Disclosures </a:t>
            </a:r>
            <a:br>
              <a:rPr lang="en-US" dirty="0"/>
            </a:br>
            <a:r>
              <a:rPr lang="en-US" sz="1999" b="0" dirty="0"/>
              <a:t>Dh600 billion in clean and renewable energy sources over the next three decades</a:t>
            </a:r>
          </a:p>
        </p:txBody>
      </p:sp>
      <p:pic>
        <p:nvPicPr>
          <p:cNvPr id="2052" name="Picture 4" descr="Image">
            <a:extLst>
              <a:ext uri="{FF2B5EF4-FFF2-40B4-BE49-F238E27FC236}">
                <a16:creationId xmlns:a16="http://schemas.microsoft.com/office/drawing/2014/main" id="{8A30800D-22FB-4E42-8493-88F591D16A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71" y="1714946"/>
            <a:ext cx="6768976" cy="4508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49EEF1-D0C3-9A4A-B0DF-36EE013B8856}"/>
              </a:ext>
            </a:extLst>
          </p:cNvPr>
          <p:cNvSpPr txBox="1"/>
          <p:nvPr/>
        </p:nvSpPr>
        <p:spPr>
          <a:xfrm>
            <a:off x="5330388" y="5707669"/>
            <a:ext cx="1942459" cy="415390"/>
          </a:xfrm>
          <a:prstGeom prst="rect">
            <a:avLst/>
          </a:prstGeom>
          <a:noFill/>
        </p:spPr>
        <p:txBody>
          <a:bodyPr wrap="square">
            <a:spAutoFit/>
          </a:bodyPr>
          <a:lstStyle/>
          <a:p>
            <a:pPr defTabSz="1088449" fontAlgn="auto">
              <a:spcBef>
                <a:spcPts val="0"/>
              </a:spcBef>
              <a:spcAft>
                <a:spcPts val="0"/>
              </a:spcAft>
            </a:pPr>
            <a:r>
              <a:rPr lang="en-US" sz="2099" b="1" dirty="0">
                <a:solidFill>
                  <a:srgbClr val="00195A"/>
                </a:solidFill>
                <a:latin typeface="Arial"/>
                <a:cs typeface="+mn-cs"/>
              </a:rPr>
              <a:t>#COP28UAE</a:t>
            </a:r>
          </a:p>
        </p:txBody>
      </p:sp>
    </p:spTree>
    <p:extLst>
      <p:ext uri="{BB962C8B-B14F-4D97-AF65-F5344CB8AC3E}">
        <p14:creationId xmlns:p14="http://schemas.microsoft.com/office/powerpoint/2010/main" val="224627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B24544-1A30-7A48-A63F-FB0416679FAC}"/>
              </a:ext>
            </a:extLst>
          </p:cNvPr>
          <p:cNvSpPr>
            <a:spLocks noGrp="1"/>
          </p:cNvSpPr>
          <p:nvPr>
            <p:ph type="body" sz="quarter" idx="10"/>
          </p:nvPr>
        </p:nvSpPr>
        <p:spPr>
          <a:xfrm>
            <a:off x="7825227" y="1620471"/>
            <a:ext cx="3862206" cy="4714772"/>
          </a:xfrm>
        </p:spPr>
        <p:txBody>
          <a:bodyPr/>
          <a:lstStyle/>
          <a:p>
            <a:r>
              <a:rPr lang="en-US" dirty="0"/>
              <a:t>Crown Prince Mohammed bin Salman said the Gulf state would invest more than $180bn (£130bn) to reach the goal.</a:t>
            </a:r>
          </a:p>
          <a:p>
            <a:r>
              <a:rPr lang="en-US" dirty="0"/>
              <a:t>But he said the kingdom would continue to produce oil for decades to come.</a:t>
            </a:r>
          </a:p>
          <a:p>
            <a:endParaRPr lang="en-US" dirty="0"/>
          </a:p>
          <a:p>
            <a:endParaRPr lang="en-US" dirty="0"/>
          </a:p>
          <a:p>
            <a:r>
              <a:rPr lang="en-US" dirty="0"/>
              <a:t>Process </a:t>
            </a:r>
            <a:r>
              <a:rPr lang="en-US" dirty="0">
                <a:solidFill>
                  <a:schemeClr val="accent1"/>
                </a:solidFill>
              </a:rPr>
              <a:t>decarbonization strategy </a:t>
            </a:r>
            <a:r>
              <a:rPr lang="en-US" dirty="0"/>
              <a:t>for all sectors of the economy, starting with ARAMCO.</a:t>
            </a:r>
          </a:p>
          <a:p>
            <a:endParaRPr lang="en-US" dirty="0"/>
          </a:p>
          <a:p>
            <a:endParaRPr lang="en-US" dirty="0"/>
          </a:p>
        </p:txBody>
      </p:sp>
      <p:sp>
        <p:nvSpPr>
          <p:cNvPr id="3" name="Title 2">
            <a:extLst>
              <a:ext uri="{FF2B5EF4-FFF2-40B4-BE49-F238E27FC236}">
                <a16:creationId xmlns:a16="http://schemas.microsoft.com/office/drawing/2014/main" id="{5BD4CDC0-C4A9-E443-84EC-E322E3C635E3}"/>
              </a:ext>
            </a:extLst>
          </p:cNvPr>
          <p:cNvSpPr>
            <a:spLocks noGrp="1"/>
          </p:cNvSpPr>
          <p:nvPr>
            <p:ph type="title"/>
          </p:nvPr>
        </p:nvSpPr>
        <p:spPr>
          <a:xfrm>
            <a:off x="503870" y="504761"/>
            <a:ext cx="11183564" cy="369236"/>
          </a:xfrm>
        </p:spPr>
        <p:txBody>
          <a:bodyPr/>
          <a:lstStyle/>
          <a:p>
            <a:r>
              <a:rPr lang="en-US" dirty="0"/>
              <a:t>Saudi Arabia commits to net zero emissions by 2060</a:t>
            </a:r>
          </a:p>
        </p:txBody>
      </p:sp>
      <p:pic>
        <p:nvPicPr>
          <p:cNvPr id="3074" name="Picture 2" descr="Crown Prince Mohammed Bin Salman">
            <a:extLst>
              <a:ext uri="{FF2B5EF4-FFF2-40B4-BE49-F238E27FC236}">
                <a16:creationId xmlns:a16="http://schemas.microsoft.com/office/drawing/2014/main" id="{182C3915-37BD-3D45-A492-518D218E8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66" r="7853"/>
          <a:stretch/>
        </p:blipFill>
        <p:spPr bwMode="auto">
          <a:xfrm>
            <a:off x="503868" y="1620471"/>
            <a:ext cx="6938489" cy="47147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FF4ED58-1FE5-0947-BA6C-568E7072FC7A}"/>
              </a:ext>
            </a:extLst>
          </p:cNvPr>
          <p:cNvCxnSpPr/>
          <p:nvPr/>
        </p:nvCxnSpPr>
        <p:spPr>
          <a:xfrm>
            <a:off x="8264024" y="4617411"/>
            <a:ext cx="2769911"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256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B8BB-C4B7-E242-BC57-332CEEB1C9F4}"/>
              </a:ext>
            </a:extLst>
          </p:cNvPr>
          <p:cNvSpPr>
            <a:spLocks noGrp="1"/>
          </p:cNvSpPr>
          <p:nvPr>
            <p:ph type="title"/>
          </p:nvPr>
        </p:nvSpPr>
        <p:spPr/>
        <p:txBody>
          <a:bodyPr/>
          <a:lstStyle/>
          <a:p>
            <a:r>
              <a:rPr lang="en-US" dirty="0"/>
              <a:t>Global Net Zero Status</a:t>
            </a:r>
          </a:p>
        </p:txBody>
      </p:sp>
      <p:grpSp>
        <p:nvGrpSpPr>
          <p:cNvPr id="11" name="Group 10">
            <a:extLst>
              <a:ext uri="{FF2B5EF4-FFF2-40B4-BE49-F238E27FC236}">
                <a16:creationId xmlns:a16="http://schemas.microsoft.com/office/drawing/2014/main" id="{30E6E832-4269-724A-9D45-F2A948688483}"/>
              </a:ext>
            </a:extLst>
          </p:cNvPr>
          <p:cNvGrpSpPr/>
          <p:nvPr/>
        </p:nvGrpSpPr>
        <p:grpSpPr>
          <a:xfrm>
            <a:off x="0" y="873998"/>
            <a:ext cx="12188826" cy="5983109"/>
            <a:chOff x="0" y="873332"/>
            <a:chExt cx="12192000" cy="5984667"/>
          </a:xfrm>
        </p:grpSpPr>
        <p:pic>
          <p:nvPicPr>
            <p:cNvPr id="5" name="Picture 4">
              <a:extLst>
                <a:ext uri="{FF2B5EF4-FFF2-40B4-BE49-F238E27FC236}">
                  <a16:creationId xmlns:a16="http://schemas.microsoft.com/office/drawing/2014/main" id="{F8C33EF8-F55E-1144-8AE9-FB3093F5BCCD}"/>
                </a:ext>
              </a:extLst>
            </p:cNvPr>
            <p:cNvPicPr>
              <a:picLocks noChangeAspect="1"/>
            </p:cNvPicPr>
            <p:nvPr/>
          </p:nvPicPr>
          <p:blipFill rotWithShape="1">
            <a:blip r:embed="rId2"/>
            <a:srcRect t="14610"/>
            <a:stretch/>
          </p:blipFill>
          <p:spPr>
            <a:xfrm>
              <a:off x="0" y="1001948"/>
              <a:ext cx="12192000" cy="5856051"/>
            </a:xfrm>
            <a:prstGeom prst="rect">
              <a:avLst/>
            </a:prstGeom>
          </p:spPr>
        </p:pic>
        <p:pic>
          <p:nvPicPr>
            <p:cNvPr id="7" name="Picture 6">
              <a:extLst>
                <a:ext uri="{FF2B5EF4-FFF2-40B4-BE49-F238E27FC236}">
                  <a16:creationId xmlns:a16="http://schemas.microsoft.com/office/drawing/2014/main" id="{8C34C504-0D1F-1349-BA12-AED41B6326AB}"/>
                </a:ext>
              </a:extLst>
            </p:cNvPr>
            <p:cNvPicPr>
              <a:picLocks noChangeAspect="1"/>
            </p:cNvPicPr>
            <p:nvPr/>
          </p:nvPicPr>
          <p:blipFill>
            <a:blip r:embed="rId3"/>
            <a:stretch>
              <a:fillRect/>
            </a:stretch>
          </p:blipFill>
          <p:spPr>
            <a:xfrm>
              <a:off x="9822605" y="873332"/>
              <a:ext cx="1393386" cy="546100"/>
            </a:xfrm>
            <a:prstGeom prst="rect">
              <a:avLst/>
            </a:prstGeom>
          </p:spPr>
        </p:pic>
        <p:pic>
          <p:nvPicPr>
            <p:cNvPr id="8" name="Picture 7">
              <a:extLst>
                <a:ext uri="{FF2B5EF4-FFF2-40B4-BE49-F238E27FC236}">
                  <a16:creationId xmlns:a16="http://schemas.microsoft.com/office/drawing/2014/main" id="{100B6F1F-BDAD-664A-8833-2D1D9C571117}"/>
                </a:ext>
              </a:extLst>
            </p:cNvPr>
            <p:cNvPicPr>
              <a:picLocks noChangeAspect="1"/>
            </p:cNvPicPr>
            <p:nvPr/>
          </p:nvPicPr>
          <p:blipFill>
            <a:blip r:embed="rId3"/>
            <a:stretch>
              <a:fillRect/>
            </a:stretch>
          </p:blipFill>
          <p:spPr>
            <a:xfrm>
              <a:off x="504000" y="6134592"/>
              <a:ext cx="2696399" cy="546100"/>
            </a:xfrm>
            <a:prstGeom prst="rect">
              <a:avLst/>
            </a:prstGeom>
          </p:spPr>
        </p:pic>
        <p:pic>
          <p:nvPicPr>
            <p:cNvPr id="9" name="Picture 8">
              <a:extLst>
                <a:ext uri="{FF2B5EF4-FFF2-40B4-BE49-F238E27FC236}">
                  <a16:creationId xmlns:a16="http://schemas.microsoft.com/office/drawing/2014/main" id="{BE668402-2B2D-024A-A0BF-03328DCDD7C2}"/>
                </a:ext>
              </a:extLst>
            </p:cNvPr>
            <p:cNvPicPr>
              <a:picLocks noChangeAspect="1"/>
            </p:cNvPicPr>
            <p:nvPr/>
          </p:nvPicPr>
          <p:blipFill>
            <a:blip r:embed="rId3"/>
            <a:stretch>
              <a:fillRect/>
            </a:stretch>
          </p:blipFill>
          <p:spPr>
            <a:xfrm>
              <a:off x="11215991" y="6228018"/>
              <a:ext cx="393504" cy="546100"/>
            </a:xfrm>
            <a:prstGeom prst="rect">
              <a:avLst/>
            </a:prstGeom>
          </p:spPr>
        </p:pic>
        <p:pic>
          <p:nvPicPr>
            <p:cNvPr id="12" name="Picture 11">
              <a:extLst>
                <a:ext uri="{FF2B5EF4-FFF2-40B4-BE49-F238E27FC236}">
                  <a16:creationId xmlns:a16="http://schemas.microsoft.com/office/drawing/2014/main" id="{C9EA60AC-4129-4741-9067-245C54C220AF}"/>
                </a:ext>
              </a:extLst>
            </p:cNvPr>
            <p:cNvPicPr>
              <a:picLocks noChangeAspect="1"/>
            </p:cNvPicPr>
            <p:nvPr/>
          </p:nvPicPr>
          <p:blipFill>
            <a:blip r:embed="rId4"/>
            <a:stretch>
              <a:fillRect/>
            </a:stretch>
          </p:blipFill>
          <p:spPr>
            <a:xfrm>
              <a:off x="10566096" y="6102037"/>
              <a:ext cx="1321104" cy="251963"/>
            </a:xfrm>
            <a:prstGeom prst="rect">
              <a:avLst/>
            </a:prstGeom>
          </p:spPr>
        </p:pic>
      </p:grpSp>
    </p:spTree>
    <p:extLst>
      <p:ext uri="{BB962C8B-B14F-4D97-AF65-F5344CB8AC3E}">
        <p14:creationId xmlns:p14="http://schemas.microsoft.com/office/powerpoint/2010/main" val="163046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E5DEFA-DC15-4BB3-BAE1-0EAE85A23D7B}"/>
              </a:ext>
            </a:extLst>
          </p:cNvPr>
          <p:cNvSpPr/>
          <p:nvPr/>
        </p:nvSpPr>
        <p:spPr>
          <a:xfrm>
            <a:off x="508000" y="1344154"/>
            <a:ext cx="11009923" cy="388993"/>
          </a:xfrm>
          <a:prstGeom prst="round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
        <p:nvSpPr>
          <p:cNvPr id="2" name="Content Placeholder 1">
            <a:extLst>
              <a:ext uri="{FF2B5EF4-FFF2-40B4-BE49-F238E27FC236}">
                <a16:creationId xmlns:a16="http://schemas.microsoft.com/office/drawing/2014/main" id="{4F90BF50-B538-F24F-A175-0FBD42ACCF10}"/>
              </a:ext>
            </a:extLst>
          </p:cNvPr>
          <p:cNvSpPr>
            <a:spLocks noGrp="1"/>
          </p:cNvSpPr>
          <p:nvPr>
            <p:ph sz="quarter" idx="10"/>
          </p:nvPr>
        </p:nvSpPr>
        <p:spPr>
          <a:xfrm>
            <a:off x="1021727" y="1201979"/>
            <a:ext cx="10274531" cy="4381551"/>
          </a:xfrm>
        </p:spPr>
        <p:txBody>
          <a:bodyPr/>
          <a:lstStyle/>
          <a:p>
            <a:pPr marL="0" indent="0">
              <a:buNone/>
            </a:pPr>
            <a:r>
              <a:rPr lang="en-US" b="0" dirty="0" err="1"/>
              <a:t>Introdução</a:t>
            </a:r>
            <a:endParaRPr lang="en-US" b="0" dirty="0"/>
          </a:p>
          <a:p>
            <a:pPr marL="0" indent="0">
              <a:buNone/>
            </a:pPr>
            <a:r>
              <a:rPr lang="en-US" b="0" dirty="0" err="1"/>
              <a:t>Contexto</a:t>
            </a:r>
            <a:r>
              <a:rPr lang="en-US" b="0" dirty="0"/>
              <a:t> Brasil</a:t>
            </a:r>
          </a:p>
          <a:p>
            <a:pPr marL="0" indent="0">
              <a:buNone/>
            </a:pPr>
            <a:r>
              <a:rPr lang="en-US" b="0" dirty="0" err="1"/>
              <a:t>Lições</a:t>
            </a:r>
            <a:r>
              <a:rPr lang="en-US" b="0" dirty="0"/>
              <a:t> dos </a:t>
            </a:r>
            <a:r>
              <a:rPr lang="en-US" b="0" dirty="0" err="1"/>
              <a:t>Líderes</a:t>
            </a:r>
            <a:endParaRPr lang="en-US" b="0" dirty="0"/>
          </a:p>
          <a:p>
            <a:pPr marL="0" indent="0">
              <a:buNone/>
            </a:pPr>
            <a:r>
              <a:rPr lang="en-US" b="0" dirty="0"/>
              <a:t>Para </a:t>
            </a:r>
            <a:r>
              <a:rPr lang="en-US" b="0" dirty="0" err="1"/>
              <a:t>além</a:t>
            </a:r>
            <a:r>
              <a:rPr lang="en-US" b="0" dirty="0"/>
              <a:t> da </a:t>
            </a:r>
            <a:r>
              <a:rPr lang="en-US" b="0" dirty="0" err="1"/>
              <a:t>exportação</a:t>
            </a:r>
            <a:endParaRPr lang="en-US" b="0" dirty="0"/>
          </a:p>
          <a:p>
            <a:pPr marL="0" indent="0">
              <a:buNone/>
            </a:pPr>
            <a:r>
              <a:rPr lang="en-US" b="0" dirty="0"/>
              <a:t>Q&amp;A</a:t>
            </a:r>
          </a:p>
          <a:p>
            <a:pPr marL="0" indent="0">
              <a:buNone/>
            </a:pPr>
            <a:endParaRPr lang="en-US" b="0" dirty="0"/>
          </a:p>
          <a:p>
            <a:endParaRPr lang="en-US" b="0" dirty="0"/>
          </a:p>
          <a:p>
            <a:pPr marL="0" indent="0">
              <a:buNone/>
            </a:pPr>
            <a:endParaRPr lang="en-CO" dirty="0"/>
          </a:p>
        </p:txBody>
      </p:sp>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r>
              <a:rPr lang="en-US" dirty="0"/>
              <a:t>Agenda</a:t>
            </a:r>
            <a:endParaRPr lang="en-US" i="1"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en-CO" dirty="0"/>
              <a:t>Agenda</a:t>
            </a:r>
          </a:p>
        </p:txBody>
      </p:sp>
    </p:spTree>
    <p:extLst>
      <p:ext uri="{BB962C8B-B14F-4D97-AF65-F5344CB8AC3E}">
        <p14:creationId xmlns:p14="http://schemas.microsoft.com/office/powerpoint/2010/main" val="275515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rcRect l="7740" r="7740"/>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2622630" y="60652"/>
            <a:ext cx="6530419" cy="1166682"/>
          </a:xfrm>
          <a:prstGeom prst="rect">
            <a:avLst/>
          </a:prstGeom>
        </p:spPr>
        <p:txBody>
          <a:bodyPr lIns="0" tIns="0" rIns="0" bIns="0" rtlCol="0" anchor="t">
            <a:spAutoFit/>
          </a:bodyPr>
          <a:lstStyle/>
          <a:p>
            <a:pPr algn="ctr" defTabSz="609315" fontAlgn="auto">
              <a:lnSpc>
                <a:spcPts val="9083"/>
              </a:lnSpc>
              <a:spcBef>
                <a:spcPts val="0"/>
              </a:spcBef>
              <a:spcAft>
                <a:spcPts val="0"/>
              </a:spcAft>
            </a:pPr>
            <a:r>
              <a:rPr lang="en-US" sz="9083" b="1">
                <a:solidFill>
                  <a:srgbClr val="FFDF2B"/>
                </a:solidFill>
                <a:latin typeface="Barlow Semi Condensed" pitchFamily="2" charset="77"/>
                <a:cs typeface="+mn-cs"/>
              </a:rPr>
              <a:t>BARRIERS</a:t>
            </a:r>
          </a:p>
        </p:txBody>
      </p:sp>
      <p:sp>
        <p:nvSpPr>
          <p:cNvPr id="5" name="Rectangle 4">
            <a:extLst>
              <a:ext uri="{FF2B5EF4-FFF2-40B4-BE49-F238E27FC236}">
                <a16:creationId xmlns:a16="http://schemas.microsoft.com/office/drawing/2014/main" id="{E2658C5F-795E-8C46-896C-12DD343B8854}"/>
              </a:ext>
            </a:extLst>
          </p:cNvPr>
          <p:cNvSpPr/>
          <p:nvPr/>
        </p:nvSpPr>
        <p:spPr>
          <a:xfrm>
            <a:off x="2948040" y="1441579"/>
            <a:ext cx="5878852" cy="3630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5" fontAlgn="auto">
              <a:spcBef>
                <a:spcPts val="0"/>
              </a:spcBef>
              <a:spcAft>
                <a:spcPts val="0"/>
              </a:spcAft>
            </a:pPr>
            <a:endParaRPr lang="en-US" sz="1200">
              <a:solidFill>
                <a:prstClr val="white"/>
              </a:solidFill>
              <a:latin typeface="Calibri"/>
            </a:endParaRPr>
          </a:p>
        </p:txBody>
      </p:sp>
      <p:pic>
        <p:nvPicPr>
          <p:cNvPr id="6" name="Picture 5">
            <a:extLst>
              <a:ext uri="{FF2B5EF4-FFF2-40B4-BE49-F238E27FC236}">
                <a16:creationId xmlns:a16="http://schemas.microsoft.com/office/drawing/2014/main" id="{EB47AF0F-F727-274E-B299-F972AAE99E8B}"/>
              </a:ext>
            </a:extLst>
          </p:cNvPr>
          <p:cNvPicPr>
            <a:picLocks noChangeAspect="1"/>
          </p:cNvPicPr>
          <p:nvPr/>
        </p:nvPicPr>
        <p:blipFill rotWithShape="1">
          <a:blip r:embed="rId4"/>
          <a:srcRect l="27921" t="21608" r="6980" b="1894"/>
          <a:stretch/>
        </p:blipFill>
        <p:spPr>
          <a:xfrm>
            <a:off x="3151135" y="1488298"/>
            <a:ext cx="5483543" cy="3514684"/>
          </a:xfrm>
          <a:prstGeom prst="rect">
            <a:avLst/>
          </a:prstGeom>
        </p:spPr>
      </p:pic>
      <p:grpSp>
        <p:nvGrpSpPr>
          <p:cNvPr id="2" name="Group 1">
            <a:extLst>
              <a:ext uri="{FF2B5EF4-FFF2-40B4-BE49-F238E27FC236}">
                <a16:creationId xmlns:a16="http://schemas.microsoft.com/office/drawing/2014/main" id="{1C4D29DA-3C0F-0A41-821E-0C7AA7F208B6}"/>
              </a:ext>
            </a:extLst>
          </p:cNvPr>
          <p:cNvGrpSpPr/>
          <p:nvPr/>
        </p:nvGrpSpPr>
        <p:grpSpPr>
          <a:xfrm>
            <a:off x="530856" y="1386520"/>
            <a:ext cx="10713219" cy="3960336"/>
            <a:chOff x="838200" y="2078182"/>
            <a:chExt cx="16078200" cy="5943599"/>
          </a:xfrm>
        </p:grpSpPr>
        <p:sp>
          <p:nvSpPr>
            <p:cNvPr id="11" name="Rectangle 10">
              <a:extLst>
                <a:ext uri="{FF2B5EF4-FFF2-40B4-BE49-F238E27FC236}">
                  <a16:creationId xmlns:a16="http://schemas.microsoft.com/office/drawing/2014/main" id="{073C40E7-5418-1B48-99AB-16C5CA2040EA}"/>
                </a:ext>
              </a:extLst>
            </p:cNvPr>
            <p:cNvSpPr/>
            <p:nvPr/>
          </p:nvSpPr>
          <p:spPr>
            <a:xfrm>
              <a:off x="4431483" y="2078182"/>
              <a:ext cx="8903518" cy="131271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5" fontAlgn="auto">
                <a:spcBef>
                  <a:spcPts val="0"/>
                </a:spcBef>
                <a:spcAft>
                  <a:spcPts val="0"/>
                </a:spcAft>
              </a:pPr>
              <a:endParaRPr lang="en-US" sz="1200">
                <a:solidFill>
                  <a:prstClr val="white"/>
                </a:solidFill>
                <a:latin typeface="Calibri"/>
              </a:endParaRPr>
            </a:p>
          </p:txBody>
        </p:sp>
        <p:sp>
          <p:nvSpPr>
            <p:cNvPr id="12" name="Rectangle 11">
              <a:extLst>
                <a:ext uri="{FF2B5EF4-FFF2-40B4-BE49-F238E27FC236}">
                  <a16:creationId xmlns:a16="http://schemas.microsoft.com/office/drawing/2014/main" id="{482B4862-C9CB-734B-8B05-7EF3A64D81BB}"/>
                </a:ext>
              </a:extLst>
            </p:cNvPr>
            <p:cNvSpPr/>
            <p:nvPr/>
          </p:nvSpPr>
          <p:spPr>
            <a:xfrm>
              <a:off x="838200" y="4956463"/>
              <a:ext cx="16078200" cy="3065318"/>
            </a:xfrm>
            <a:prstGeom prst="rect">
              <a:avLst/>
            </a:prstGeom>
            <a:solidFill>
              <a:schemeClr val="tx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5" fontAlgn="auto">
                <a:spcBef>
                  <a:spcPts val="0"/>
                </a:spcBef>
                <a:spcAft>
                  <a:spcPts val="0"/>
                </a:spcAft>
              </a:pPr>
              <a:endParaRPr lang="en-US" sz="1200">
                <a:solidFill>
                  <a:prstClr val="white"/>
                </a:solidFill>
                <a:latin typeface="Calibri"/>
              </a:endParaRPr>
            </a:p>
          </p:txBody>
        </p:sp>
        <p:sp>
          <p:nvSpPr>
            <p:cNvPr id="14" name="Trapezoid 13">
              <a:extLst>
                <a:ext uri="{FF2B5EF4-FFF2-40B4-BE49-F238E27FC236}">
                  <a16:creationId xmlns:a16="http://schemas.microsoft.com/office/drawing/2014/main" id="{5291F943-CAFD-D143-9DD9-FA07F4B893CD}"/>
                </a:ext>
              </a:extLst>
            </p:cNvPr>
            <p:cNvSpPr/>
            <p:nvPr/>
          </p:nvSpPr>
          <p:spPr>
            <a:xfrm>
              <a:off x="838200" y="3390900"/>
              <a:ext cx="16078200" cy="1565563"/>
            </a:xfrm>
            <a:prstGeom prst="trapezoid">
              <a:avLst>
                <a:gd name="adj" fmla="val 228895"/>
              </a:avLst>
            </a:prstGeom>
            <a:solidFill>
              <a:srgbClr val="00B050">
                <a:alpha val="37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5" fontAlgn="auto">
                <a:spcBef>
                  <a:spcPts val="0"/>
                </a:spcBef>
                <a:spcAft>
                  <a:spcPts val="0"/>
                </a:spcAft>
              </a:pPr>
              <a:endParaRPr lang="en-US" sz="1200">
                <a:solidFill>
                  <a:prstClr val="white"/>
                </a:solidFill>
                <a:latin typeface="Calibri"/>
              </a:endParaRPr>
            </a:p>
          </p:txBody>
        </p:sp>
        <p:sp>
          <p:nvSpPr>
            <p:cNvPr id="9" name="TextBox 8">
              <a:extLst>
                <a:ext uri="{FF2B5EF4-FFF2-40B4-BE49-F238E27FC236}">
                  <a16:creationId xmlns:a16="http://schemas.microsoft.com/office/drawing/2014/main" id="{83996306-7759-3A44-AA6F-5E53C0959B92}"/>
                </a:ext>
              </a:extLst>
            </p:cNvPr>
            <p:cNvSpPr txBox="1"/>
            <p:nvPr/>
          </p:nvSpPr>
          <p:spPr>
            <a:xfrm>
              <a:off x="990601" y="5442109"/>
              <a:ext cx="1751417" cy="2262267"/>
            </a:xfrm>
            <a:prstGeom prst="rect">
              <a:avLst/>
            </a:prstGeom>
            <a:noFill/>
          </p:spPr>
          <p:txBody>
            <a:bodyPr wrap="none" rtlCol="0">
              <a:spAutoFit/>
            </a:bodyPr>
            <a:lstStyle/>
            <a:p>
              <a:pPr defTabSz="609315" fontAlgn="auto">
                <a:spcBef>
                  <a:spcPts val="0"/>
                </a:spcBef>
                <a:spcAft>
                  <a:spcPts val="0"/>
                </a:spcAft>
              </a:pPr>
              <a:r>
                <a:rPr lang="en-US" sz="9195" b="1">
                  <a:solidFill>
                    <a:srgbClr val="00B050"/>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FCC38469-7386-3644-80CD-89F09BB5D9D0}"/>
                </a:ext>
              </a:extLst>
            </p:cNvPr>
            <p:cNvSpPr txBox="1"/>
            <p:nvPr/>
          </p:nvSpPr>
          <p:spPr>
            <a:xfrm>
              <a:off x="6934200" y="5442109"/>
              <a:ext cx="1751417" cy="2262267"/>
            </a:xfrm>
            <a:prstGeom prst="rect">
              <a:avLst/>
            </a:prstGeom>
            <a:noFill/>
          </p:spPr>
          <p:txBody>
            <a:bodyPr wrap="none" rtlCol="0">
              <a:spAutoFit/>
            </a:bodyPr>
            <a:lstStyle/>
            <a:p>
              <a:pPr defTabSz="609315" fontAlgn="auto">
                <a:spcBef>
                  <a:spcPts val="0"/>
                </a:spcBef>
                <a:spcAft>
                  <a:spcPts val="0"/>
                </a:spcAft>
              </a:pPr>
              <a:r>
                <a:rPr lang="en-US" sz="9195" b="1">
                  <a:solidFill>
                    <a:srgbClr val="00B05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F4E1182D-0D80-464E-A809-6462766748F5}"/>
                </a:ext>
              </a:extLst>
            </p:cNvPr>
            <p:cNvSpPr txBox="1"/>
            <p:nvPr/>
          </p:nvSpPr>
          <p:spPr>
            <a:xfrm>
              <a:off x="12189959" y="5442109"/>
              <a:ext cx="1751417" cy="2262267"/>
            </a:xfrm>
            <a:prstGeom prst="rect">
              <a:avLst/>
            </a:prstGeom>
            <a:noFill/>
          </p:spPr>
          <p:txBody>
            <a:bodyPr wrap="none" rtlCol="0">
              <a:spAutoFit/>
            </a:bodyPr>
            <a:lstStyle/>
            <a:p>
              <a:pPr defTabSz="609315" fontAlgn="auto">
                <a:spcBef>
                  <a:spcPts val="0"/>
                </a:spcBef>
                <a:spcAft>
                  <a:spcPts val="0"/>
                </a:spcAft>
              </a:pPr>
              <a:r>
                <a:rPr lang="en-US" sz="9195" b="1">
                  <a:solidFill>
                    <a:srgbClr val="00B050"/>
                  </a:solidFill>
                  <a:latin typeface="Arial" panose="020B0604020202020204" pitchFamily="34" charset="0"/>
                  <a:cs typeface="Arial" panose="020B0604020202020204" pitchFamily="34" charset="0"/>
                </a:rPr>
                <a:t>3\</a:t>
              </a:r>
            </a:p>
          </p:txBody>
        </p:sp>
        <p:sp>
          <p:nvSpPr>
            <p:cNvPr id="16" name="TextBox 15">
              <a:extLst>
                <a:ext uri="{FF2B5EF4-FFF2-40B4-BE49-F238E27FC236}">
                  <a16:creationId xmlns:a16="http://schemas.microsoft.com/office/drawing/2014/main" id="{70ED7003-F91B-1D44-84CF-A3FC913AEAF5}"/>
                </a:ext>
              </a:extLst>
            </p:cNvPr>
            <p:cNvSpPr txBox="1"/>
            <p:nvPr/>
          </p:nvSpPr>
          <p:spPr>
            <a:xfrm>
              <a:off x="2681338" y="5932712"/>
              <a:ext cx="4252862" cy="1615478"/>
            </a:xfrm>
            <a:prstGeom prst="rect">
              <a:avLst/>
            </a:prstGeom>
            <a:noFill/>
          </p:spPr>
          <p:txBody>
            <a:bodyPr wrap="square" rtlCol="0">
              <a:spAutoFit/>
            </a:bodyPr>
            <a:lstStyle/>
            <a:p>
              <a:pPr defTabSz="609315" fontAlgn="auto">
                <a:spcBef>
                  <a:spcPts val="0"/>
                </a:spcBef>
                <a:spcAft>
                  <a:spcPts val="0"/>
                </a:spcAft>
              </a:pPr>
              <a:r>
                <a:rPr lang="en-US" sz="1599" b="1">
                  <a:solidFill>
                    <a:prstClr val="white"/>
                  </a:solidFill>
                  <a:latin typeface="Arial" panose="020B0604020202020204" pitchFamily="34" charset="0"/>
                  <a:cs typeface="Arial" panose="020B0604020202020204" pitchFamily="34" charset="0"/>
                </a:rPr>
                <a:t>Unclear how to embed sustainability into business processes and IT systems</a:t>
              </a:r>
            </a:p>
          </p:txBody>
        </p:sp>
        <p:sp>
          <p:nvSpPr>
            <p:cNvPr id="17" name="TextBox 16">
              <a:extLst>
                <a:ext uri="{FF2B5EF4-FFF2-40B4-BE49-F238E27FC236}">
                  <a16:creationId xmlns:a16="http://schemas.microsoft.com/office/drawing/2014/main" id="{C4374C51-8421-CB4E-B38B-9F5BB3221F99}"/>
                </a:ext>
              </a:extLst>
            </p:cNvPr>
            <p:cNvSpPr txBox="1"/>
            <p:nvPr/>
          </p:nvSpPr>
          <p:spPr>
            <a:xfrm>
              <a:off x="8678095" y="5932712"/>
              <a:ext cx="3666305" cy="1246243"/>
            </a:xfrm>
            <a:prstGeom prst="rect">
              <a:avLst/>
            </a:prstGeom>
            <a:noFill/>
          </p:spPr>
          <p:txBody>
            <a:bodyPr wrap="square" rtlCol="0">
              <a:spAutoFit/>
            </a:bodyPr>
            <a:lstStyle/>
            <a:p>
              <a:pPr defTabSz="609315" fontAlgn="auto">
                <a:spcBef>
                  <a:spcPts val="0"/>
                </a:spcBef>
                <a:spcAft>
                  <a:spcPts val="0"/>
                </a:spcAft>
              </a:pPr>
              <a:r>
                <a:rPr lang="en-US" sz="1599" b="1">
                  <a:solidFill>
                    <a:prstClr val="white"/>
                  </a:solidFill>
                  <a:latin typeface="Arial" panose="020B0604020202020204" pitchFamily="34" charset="0"/>
                  <a:cs typeface="Arial" panose="020B0604020202020204" pitchFamily="34" charset="0"/>
                </a:rPr>
                <a:t>Unclear how potential actions would align with strategy</a:t>
              </a:r>
            </a:p>
          </p:txBody>
        </p:sp>
        <p:sp>
          <p:nvSpPr>
            <p:cNvPr id="18" name="TextBox 17">
              <a:extLst>
                <a:ext uri="{FF2B5EF4-FFF2-40B4-BE49-F238E27FC236}">
                  <a16:creationId xmlns:a16="http://schemas.microsoft.com/office/drawing/2014/main" id="{695FE190-81D8-3B4C-BC08-17D1F19DE85B}"/>
                </a:ext>
              </a:extLst>
            </p:cNvPr>
            <p:cNvSpPr txBox="1"/>
            <p:nvPr/>
          </p:nvSpPr>
          <p:spPr>
            <a:xfrm>
              <a:off x="13859696" y="5932712"/>
              <a:ext cx="2904305" cy="1246243"/>
            </a:xfrm>
            <a:prstGeom prst="rect">
              <a:avLst/>
            </a:prstGeom>
            <a:noFill/>
          </p:spPr>
          <p:txBody>
            <a:bodyPr wrap="square" rtlCol="0">
              <a:spAutoFit/>
            </a:bodyPr>
            <a:lstStyle/>
            <a:p>
              <a:pPr defTabSz="609315" fontAlgn="auto">
                <a:spcBef>
                  <a:spcPts val="0"/>
                </a:spcBef>
                <a:spcAft>
                  <a:spcPts val="0"/>
                </a:spcAft>
              </a:pPr>
              <a:r>
                <a:rPr lang="en-US" sz="1599" b="1">
                  <a:solidFill>
                    <a:prstClr val="white"/>
                  </a:solidFill>
                  <a:latin typeface="Arial" panose="020B0604020202020204" pitchFamily="34" charset="0"/>
                  <a:cs typeface="Arial" panose="020B0604020202020204" pitchFamily="34" charset="0"/>
                </a:rPr>
                <a:t>Difficulty proving return on investment</a:t>
              </a:r>
            </a:p>
          </p:txBody>
        </p:sp>
      </p:grpSp>
      <p:sp>
        <p:nvSpPr>
          <p:cNvPr id="19" name="TextBox 18">
            <a:extLst>
              <a:ext uri="{FF2B5EF4-FFF2-40B4-BE49-F238E27FC236}">
                <a16:creationId xmlns:a16="http://schemas.microsoft.com/office/drawing/2014/main" id="{7EBE4D96-05BE-6548-94FD-469B3787CFA5}"/>
              </a:ext>
            </a:extLst>
          </p:cNvPr>
          <p:cNvSpPr txBox="1"/>
          <p:nvPr/>
        </p:nvSpPr>
        <p:spPr>
          <a:xfrm>
            <a:off x="559172" y="6368521"/>
            <a:ext cx="6899259" cy="276927"/>
          </a:xfrm>
          <a:prstGeom prst="rect">
            <a:avLst/>
          </a:prstGeom>
          <a:noFill/>
        </p:spPr>
        <p:txBody>
          <a:bodyPr wrap="none" rtlCol="0">
            <a:spAutoFit/>
          </a:bodyPr>
          <a:lstStyle/>
          <a:p>
            <a:pPr defTabSz="609315" fontAlgn="auto">
              <a:spcBef>
                <a:spcPts val="0"/>
              </a:spcBef>
              <a:spcAft>
                <a:spcPts val="0"/>
              </a:spcAft>
            </a:pPr>
            <a:r>
              <a:rPr lang="en-US" sz="1200">
                <a:solidFill>
                  <a:prstClr val="white">
                    <a:lumMod val="75000"/>
                  </a:prstClr>
                </a:solidFill>
                <a:latin typeface="Calibri"/>
                <a:cs typeface="+mn-cs"/>
              </a:rPr>
              <a:t>Source: SAP Insights, Improving the Environment at Planetary Scale, a survey of business drivers and actions</a:t>
            </a:r>
          </a:p>
        </p:txBody>
      </p:sp>
    </p:spTree>
    <p:extLst>
      <p:ext uri="{BB962C8B-B14F-4D97-AF65-F5344CB8AC3E}">
        <p14:creationId xmlns:p14="http://schemas.microsoft.com/office/powerpoint/2010/main" val="103501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EAD Alumni Intro" descr="INSEAD Alumni Intro">
            <a:hlinkClick r:id="" action="ppaction://media"/>
            <a:extLst>
              <a:ext uri="{FF2B5EF4-FFF2-40B4-BE49-F238E27FC236}">
                <a16:creationId xmlns:a16="http://schemas.microsoft.com/office/drawing/2014/main" id="{7D4F2583-96CB-2640-8014-4D3FBB5A57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5" y="6183"/>
            <a:ext cx="12188826" cy="6856215"/>
          </a:xfrm>
          <a:prstGeom prst="rect">
            <a:avLst/>
          </a:prstGeom>
        </p:spPr>
      </p:pic>
    </p:spTree>
    <p:extLst>
      <p:ext uri="{BB962C8B-B14F-4D97-AF65-F5344CB8AC3E}">
        <p14:creationId xmlns:p14="http://schemas.microsoft.com/office/powerpoint/2010/main" val="321322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rcRect t="7812" b="7812"/>
          <a:stretch>
            <a:fillRect/>
          </a:stretch>
        </a:blipFill>
        <a:effectLst/>
      </p:bgPr>
    </p:bg>
    <p:spTree>
      <p:nvGrpSpPr>
        <p:cNvPr id="1" name=""/>
        <p:cNvGrpSpPr/>
        <p:nvPr/>
      </p:nvGrpSpPr>
      <p:grpSpPr>
        <a:xfrm>
          <a:off x="0" y="0"/>
          <a:ext cx="0" cy="0"/>
          <a:chOff x="0" y="0"/>
          <a:chExt cx="0" cy="0"/>
        </a:xfrm>
      </p:grpSpPr>
      <p:sp>
        <p:nvSpPr>
          <p:cNvPr id="85" name="Text Placeholder 1">
            <a:extLst>
              <a:ext uri="{FF2B5EF4-FFF2-40B4-BE49-F238E27FC236}">
                <a16:creationId xmlns:a16="http://schemas.microsoft.com/office/drawing/2014/main" id="{90E594F2-880F-E346-889C-FF392E591CF1}"/>
              </a:ext>
            </a:extLst>
          </p:cNvPr>
          <p:cNvSpPr txBox="1">
            <a:spLocks/>
          </p:cNvSpPr>
          <p:nvPr/>
        </p:nvSpPr>
        <p:spPr>
          <a:xfrm>
            <a:off x="3176" y="790219"/>
            <a:ext cx="12180178" cy="784423"/>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928" fontAlgn="auto">
              <a:spcBef>
                <a:spcPts val="0"/>
              </a:spcBef>
              <a:spcAft>
                <a:spcPts val="0"/>
              </a:spcAft>
              <a:buNone/>
              <a:defRPr/>
            </a:pPr>
            <a:r>
              <a:rPr lang="en-AE" sz="4399" dirty="0">
                <a:solidFill>
                  <a:srgbClr val="FFFF00"/>
                </a:solidFill>
                <a:latin typeface="Arial" panose="020B0604020202020204" pitchFamily="34" charset="0"/>
                <a:ea typeface="Roboto Light" panose="02000000000000000000" pitchFamily="2" charset="0"/>
                <a:cs typeface="Arial" panose="020B0604020202020204" pitchFamily="34" charset="0"/>
              </a:rPr>
              <a:t>Lições de Dubai</a:t>
            </a:r>
          </a:p>
        </p:txBody>
      </p:sp>
      <p:sp>
        <p:nvSpPr>
          <p:cNvPr id="6" name="TextBox 5">
            <a:extLst>
              <a:ext uri="{FF2B5EF4-FFF2-40B4-BE49-F238E27FC236}">
                <a16:creationId xmlns:a16="http://schemas.microsoft.com/office/drawing/2014/main" id="{E0CFC21C-4008-3349-BAE0-281BE19733CA}"/>
              </a:ext>
            </a:extLst>
          </p:cNvPr>
          <p:cNvSpPr txBox="1"/>
          <p:nvPr/>
        </p:nvSpPr>
        <p:spPr>
          <a:xfrm>
            <a:off x="1485822" y="2269362"/>
            <a:ext cx="2432175"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Crescimento</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Rápido</a:t>
            </a:r>
            <a:endPar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endParaRPr>
          </a:p>
        </p:txBody>
      </p:sp>
      <p:sp>
        <p:nvSpPr>
          <p:cNvPr id="35" name="TextBox 34">
            <a:extLst>
              <a:ext uri="{FF2B5EF4-FFF2-40B4-BE49-F238E27FC236}">
                <a16:creationId xmlns:a16="http://schemas.microsoft.com/office/drawing/2014/main" id="{E1A52702-7770-CB44-B2ED-430EBAEDFEBC}"/>
              </a:ext>
            </a:extLst>
          </p:cNvPr>
          <p:cNvSpPr txBox="1"/>
          <p:nvPr/>
        </p:nvSpPr>
        <p:spPr>
          <a:xfrm>
            <a:off x="1485822" y="4214474"/>
            <a:ext cx="2432175" cy="369108"/>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Expansão</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Agressiva</a:t>
            </a:r>
            <a:endPar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endParaRPr>
          </a:p>
        </p:txBody>
      </p:sp>
      <p:sp>
        <p:nvSpPr>
          <p:cNvPr id="37" name="TextBox 36">
            <a:extLst>
              <a:ext uri="{FF2B5EF4-FFF2-40B4-BE49-F238E27FC236}">
                <a16:creationId xmlns:a16="http://schemas.microsoft.com/office/drawing/2014/main" id="{9581AC96-C9CD-3C40-8890-2323838D0C32}"/>
              </a:ext>
            </a:extLst>
          </p:cNvPr>
          <p:cNvSpPr txBox="1"/>
          <p:nvPr/>
        </p:nvSpPr>
        <p:spPr>
          <a:xfrm>
            <a:off x="4916027" y="2269362"/>
            <a:ext cx="2432175"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Ideias</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a:t>
            </a:r>
            <a:b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b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Criativas</a:t>
            </a:r>
            <a:endPar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endParaRPr>
          </a:p>
        </p:txBody>
      </p:sp>
      <p:sp>
        <p:nvSpPr>
          <p:cNvPr id="39" name="TextBox 38">
            <a:extLst>
              <a:ext uri="{FF2B5EF4-FFF2-40B4-BE49-F238E27FC236}">
                <a16:creationId xmlns:a16="http://schemas.microsoft.com/office/drawing/2014/main" id="{F20038ED-4F59-B943-A241-D2B4531B90E0}"/>
              </a:ext>
            </a:extLst>
          </p:cNvPr>
          <p:cNvSpPr txBox="1"/>
          <p:nvPr/>
        </p:nvSpPr>
        <p:spPr>
          <a:xfrm>
            <a:off x="4916027" y="4214474"/>
            <a:ext cx="2605902" cy="1107708"/>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Rápida</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Implementação</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dos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Planos</a:t>
            </a:r>
            <a:endPar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endParaRPr>
          </a:p>
        </p:txBody>
      </p:sp>
      <p:sp>
        <p:nvSpPr>
          <p:cNvPr id="41" name="TextBox 40">
            <a:extLst>
              <a:ext uri="{FF2B5EF4-FFF2-40B4-BE49-F238E27FC236}">
                <a16:creationId xmlns:a16="http://schemas.microsoft.com/office/drawing/2014/main" id="{08D812DD-A0AC-6141-A93E-372888F34BA0}"/>
              </a:ext>
            </a:extLst>
          </p:cNvPr>
          <p:cNvSpPr txBox="1"/>
          <p:nvPr/>
        </p:nvSpPr>
        <p:spPr>
          <a:xfrm>
            <a:off x="8728634" y="2269362"/>
            <a:ext cx="3136687"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Entrega</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de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Serviços</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a:t>
            </a: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Eficiente</a:t>
            </a:r>
            <a:endPar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endParaRPr>
          </a:p>
        </p:txBody>
      </p:sp>
      <p:sp>
        <p:nvSpPr>
          <p:cNvPr id="43" name="TextBox 42">
            <a:extLst>
              <a:ext uri="{FF2B5EF4-FFF2-40B4-BE49-F238E27FC236}">
                <a16:creationId xmlns:a16="http://schemas.microsoft.com/office/drawing/2014/main" id="{2D1DABAD-F198-4248-8594-394C68DD5C93}"/>
              </a:ext>
            </a:extLst>
          </p:cNvPr>
          <p:cNvSpPr txBox="1"/>
          <p:nvPr/>
        </p:nvSpPr>
        <p:spPr>
          <a:xfrm>
            <a:off x="8728633" y="4214474"/>
            <a:ext cx="285397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2399" kern="0" dirty="0" err="1">
                <a:solidFill>
                  <a:srgbClr val="FFFFFF"/>
                </a:solidFill>
                <a:latin typeface="BentonSans Medium" panose="02000503000000020004" pitchFamily="2" charset="0"/>
                <a:ea typeface="Roboto" panose="02000000000000000000" pitchFamily="2" charset="0"/>
                <a:cs typeface="Arial Unicode MS" pitchFamily="34" charset="-128"/>
              </a:rPr>
              <a:t>Abertura</a:t>
            </a:r>
            <a:r>
              <a:rPr lang="en-US" sz="2399" kern="0" dirty="0">
                <a:solidFill>
                  <a:srgbClr val="FFFFFF"/>
                </a:solidFill>
                <a:latin typeface="BentonSans Medium" panose="02000503000000020004" pitchFamily="2" charset="0"/>
                <a:ea typeface="Roboto" panose="02000000000000000000" pitchFamily="2" charset="0"/>
                <a:cs typeface="Arial Unicode MS" pitchFamily="34" charset="-128"/>
              </a:rPr>
              <a:t> para o Mundo</a:t>
            </a:r>
          </a:p>
        </p:txBody>
      </p:sp>
      <p:sp>
        <p:nvSpPr>
          <p:cNvPr id="7" name="TextBox 6">
            <a:extLst>
              <a:ext uri="{FF2B5EF4-FFF2-40B4-BE49-F238E27FC236}">
                <a16:creationId xmlns:a16="http://schemas.microsoft.com/office/drawing/2014/main" id="{CFD955A4-33A2-284C-ADE5-2BCA26458FFA}"/>
              </a:ext>
            </a:extLst>
          </p:cNvPr>
          <p:cNvSpPr txBox="1"/>
          <p:nvPr/>
        </p:nvSpPr>
        <p:spPr>
          <a:xfrm>
            <a:off x="609389" y="2286189"/>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01</a:t>
            </a:r>
          </a:p>
        </p:txBody>
      </p:sp>
      <p:sp>
        <p:nvSpPr>
          <p:cNvPr id="46" name="TextBox 45">
            <a:extLst>
              <a:ext uri="{FF2B5EF4-FFF2-40B4-BE49-F238E27FC236}">
                <a16:creationId xmlns:a16="http://schemas.microsoft.com/office/drawing/2014/main" id="{AC4A447D-1179-1E48-B655-74072F1C117F}"/>
              </a:ext>
            </a:extLst>
          </p:cNvPr>
          <p:cNvSpPr txBox="1"/>
          <p:nvPr/>
        </p:nvSpPr>
        <p:spPr>
          <a:xfrm>
            <a:off x="609389" y="4216052"/>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02</a:t>
            </a:r>
          </a:p>
        </p:txBody>
      </p:sp>
      <p:sp>
        <p:nvSpPr>
          <p:cNvPr id="47" name="TextBox 46">
            <a:extLst>
              <a:ext uri="{FF2B5EF4-FFF2-40B4-BE49-F238E27FC236}">
                <a16:creationId xmlns:a16="http://schemas.microsoft.com/office/drawing/2014/main" id="{4E54B9C3-1C25-F945-BA92-5B52483FCCCE}"/>
              </a:ext>
            </a:extLst>
          </p:cNvPr>
          <p:cNvSpPr txBox="1"/>
          <p:nvPr/>
        </p:nvSpPr>
        <p:spPr>
          <a:xfrm>
            <a:off x="3918425" y="2286189"/>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03</a:t>
            </a:r>
          </a:p>
        </p:txBody>
      </p:sp>
      <p:sp>
        <p:nvSpPr>
          <p:cNvPr id="54" name="TextBox 53">
            <a:extLst>
              <a:ext uri="{FF2B5EF4-FFF2-40B4-BE49-F238E27FC236}">
                <a16:creationId xmlns:a16="http://schemas.microsoft.com/office/drawing/2014/main" id="{7EE68325-8854-AE40-8A3C-BCEB479987B1}"/>
              </a:ext>
            </a:extLst>
          </p:cNvPr>
          <p:cNvSpPr txBox="1"/>
          <p:nvPr/>
        </p:nvSpPr>
        <p:spPr>
          <a:xfrm>
            <a:off x="3918425" y="4216052"/>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04</a:t>
            </a:r>
          </a:p>
        </p:txBody>
      </p:sp>
      <p:sp>
        <p:nvSpPr>
          <p:cNvPr id="55" name="TextBox 54">
            <a:extLst>
              <a:ext uri="{FF2B5EF4-FFF2-40B4-BE49-F238E27FC236}">
                <a16:creationId xmlns:a16="http://schemas.microsoft.com/office/drawing/2014/main" id="{DEBFC0C9-4EAD-984F-AC18-6043355CAFF2}"/>
              </a:ext>
            </a:extLst>
          </p:cNvPr>
          <p:cNvSpPr txBox="1"/>
          <p:nvPr/>
        </p:nvSpPr>
        <p:spPr>
          <a:xfrm>
            <a:off x="7730605" y="2286189"/>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05</a:t>
            </a:r>
          </a:p>
        </p:txBody>
      </p:sp>
      <p:sp>
        <p:nvSpPr>
          <p:cNvPr id="56" name="TextBox 55">
            <a:extLst>
              <a:ext uri="{FF2B5EF4-FFF2-40B4-BE49-F238E27FC236}">
                <a16:creationId xmlns:a16="http://schemas.microsoft.com/office/drawing/2014/main" id="{4FA5BFE5-CBC5-1946-8655-32F70D779E95}"/>
              </a:ext>
            </a:extLst>
          </p:cNvPr>
          <p:cNvSpPr txBox="1"/>
          <p:nvPr/>
        </p:nvSpPr>
        <p:spPr>
          <a:xfrm>
            <a:off x="7730605" y="4216052"/>
            <a:ext cx="998029" cy="738472"/>
          </a:xfrm>
          <a:prstGeom prst="rect">
            <a:avLst/>
          </a:prstGeom>
          <a:noFill/>
        </p:spPr>
        <p:txBody>
          <a:bodyPr wrap="square" lIns="0" tIns="0" rIns="0" bIns="0" rtlCol="0">
            <a:spAutoFit/>
          </a:bodyPr>
          <a:lstStyle/>
          <a:p>
            <a:pPr defTabSz="1088449">
              <a:spcBef>
                <a:spcPct val="50000"/>
              </a:spcBef>
              <a:buClr>
                <a:srgbClr val="F0AB00"/>
              </a:buClr>
              <a:buSzPct val="80000"/>
            </a:pPr>
            <a:r>
              <a:rPr lang="en-US" sz="4799" kern="0" dirty="0">
                <a:solidFill>
                  <a:srgbClr val="FFFF00"/>
                </a:solidFill>
                <a:latin typeface="BentonSans Thin" panose="02000503000000020004" pitchFamily="2" charset="0"/>
                <a:ea typeface="Roboto" panose="02000000000000000000" pitchFamily="2" charset="0"/>
                <a:cs typeface="Arial Unicode MS" pitchFamily="34" charset="-128"/>
              </a:rPr>
              <a:t>06</a:t>
            </a:r>
          </a:p>
        </p:txBody>
      </p:sp>
    </p:spTree>
    <p:extLst>
      <p:ext uri="{BB962C8B-B14F-4D97-AF65-F5344CB8AC3E}">
        <p14:creationId xmlns:p14="http://schemas.microsoft.com/office/powerpoint/2010/main" val="42165493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Shape 193"/>
          <p:cNvSpPr txBox="1">
            <a:spLocks noGrp="1"/>
          </p:cNvSpPr>
          <p:nvPr>
            <p:ph type="title"/>
          </p:nvPr>
        </p:nvSpPr>
        <p:spPr>
          <a:prstGeom prst="rect">
            <a:avLst/>
          </a:prstGeom>
          <a:noFill/>
          <a:ln>
            <a:noFill/>
          </a:ln>
        </p:spPr>
        <p:txBody>
          <a:bodyPr spcFirstLastPara="1" vert="horz" wrap="square" lIns="91425" tIns="45700" rIns="91425" bIns="45700" numCol="1" rtlCol="0" anchor="t" anchorCtr="0" compatLnSpc="1">
            <a:prstTxWarp prst="textNoShape">
              <a:avLst/>
            </a:prstTxWarp>
            <a:noAutofit/>
          </a:bodyPr>
          <a:lstStyle/>
          <a:p>
            <a:r>
              <a:rPr lang="pt-BR" dirty="0">
                <a:cs typeface="Calibri" panose="020F0502020204030204" pitchFamily="34" charset="0"/>
              </a:rPr>
              <a:t>Essas são as principais conclusões, que gostaríamos de reforçar ao final da palestra</a:t>
            </a:r>
            <a:endParaRPr lang="en-US" dirty="0">
              <a:cs typeface="Calibri" panose="020F0502020204030204" pitchFamily="34" charset="0"/>
            </a:endParaRPr>
          </a:p>
        </p:txBody>
      </p:sp>
      <p:sp>
        <p:nvSpPr>
          <p:cNvPr id="2" name="Text Placeholder 1"/>
          <p:cNvSpPr>
            <a:spLocks noGrp="1"/>
          </p:cNvSpPr>
          <p:nvPr>
            <p:ph type="body" sz="quarter" idx="12"/>
          </p:nvPr>
        </p:nvSpPr>
        <p:spPr/>
        <p:txBody>
          <a:bodyPr/>
          <a:lstStyle/>
          <a:p>
            <a:r>
              <a:rPr lang="en-US" dirty="0" err="1"/>
              <a:t>Conclusão</a:t>
            </a:r>
            <a:endParaRPr lang="en-US" b="0" dirty="0">
              <a:latin typeface="+mn-lt"/>
            </a:endParaRPr>
          </a:p>
        </p:txBody>
      </p:sp>
      <p:sp>
        <p:nvSpPr>
          <p:cNvPr id="4" name="Content Placeholder 1">
            <a:extLst>
              <a:ext uri="{FF2B5EF4-FFF2-40B4-BE49-F238E27FC236}">
                <a16:creationId xmlns:a16="http://schemas.microsoft.com/office/drawing/2014/main" id="{9D6F0900-5C20-46C9-90B8-63A48F39D160}"/>
              </a:ext>
            </a:extLst>
          </p:cNvPr>
          <p:cNvSpPr txBox="1">
            <a:spLocks/>
          </p:cNvSpPr>
          <p:nvPr/>
        </p:nvSpPr>
        <p:spPr>
          <a:xfrm>
            <a:off x="1021727" y="1544053"/>
            <a:ext cx="10274531" cy="4381551"/>
          </a:xfrm>
          <a:prstGeom prst="rect">
            <a:avLst/>
          </a:prstGeom>
        </p:spPr>
        <p:txBody>
          <a:bodyPr/>
          <a:lstStyle>
            <a:lvl1pPr marL="174625" indent="-174625" algn="l" rtl="0" eaLnBrk="1" fontAlgn="base" hangingPunct="1">
              <a:spcBef>
                <a:spcPct val="20000"/>
              </a:spcBef>
              <a:spcAft>
                <a:spcPct val="0"/>
              </a:spcAft>
              <a:buFont typeface="Arial" pitchFamily="34" charset="0"/>
              <a:buChar char="•"/>
              <a:defRPr sz="1800" kern="1200">
                <a:solidFill>
                  <a:schemeClr val="tx1"/>
                </a:solidFill>
                <a:latin typeface="+mj-lt"/>
                <a:ea typeface="+mn-ea"/>
                <a:cs typeface="+mn-cs"/>
              </a:defRPr>
            </a:lvl1pPr>
            <a:lvl2pPr marL="400050" indent="-225425" algn="l" rtl="0" eaLnBrk="1" fontAlgn="base" hangingPunct="1">
              <a:spcBef>
                <a:spcPct val="20000"/>
              </a:spcBef>
              <a:spcAft>
                <a:spcPct val="0"/>
              </a:spcAft>
              <a:buFont typeface="Arial" charset="0"/>
              <a:buChar char="–"/>
              <a:defRPr sz="1600" kern="1200">
                <a:solidFill>
                  <a:schemeClr val="tx1"/>
                </a:solidFill>
                <a:latin typeface="+mj-lt"/>
                <a:ea typeface="+mn-ea"/>
                <a:cs typeface="+mn-cs"/>
              </a:defRPr>
            </a:lvl2pPr>
            <a:lvl3pPr marL="579438" indent="-176213" algn="l" rtl="0" eaLnBrk="1" fontAlgn="base" hangingPunct="1">
              <a:spcBef>
                <a:spcPct val="20000"/>
              </a:spcBef>
              <a:spcAft>
                <a:spcPct val="0"/>
              </a:spcAft>
              <a:buFont typeface="Arial" charset="0"/>
              <a:buChar char="•"/>
              <a:tabLst/>
              <a:defRPr sz="1600" kern="1200">
                <a:solidFill>
                  <a:schemeClr val="tx1"/>
                </a:solidFill>
                <a:latin typeface="+mj-lt"/>
                <a:ea typeface="+mn-ea"/>
                <a:cs typeface="+mn-cs"/>
              </a:defRPr>
            </a:lvl3pPr>
            <a:lvl4pPr marL="804863" indent="-228600" algn="l" rtl="0" eaLnBrk="1" fontAlgn="base" hangingPunct="1">
              <a:spcBef>
                <a:spcPct val="20000"/>
              </a:spcBef>
              <a:spcAft>
                <a:spcPct val="0"/>
              </a:spcAft>
              <a:buFont typeface="Arial" charset="0"/>
              <a:buChar char="–"/>
              <a:tabLst/>
              <a:defRPr sz="1600" kern="1200">
                <a:solidFill>
                  <a:schemeClr val="tx1"/>
                </a:solidFill>
                <a:latin typeface="+mj-lt"/>
                <a:ea typeface="+mn-ea"/>
                <a:cs typeface="+mn-cs"/>
              </a:defRPr>
            </a:lvl4pPr>
            <a:lvl5pPr marL="1033463" indent="-228600" algn="l" rtl="0" eaLnBrk="1" fontAlgn="base" hangingPunct="1">
              <a:spcBef>
                <a:spcPct val="20000"/>
              </a:spcBef>
              <a:spcAft>
                <a:spcPct val="0"/>
              </a:spcAft>
              <a:buFont typeface="Arial"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pPr>
            <a:r>
              <a:rPr lang="en-US" dirty="0"/>
              <a:t>Fique </a:t>
            </a:r>
            <a:r>
              <a:rPr lang="en-US" dirty="0" err="1"/>
              <a:t>ligado</a:t>
            </a:r>
            <a:r>
              <a:rPr lang="en-US" dirty="0"/>
              <a:t> para </a:t>
            </a:r>
            <a:r>
              <a:rPr lang="en-US" dirty="0" err="1"/>
              <a:t>identificar</a:t>
            </a:r>
            <a:r>
              <a:rPr lang="en-US" dirty="0"/>
              <a:t> </a:t>
            </a:r>
            <a:r>
              <a:rPr lang="en-US" dirty="0" err="1"/>
              <a:t>oportunidades</a:t>
            </a:r>
            <a:r>
              <a:rPr lang="en-US" dirty="0"/>
              <a:t> e </a:t>
            </a:r>
            <a:r>
              <a:rPr lang="en-US" dirty="0" err="1"/>
              <a:t>ideias</a:t>
            </a:r>
            <a:r>
              <a:rPr lang="en-US" dirty="0"/>
              <a:t> </a:t>
            </a:r>
            <a:r>
              <a:rPr lang="en-US" dirty="0" err="1"/>
              <a:t>ao</a:t>
            </a:r>
            <a:r>
              <a:rPr lang="en-US" dirty="0"/>
              <a:t> </a:t>
            </a:r>
            <a:r>
              <a:rPr lang="en-US" dirty="0" err="1"/>
              <a:t>longo</a:t>
            </a:r>
            <a:r>
              <a:rPr lang="en-US" dirty="0"/>
              <a:t> da </a:t>
            </a:r>
            <a:r>
              <a:rPr lang="en-US" dirty="0" err="1"/>
              <a:t>semana</a:t>
            </a:r>
            <a:endParaRPr lang="en-US" dirty="0"/>
          </a:p>
          <a:p>
            <a:pPr>
              <a:lnSpc>
                <a:spcPct val="200000"/>
              </a:lnSpc>
            </a:pPr>
            <a:r>
              <a:rPr lang="en-US" dirty="0" err="1"/>
              <a:t>Incorpore</a:t>
            </a:r>
            <a:r>
              <a:rPr lang="en-US" dirty="0"/>
              <a:t> </a:t>
            </a:r>
            <a:r>
              <a:rPr lang="en-US" dirty="0" err="1"/>
              <a:t>os</a:t>
            </a:r>
            <a:r>
              <a:rPr lang="en-US" dirty="0"/>
              <a:t> </a:t>
            </a:r>
            <a:r>
              <a:rPr lang="en-US" dirty="0" err="1"/>
              <a:t>fatores</a:t>
            </a:r>
            <a:r>
              <a:rPr lang="en-US" dirty="0"/>
              <a:t> de </a:t>
            </a:r>
            <a:r>
              <a:rPr lang="en-US" dirty="0" err="1"/>
              <a:t>sucesso</a:t>
            </a:r>
            <a:r>
              <a:rPr lang="en-US" dirty="0"/>
              <a:t> </a:t>
            </a:r>
            <a:r>
              <a:rPr lang="en-US" dirty="0" err="1"/>
              <a:t>ao</a:t>
            </a:r>
            <a:r>
              <a:rPr lang="en-US" dirty="0"/>
              <a:t> </a:t>
            </a:r>
            <a:r>
              <a:rPr lang="en-US" dirty="0" err="1"/>
              <a:t>seu</a:t>
            </a:r>
            <a:r>
              <a:rPr lang="en-US" dirty="0"/>
              <a:t> pitch</a:t>
            </a:r>
          </a:p>
          <a:p>
            <a:pPr>
              <a:lnSpc>
                <a:spcPct val="200000"/>
              </a:lnSpc>
            </a:pPr>
            <a:r>
              <a:rPr lang="en-US" dirty="0" err="1"/>
              <a:t>Pergunte</a:t>
            </a:r>
            <a:r>
              <a:rPr lang="en-US" dirty="0"/>
              <a:t> e </a:t>
            </a:r>
            <a:r>
              <a:rPr lang="en-US" dirty="0" err="1"/>
              <a:t>escute</a:t>
            </a:r>
            <a:r>
              <a:rPr lang="en-US" dirty="0"/>
              <a:t> </a:t>
            </a:r>
            <a:r>
              <a:rPr lang="en-US" dirty="0" err="1"/>
              <a:t>mais</a:t>
            </a:r>
            <a:r>
              <a:rPr lang="en-US" dirty="0"/>
              <a:t>, </a:t>
            </a:r>
            <a:r>
              <a:rPr lang="en-US" dirty="0" err="1"/>
              <a:t>ao</a:t>
            </a:r>
            <a:r>
              <a:rPr lang="en-US" dirty="0"/>
              <a:t> </a:t>
            </a:r>
            <a:r>
              <a:rPr lang="en-US" dirty="0" err="1"/>
              <a:t>invés</a:t>
            </a:r>
            <a:r>
              <a:rPr lang="en-US" dirty="0"/>
              <a:t> de vender</a:t>
            </a:r>
          </a:p>
          <a:p>
            <a:pPr>
              <a:lnSpc>
                <a:spcPct val="200000"/>
              </a:lnSpc>
            </a:pPr>
            <a:r>
              <a:rPr lang="en-US" dirty="0" err="1"/>
              <a:t>Tente</a:t>
            </a:r>
            <a:r>
              <a:rPr lang="en-US" dirty="0"/>
              <a:t> </a:t>
            </a:r>
            <a:r>
              <a:rPr lang="en-US" dirty="0" err="1"/>
              <a:t>identificar</a:t>
            </a:r>
            <a:r>
              <a:rPr lang="en-US" dirty="0"/>
              <a:t> o “win-win” para o </a:t>
            </a:r>
            <a:r>
              <a:rPr lang="en-US" dirty="0" err="1"/>
              <a:t>seu</a:t>
            </a:r>
            <a:r>
              <a:rPr lang="en-US" dirty="0"/>
              <a:t> </a:t>
            </a:r>
            <a:r>
              <a:rPr lang="en-US" dirty="0" err="1"/>
              <a:t>cliente</a:t>
            </a:r>
            <a:r>
              <a:rPr lang="en-US" dirty="0"/>
              <a:t>, </a:t>
            </a:r>
            <a:r>
              <a:rPr lang="en-US" dirty="0" err="1"/>
              <a:t>fornecedor</a:t>
            </a:r>
            <a:r>
              <a:rPr lang="en-US" dirty="0"/>
              <a:t> </a:t>
            </a:r>
            <a:r>
              <a:rPr lang="en-US" dirty="0" err="1"/>
              <a:t>ou</a:t>
            </a:r>
            <a:r>
              <a:rPr lang="en-US" dirty="0"/>
              <a:t> </a:t>
            </a:r>
            <a:r>
              <a:rPr lang="en-US" dirty="0" err="1"/>
              <a:t>parceiro</a:t>
            </a:r>
            <a:endParaRPr lang="en-US" dirty="0"/>
          </a:p>
          <a:p>
            <a:pPr>
              <a:lnSpc>
                <a:spcPct val="200000"/>
              </a:lnSpc>
            </a:pPr>
            <a:r>
              <a:rPr lang="en-US" dirty="0" err="1"/>
              <a:t>Pense</a:t>
            </a:r>
            <a:r>
              <a:rPr lang="en-US" dirty="0"/>
              <a:t> </a:t>
            </a:r>
            <a:r>
              <a:rPr lang="en-US" dirty="0" err="1"/>
              <a:t>grande</a:t>
            </a:r>
            <a:r>
              <a:rPr lang="en-US" dirty="0"/>
              <a:t>, </a:t>
            </a:r>
            <a:r>
              <a:rPr lang="en-US" dirty="0" err="1"/>
              <a:t>foque</a:t>
            </a:r>
            <a:r>
              <a:rPr lang="en-US" dirty="0"/>
              <a:t> no </a:t>
            </a:r>
            <a:r>
              <a:rPr lang="en-US" dirty="0" err="1"/>
              <a:t>seu</a:t>
            </a:r>
            <a:r>
              <a:rPr lang="en-US" dirty="0"/>
              <a:t> </a:t>
            </a:r>
            <a:r>
              <a:rPr lang="en-US" dirty="0" err="1"/>
              <a:t>diferencial</a:t>
            </a:r>
            <a:r>
              <a:rPr lang="en-US" dirty="0"/>
              <a:t> </a:t>
            </a:r>
            <a:r>
              <a:rPr lang="en-US" dirty="0" err="1"/>
              <a:t>competitivo</a:t>
            </a:r>
            <a:r>
              <a:rPr lang="en-US" dirty="0"/>
              <a:t> e </a:t>
            </a:r>
            <a:r>
              <a:rPr lang="en-US" dirty="0" err="1"/>
              <a:t>demonstre</a:t>
            </a:r>
            <a:r>
              <a:rPr lang="en-US" dirty="0"/>
              <a:t> o </a:t>
            </a:r>
            <a:r>
              <a:rPr lang="en-US" dirty="0" err="1"/>
              <a:t>seu</a:t>
            </a:r>
            <a:r>
              <a:rPr lang="en-US" dirty="0"/>
              <a:t> </a:t>
            </a:r>
            <a:r>
              <a:rPr lang="en-US" dirty="0" err="1"/>
              <a:t>potencial</a:t>
            </a:r>
            <a:r>
              <a:rPr lang="en-US" dirty="0"/>
              <a:t> de </a:t>
            </a:r>
            <a:r>
              <a:rPr lang="en-US" dirty="0" err="1"/>
              <a:t>impacto</a:t>
            </a:r>
            <a:endParaRPr lang="en-US" dirty="0"/>
          </a:p>
          <a:p>
            <a:pPr>
              <a:lnSpc>
                <a:spcPct val="200000"/>
              </a:lnSpc>
            </a:pPr>
            <a:endParaRPr lang="en-US" dirty="0"/>
          </a:p>
          <a:p>
            <a:pPr>
              <a:lnSpc>
                <a:spcPct val="200000"/>
              </a:lnSpc>
            </a:pPr>
            <a:endParaRPr lang="en-US" dirty="0"/>
          </a:p>
          <a:p>
            <a:pPr>
              <a:lnSpc>
                <a:spcPct val="200000"/>
              </a:lnSpc>
            </a:pPr>
            <a:endParaRPr lang="en-US" dirty="0"/>
          </a:p>
          <a:p>
            <a:pPr>
              <a:lnSpc>
                <a:spcPct val="200000"/>
              </a:lnSpc>
            </a:pPr>
            <a:endParaRPr lang="en-CO" dirty="0"/>
          </a:p>
        </p:txBody>
      </p:sp>
    </p:spTree>
    <p:extLst>
      <p:ext uri="{BB962C8B-B14F-4D97-AF65-F5344CB8AC3E}">
        <p14:creationId xmlns:p14="http://schemas.microsoft.com/office/powerpoint/2010/main" val="320477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E5DEFA-DC15-4BB3-BAE1-0EAE85A23D7B}"/>
              </a:ext>
            </a:extLst>
          </p:cNvPr>
          <p:cNvSpPr/>
          <p:nvPr/>
        </p:nvSpPr>
        <p:spPr>
          <a:xfrm>
            <a:off x="508000" y="3554503"/>
            <a:ext cx="11009923" cy="388993"/>
          </a:xfrm>
          <a:prstGeom prst="round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
        <p:nvSpPr>
          <p:cNvPr id="2" name="Content Placeholder 1">
            <a:extLst>
              <a:ext uri="{FF2B5EF4-FFF2-40B4-BE49-F238E27FC236}">
                <a16:creationId xmlns:a16="http://schemas.microsoft.com/office/drawing/2014/main" id="{4F90BF50-B538-F24F-A175-0FBD42ACCF10}"/>
              </a:ext>
            </a:extLst>
          </p:cNvPr>
          <p:cNvSpPr>
            <a:spLocks noGrp="1"/>
          </p:cNvSpPr>
          <p:nvPr>
            <p:ph sz="quarter" idx="10"/>
          </p:nvPr>
        </p:nvSpPr>
        <p:spPr>
          <a:xfrm>
            <a:off x="1021727" y="1201979"/>
            <a:ext cx="10274531" cy="4381551"/>
          </a:xfrm>
        </p:spPr>
        <p:txBody>
          <a:bodyPr/>
          <a:lstStyle/>
          <a:p>
            <a:pPr marL="0" indent="0">
              <a:buNone/>
            </a:pPr>
            <a:r>
              <a:rPr lang="en-US" b="0" dirty="0" err="1"/>
              <a:t>Introdução</a:t>
            </a:r>
            <a:endParaRPr lang="en-US" b="0" dirty="0"/>
          </a:p>
          <a:p>
            <a:pPr marL="0" indent="0">
              <a:buNone/>
            </a:pPr>
            <a:r>
              <a:rPr lang="en-US" b="0" dirty="0" err="1"/>
              <a:t>Contexto</a:t>
            </a:r>
            <a:r>
              <a:rPr lang="en-US" b="0" dirty="0"/>
              <a:t> Brasil</a:t>
            </a:r>
          </a:p>
          <a:p>
            <a:pPr marL="0" indent="0">
              <a:buNone/>
            </a:pPr>
            <a:r>
              <a:rPr lang="en-US" b="0" dirty="0" err="1"/>
              <a:t>Lições</a:t>
            </a:r>
            <a:r>
              <a:rPr lang="en-US" b="0" dirty="0"/>
              <a:t> dos </a:t>
            </a:r>
            <a:r>
              <a:rPr lang="en-US" b="0" dirty="0" err="1"/>
              <a:t>Líderes</a:t>
            </a:r>
            <a:endParaRPr lang="en-US" b="0" dirty="0"/>
          </a:p>
          <a:p>
            <a:pPr marL="0" indent="0">
              <a:buNone/>
            </a:pPr>
            <a:r>
              <a:rPr lang="en-US" b="0" dirty="0"/>
              <a:t>Para </a:t>
            </a:r>
            <a:r>
              <a:rPr lang="en-US" b="0" dirty="0" err="1"/>
              <a:t>além</a:t>
            </a:r>
            <a:r>
              <a:rPr lang="en-US" b="0" dirty="0"/>
              <a:t> da </a:t>
            </a:r>
            <a:r>
              <a:rPr lang="en-US" b="0" dirty="0" err="1"/>
              <a:t>exportação</a:t>
            </a:r>
            <a:endParaRPr lang="en-US" b="0" dirty="0"/>
          </a:p>
          <a:p>
            <a:pPr marL="0" indent="0">
              <a:buNone/>
            </a:pPr>
            <a:r>
              <a:rPr lang="en-US" b="0" dirty="0"/>
              <a:t>Q&amp;A</a:t>
            </a:r>
          </a:p>
          <a:p>
            <a:pPr marL="0" indent="0">
              <a:buNone/>
            </a:pPr>
            <a:endParaRPr lang="en-CO" dirty="0"/>
          </a:p>
        </p:txBody>
      </p:sp>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r>
              <a:rPr lang="en-US" dirty="0"/>
              <a:t>Agenda</a:t>
            </a:r>
            <a:endParaRPr lang="en-US" i="1"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en-CO" dirty="0"/>
              <a:t>Agenda</a:t>
            </a:r>
          </a:p>
        </p:txBody>
      </p:sp>
    </p:spTree>
    <p:extLst>
      <p:ext uri="{BB962C8B-B14F-4D97-AF65-F5344CB8AC3E}">
        <p14:creationId xmlns:p14="http://schemas.microsoft.com/office/powerpoint/2010/main" val="316512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estion mark with solid fill">
            <a:extLst>
              <a:ext uri="{FF2B5EF4-FFF2-40B4-BE49-F238E27FC236}">
                <a16:creationId xmlns:a16="http://schemas.microsoft.com/office/drawing/2014/main" id="{12758C28-D9D9-AF43-B990-B66EE08006A8}"/>
              </a:ext>
            </a:extLst>
          </p:cNvPr>
          <p:cNvPicPr>
            <a:picLocks noGrp="1" noChangeAspect="1"/>
          </p:cNvPicPr>
          <p:nvPr>
            <p:ph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8216" y="1442304"/>
            <a:ext cx="4381551" cy="4381551"/>
          </a:xfrm>
        </p:spPr>
      </p:pic>
      <p:sp>
        <p:nvSpPr>
          <p:cNvPr id="3" name="Text Placeholder 2">
            <a:extLst>
              <a:ext uri="{FF2B5EF4-FFF2-40B4-BE49-F238E27FC236}">
                <a16:creationId xmlns:a16="http://schemas.microsoft.com/office/drawing/2014/main" id="{B036A289-C914-B34D-BC4C-317BE03A1067}"/>
              </a:ext>
            </a:extLst>
          </p:cNvPr>
          <p:cNvSpPr>
            <a:spLocks noGrp="1"/>
          </p:cNvSpPr>
          <p:nvPr>
            <p:ph type="body" sz="quarter" idx="12"/>
          </p:nvPr>
        </p:nvSpPr>
        <p:spPr>
          <a:xfrm>
            <a:off x="508000" y="148828"/>
            <a:ext cx="11301984" cy="274320"/>
          </a:xfrm>
        </p:spPr>
        <p:txBody>
          <a:bodyPr wrap="square" anchor="ctr">
            <a:normAutofit/>
          </a:bodyPr>
          <a:lstStyle/>
          <a:p>
            <a:r>
              <a:rPr lang="en-US" dirty="0"/>
              <a:t>Go Global Apex Kickoff    </a:t>
            </a:r>
            <a:r>
              <a:rPr lang="en-US" b="0" dirty="0"/>
              <a:t>Q&amp;A</a:t>
            </a:r>
            <a:endParaRPr lang="en-US" b="0" i="1" dirty="0"/>
          </a:p>
        </p:txBody>
      </p:sp>
      <p:sp>
        <p:nvSpPr>
          <p:cNvPr id="4" name="Title 3">
            <a:extLst>
              <a:ext uri="{FF2B5EF4-FFF2-40B4-BE49-F238E27FC236}">
                <a16:creationId xmlns:a16="http://schemas.microsoft.com/office/drawing/2014/main" id="{D46488F2-13B0-9F49-A395-C7F8AED30D94}"/>
              </a:ext>
            </a:extLst>
          </p:cNvPr>
          <p:cNvSpPr>
            <a:spLocks noGrp="1"/>
          </p:cNvSpPr>
          <p:nvPr>
            <p:ph type="title"/>
          </p:nvPr>
        </p:nvSpPr>
        <p:spPr>
          <a:xfrm>
            <a:off x="508000" y="591863"/>
            <a:ext cx="11301984" cy="704088"/>
          </a:xfrm>
        </p:spPr>
        <p:txBody>
          <a:bodyPr wrap="square" anchor="b">
            <a:normAutofit/>
          </a:bodyPr>
          <a:lstStyle/>
          <a:p>
            <a:r>
              <a:rPr lang="en-US" dirty="0"/>
              <a:t>Q&amp;A</a:t>
            </a:r>
          </a:p>
        </p:txBody>
      </p:sp>
    </p:spTree>
    <p:extLst>
      <p:ext uri="{BB962C8B-B14F-4D97-AF65-F5344CB8AC3E}">
        <p14:creationId xmlns:p14="http://schemas.microsoft.com/office/powerpoint/2010/main" val="445462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36FF3E-55F2-4EB8-B01C-3377960B411B}"/>
              </a:ext>
            </a:extLst>
          </p:cNvPr>
          <p:cNvSpPr>
            <a:spLocks noGrp="1"/>
          </p:cNvSpPr>
          <p:nvPr>
            <p:ph type="ctrTitle"/>
          </p:nvPr>
        </p:nvSpPr>
        <p:spPr>
          <a:xfrm>
            <a:off x="1080641" y="1271050"/>
            <a:ext cx="7145473" cy="1298328"/>
          </a:xfrm>
        </p:spPr>
        <p:txBody>
          <a:bodyPr/>
          <a:lstStyle/>
          <a:p>
            <a:r>
              <a:rPr lang="en-US" dirty="0"/>
              <a:t>Thank You</a:t>
            </a:r>
          </a:p>
        </p:txBody>
      </p:sp>
      <p:sp>
        <p:nvSpPr>
          <p:cNvPr id="7" name="Text Placeholder 6">
            <a:extLst>
              <a:ext uri="{FF2B5EF4-FFF2-40B4-BE49-F238E27FC236}">
                <a16:creationId xmlns:a16="http://schemas.microsoft.com/office/drawing/2014/main" id="{3EE7C12A-5E67-48AF-96DE-C9BBAF37B513}"/>
              </a:ext>
            </a:extLst>
          </p:cNvPr>
          <p:cNvSpPr>
            <a:spLocks noGrp="1"/>
          </p:cNvSpPr>
          <p:nvPr>
            <p:ph type="body" sz="quarter" idx="10"/>
          </p:nvPr>
        </p:nvSpPr>
        <p:spPr>
          <a:xfrm>
            <a:off x="1081574" y="2947493"/>
            <a:ext cx="6273097" cy="1343025"/>
          </a:xfrm>
        </p:spPr>
        <p:txBody>
          <a:bodyPr/>
          <a:lstStyle/>
          <a:p>
            <a:r>
              <a:rPr lang="en-US" b="1" dirty="0"/>
              <a:t>Manuel Mendes</a:t>
            </a:r>
          </a:p>
          <a:p>
            <a:r>
              <a:rPr lang="en-US" dirty="0"/>
              <a:t>Managing Director, Boston Innovation Gateway at IXL Center</a:t>
            </a:r>
          </a:p>
          <a:p>
            <a:r>
              <a:rPr lang="en-US" dirty="0"/>
              <a:t>manuel.mendes@ixl-center.net</a:t>
            </a:r>
          </a:p>
          <a:p>
            <a:endParaRPr lang="en-US" dirty="0"/>
          </a:p>
          <a:p>
            <a:endParaRPr lang="en-US" dirty="0"/>
          </a:p>
          <a:p>
            <a:r>
              <a:rPr lang="en-US" b="1" dirty="0"/>
              <a:t>Pedro Pereira</a:t>
            </a:r>
          </a:p>
          <a:p>
            <a:r>
              <a:rPr lang="en-US" dirty="0"/>
              <a:t>Diretor SAP EMEA South, Head of </a:t>
            </a:r>
            <a:r>
              <a:rPr lang="en-US" dirty="0" err="1"/>
              <a:t>Sustainabiliy</a:t>
            </a:r>
            <a:r>
              <a:rPr lang="en-US" dirty="0"/>
              <a:t> &amp; ESG </a:t>
            </a:r>
            <a:r>
              <a:rPr lang="en-US" dirty="0" err="1"/>
              <a:t>Innotation</a:t>
            </a:r>
            <a:r>
              <a:rPr lang="en-US" dirty="0"/>
              <a:t> </a:t>
            </a:r>
          </a:p>
          <a:p>
            <a:r>
              <a:rPr lang="en-US" dirty="0"/>
              <a:t>pedro.pereira@sap.com</a:t>
            </a:r>
          </a:p>
          <a:p>
            <a:endParaRPr lang="en-US" dirty="0"/>
          </a:p>
        </p:txBody>
      </p:sp>
    </p:spTree>
    <p:extLst>
      <p:ext uri="{BB962C8B-B14F-4D97-AF65-F5344CB8AC3E}">
        <p14:creationId xmlns:p14="http://schemas.microsoft.com/office/powerpoint/2010/main" val="77185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pPr marL="0" lvl="0" indent="0" algn="l" rtl="0">
              <a:lnSpc>
                <a:spcPct val="100000"/>
              </a:lnSpc>
              <a:spcBef>
                <a:spcPts val="0"/>
              </a:spcBef>
              <a:spcAft>
                <a:spcPts val="0"/>
              </a:spcAft>
              <a:buClr>
                <a:schemeClr val="dk1"/>
              </a:buClr>
              <a:buSzPts val="1300"/>
              <a:buNone/>
            </a:pPr>
            <a:r>
              <a:rPr lang="en-US" dirty="0" err="1"/>
              <a:t>Introdução</a:t>
            </a:r>
            <a:r>
              <a:rPr lang="en-US" b="0" dirty="0"/>
              <a:t>    </a:t>
            </a:r>
            <a:r>
              <a:rPr lang="en-US" b="0" dirty="0" err="1"/>
              <a:t>Objetivos</a:t>
            </a:r>
            <a:r>
              <a:rPr lang="en-US" b="0" dirty="0"/>
              <a:t> e </a:t>
            </a:r>
            <a:r>
              <a:rPr lang="en-US" b="0" dirty="0" err="1"/>
              <a:t>Palestrantes</a:t>
            </a:r>
            <a:endParaRPr lang="en-US"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pt-BR" dirty="0"/>
              <a:t>Participantes irão acessar as melhores práticas para internacionalização de negócios e compreender como fazer negócios na região dos EAU</a:t>
            </a:r>
          </a:p>
        </p:txBody>
      </p:sp>
      <p:pic>
        <p:nvPicPr>
          <p:cNvPr id="8" name="Google Shape;1599;p66">
            <a:extLst>
              <a:ext uri="{FF2B5EF4-FFF2-40B4-BE49-F238E27FC236}">
                <a16:creationId xmlns:a16="http://schemas.microsoft.com/office/drawing/2014/main" id="{61B64FA1-00EC-4244-A874-902761EF3B88}"/>
              </a:ext>
            </a:extLst>
          </p:cNvPr>
          <p:cNvPicPr preferRelativeResize="0"/>
          <p:nvPr/>
        </p:nvPicPr>
        <p:blipFill>
          <a:blip r:embed="rId2">
            <a:extLst>
              <a:ext uri="{28A0092B-C50C-407E-A947-70E740481C1C}">
                <a14:useLocalDpi xmlns:a14="http://schemas.microsoft.com/office/drawing/2010/main" val="0"/>
              </a:ext>
            </a:extLst>
          </a:blip>
          <a:srcRect l="3378" r="3378"/>
          <a:stretch/>
        </p:blipFill>
        <p:spPr>
          <a:xfrm>
            <a:off x="2088327" y="2586834"/>
            <a:ext cx="2593085" cy="2593085"/>
          </a:xfrm>
          <a:prstGeom prst="roundRect">
            <a:avLst>
              <a:gd name="adj" fmla="val 7163"/>
            </a:avLst>
          </a:prstGeom>
          <a:noFill/>
          <a:ln w="9525" cap="flat" cmpd="sng">
            <a:solidFill>
              <a:schemeClr val="dk2"/>
            </a:solidFill>
            <a:prstDash val="solid"/>
            <a:round/>
            <a:headEnd type="none" w="sm" len="sm"/>
            <a:tailEnd type="none" w="sm" len="sm"/>
          </a:ln>
        </p:spPr>
      </p:pic>
      <p:sp>
        <p:nvSpPr>
          <p:cNvPr id="11" name="TextBox 10">
            <a:extLst>
              <a:ext uri="{FF2B5EF4-FFF2-40B4-BE49-F238E27FC236}">
                <a16:creationId xmlns:a16="http://schemas.microsoft.com/office/drawing/2014/main" id="{F6C17A04-3E74-47EB-B2CF-C5997CC4598E}"/>
              </a:ext>
            </a:extLst>
          </p:cNvPr>
          <p:cNvSpPr txBox="1"/>
          <p:nvPr/>
        </p:nvSpPr>
        <p:spPr>
          <a:xfrm>
            <a:off x="1738391" y="1760865"/>
            <a:ext cx="3451396" cy="646331"/>
          </a:xfrm>
          <a:prstGeom prst="rect">
            <a:avLst/>
          </a:prstGeom>
          <a:solidFill>
            <a:schemeClr val="bg1"/>
          </a:solidFill>
        </p:spPr>
        <p:txBody>
          <a:bodyPr wrap="square" rtlCol="0" anchor="ctr">
            <a:spAutoFit/>
          </a:bodyPr>
          <a:lstStyle/>
          <a:p>
            <a:pPr algn="ctr" defTabSz="457200" fontAlgn="auto" hangingPunct="0">
              <a:spcBef>
                <a:spcPts val="0"/>
              </a:spcBef>
              <a:spcAft>
                <a:spcPts val="0"/>
              </a:spcAft>
            </a:pPr>
            <a:r>
              <a:rPr lang="en-US" b="1" kern="0" dirty="0" err="1">
                <a:latin typeface="+mj-lt"/>
                <a:cs typeface="Calibri"/>
                <a:sym typeface="Calibri"/>
              </a:rPr>
              <a:t>Lições</a:t>
            </a:r>
            <a:r>
              <a:rPr lang="en-US" b="1" kern="0" dirty="0">
                <a:latin typeface="+mj-lt"/>
                <a:cs typeface="Calibri"/>
                <a:sym typeface="Calibri"/>
              </a:rPr>
              <a:t> do </a:t>
            </a:r>
            <a:r>
              <a:rPr lang="en-US" b="1" kern="0" dirty="0" err="1">
                <a:latin typeface="+mj-lt"/>
                <a:cs typeface="Calibri"/>
                <a:sym typeface="Calibri"/>
              </a:rPr>
              <a:t>líderes</a:t>
            </a:r>
            <a:r>
              <a:rPr lang="en-US" b="1" kern="0" dirty="0">
                <a:latin typeface="+mj-lt"/>
                <a:cs typeface="Calibri"/>
                <a:sym typeface="Calibri"/>
              </a:rPr>
              <a:t>, </a:t>
            </a:r>
          </a:p>
          <a:p>
            <a:pPr algn="ctr" defTabSz="457200" fontAlgn="auto" hangingPunct="0">
              <a:spcBef>
                <a:spcPts val="0"/>
              </a:spcBef>
              <a:spcAft>
                <a:spcPts val="0"/>
              </a:spcAft>
            </a:pPr>
            <a:r>
              <a:rPr lang="en-US" b="1" kern="0" dirty="0">
                <a:latin typeface="+mj-lt"/>
                <a:cs typeface="Calibri"/>
                <a:sym typeface="Calibri"/>
              </a:rPr>
              <a:t>por Manuel </a:t>
            </a:r>
            <a:r>
              <a:rPr lang="en-US" b="1" kern="0" dirty="0" err="1">
                <a:latin typeface="+mj-lt"/>
                <a:cs typeface="Calibri"/>
                <a:sym typeface="Calibri"/>
              </a:rPr>
              <a:t>Mendesc</a:t>
            </a:r>
            <a:endParaRPr lang="en-US" kern="0" dirty="0">
              <a:latin typeface="+mj-lt"/>
              <a:cs typeface="Calibri"/>
              <a:sym typeface="Calibri"/>
            </a:endParaRPr>
          </a:p>
        </p:txBody>
      </p:sp>
      <p:sp>
        <p:nvSpPr>
          <p:cNvPr id="12" name="TextBox 11">
            <a:extLst>
              <a:ext uri="{FF2B5EF4-FFF2-40B4-BE49-F238E27FC236}">
                <a16:creationId xmlns:a16="http://schemas.microsoft.com/office/drawing/2014/main" id="{B59E6C96-0F80-45E8-82D5-0B26D115FD8B}"/>
              </a:ext>
            </a:extLst>
          </p:cNvPr>
          <p:cNvSpPr txBox="1"/>
          <p:nvPr/>
        </p:nvSpPr>
        <p:spPr>
          <a:xfrm>
            <a:off x="1738391" y="5311675"/>
            <a:ext cx="3451396" cy="830997"/>
          </a:xfrm>
          <a:prstGeom prst="rect">
            <a:avLst/>
          </a:prstGeom>
          <a:solidFill>
            <a:schemeClr val="bg1"/>
          </a:solidFill>
        </p:spPr>
        <p:txBody>
          <a:bodyPr wrap="square" rtlCol="0" anchor="ctr">
            <a:spAutoFit/>
          </a:bodyPr>
          <a:lstStyle/>
          <a:p>
            <a:pPr algn="ctr" defTabSz="457200" fontAlgn="auto" hangingPunct="0">
              <a:spcBef>
                <a:spcPts val="0"/>
              </a:spcBef>
              <a:spcAft>
                <a:spcPts val="0"/>
              </a:spcAft>
            </a:pPr>
            <a:r>
              <a:rPr lang="en-US" sz="1600" b="1" kern="0" dirty="0">
                <a:latin typeface="+mj-lt"/>
                <a:cs typeface="Calibri"/>
                <a:sym typeface="Calibri"/>
              </a:rPr>
              <a:t>Manuel Mendes</a:t>
            </a:r>
            <a:r>
              <a:rPr lang="en-US" sz="1600" kern="0" dirty="0">
                <a:latin typeface="+mj-lt"/>
                <a:cs typeface="Calibri"/>
                <a:sym typeface="Calibri"/>
              </a:rPr>
              <a:t>, </a:t>
            </a:r>
          </a:p>
          <a:p>
            <a:pPr algn="ctr" defTabSz="457200" fontAlgn="auto" hangingPunct="0">
              <a:spcBef>
                <a:spcPts val="0"/>
              </a:spcBef>
              <a:spcAft>
                <a:spcPts val="0"/>
              </a:spcAft>
            </a:pPr>
            <a:r>
              <a:rPr lang="en-US" sz="1600" kern="0" dirty="0">
                <a:latin typeface="+mj-lt"/>
                <a:cs typeface="Calibri"/>
                <a:sym typeface="Calibri"/>
              </a:rPr>
              <a:t>Managing Diretor Boston Innovation Gateway at IXL Center</a:t>
            </a:r>
          </a:p>
        </p:txBody>
      </p:sp>
      <p:pic>
        <p:nvPicPr>
          <p:cNvPr id="13" name="Picture 12">
            <a:extLst>
              <a:ext uri="{FF2B5EF4-FFF2-40B4-BE49-F238E27FC236}">
                <a16:creationId xmlns:a16="http://schemas.microsoft.com/office/drawing/2014/main" id="{E5E644F3-BC03-420F-8F29-0881065F4A9E}"/>
              </a:ext>
            </a:extLst>
          </p:cNvPr>
          <p:cNvPicPr>
            <a:picLocks noChangeAspect="1"/>
          </p:cNvPicPr>
          <p:nvPr/>
        </p:nvPicPr>
        <p:blipFill>
          <a:blip r:embed="rId3"/>
          <a:stretch>
            <a:fillRect/>
          </a:stretch>
        </p:blipFill>
        <p:spPr>
          <a:xfrm>
            <a:off x="7510588" y="2586834"/>
            <a:ext cx="2593085" cy="2593085"/>
          </a:xfrm>
          <a:prstGeom prst="roundRect">
            <a:avLst>
              <a:gd name="adj" fmla="val 7163"/>
            </a:avLst>
          </a:prstGeom>
          <a:noFill/>
          <a:ln w="9525" cap="flat" cmpd="sng">
            <a:solidFill>
              <a:schemeClr val="dk2"/>
            </a:solidFill>
            <a:prstDash val="solid"/>
            <a:round/>
            <a:headEnd type="none" w="sm" len="sm"/>
            <a:tailEnd type="none" w="sm" len="sm"/>
          </a:ln>
        </p:spPr>
      </p:pic>
      <p:sp>
        <p:nvSpPr>
          <p:cNvPr id="14" name="TextBox 13">
            <a:extLst>
              <a:ext uri="{FF2B5EF4-FFF2-40B4-BE49-F238E27FC236}">
                <a16:creationId xmlns:a16="http://schemas.microsoft.com/office/drawing/2014/main" id="{B3C76DE1-5B90-4A17-9957-9DD45C980CBB}"/>
              </a:ext>
            </a:extLst>
          </p:cNvPr>
          <p:cNvSpPr txBox="1"/>
          <p:nvPr/>
        </p:nvSpPr>
        <p:spPr>
          <a:xfrm>
            <a:off x="7081432" y="1760865"/>
            <a:ext cx="3451396" cy="646331"/>
          </a:xfrm>
          <a:prstGeom prst="rect">
            <a:avLst/>
          </a:prstGeom>
          <a:solidFill>
            <a:schemeClr val="bg1"/>
          </a:solidFill>
        </p:spPr>
        <p:txBody>
          <a:bodyPr wrap="square" rtlCol="0" anchor="ctr">
            <a:spAutoFit/>
          </a:bodyPr>
          <a:lstStyle/>
          <a:p>
            <a:pPr algn="ctr" defTabSz="457200" fontAlgn="auto" hangingPunct="0">
              <a:spcBef>
                <a:spcPts val="0"/>
              </a:spcBef>
              <a:spcAft>
                <a:spcPts val="0"/>
              </a:spcAft>
            </a:pPr>
            <a:r>
              <a:rPr lang="en-US" b="1" kern="0" dirty="0" err="1">
                <a:latin typeface="+mj-lt"/>
                <a:cs typeface="Calibri"/>
                <a:sym typeface="Calibri"/>
              </a:rPr>
              <a:t>Cultura</a:t>
            </a:r>
            <a:r>
              <a:rPr lang="en-US" b="1" kern="0" dirty="0">
                <a:latin typeface="+mj-lt"/>
                <a:cs typeface="Calibri"/>
                <a:sym typeface="Calibri"/>
              </a:rPr>
              <a:t> e </a:t>
            </a:r>
            <a:r>
              <a:rPr lang="en-US" b="1" kern="0" dirty="0" err="1">
                <a:latin typeface="+mj-lt"/>
                <a:cs typeface="Calibri"/>
                <a:sym typeface="Calibri"/>
              </a:rPr>
              <a:t>dinâmica</a:t>
            </a:r>
            <a:r>
              <a:rPr lang="en-US" kern="0" dirty="0">
                <a:latin typeface="+mj-lt"/>
                <a:cs typeface="Calibri"/>
                <a:sym typeface="Calibri"/>
              </a:rPr>
              <a:t> </a:t>
            </a:r>
            <a:r>
              <a:rPr lang="en-US" b="1" kern="0" dirty="0">
                <a:latin typeface="+mj-lt"/>
                <a:cs typeface="Calibri"/>
                <a:sym typeface="Calibri"/>
              </a:rPr>
              <a:t>de </a:t>
            </a:r>
            <a:r>
              <a:rPr lang="en-US" b="1" kern="0" dirty="0" err="1">
                <a:latin typeface="+mj-lt"/>
                <a:cs typeface="Calibri"/>
                <a:sym typeface="Calibri"/>
              </a:rPr>
              <a:t>negócios</a:t>
            </a:r>
            <a:r>
              <a:rPr lang="en-US" b="1" kern="0" dirty="0">
                <a:latin typeface="+mj-lt"/>
                <a:cs typeface="Calibri"/>
                <a:sym typeface="Calibri"/>
              </a:rPr>
              <a:t> </a:t>
            </a:r>
            <a:r>
              <a:rPr lang="en-US" b="1" kern="0" dirty="0" err="1">
                <a:latin typeface="+mj-lt"/>
                <a:cs typeface="Calibri"/>
                <a:sym typeface="Calibri"/>
              </a:rPr>
              <a:t>nos</a:t>
            </a:r>
            <a:r>
              <a:rPr lang="en-US" b="1" kern="0" dirty="0">
                <a:latin typeface="+mj-lt"/>
                <a:cs typeface="Calibri"/>
                <a:sym typeface="Calibri"/>
              </a:rPr>
              <a:t> EAU, por Pedro Pereira</a:t>
            </a:r>
          </a:p>
        </p:txBody>
      </p:sp>
      <p:sp>
        <p:nvSpPr>
          <p:cNvPr id="9" name="TextBox 8">
            <a:extLst>
              <a:ext uri="{FF2B5EF4-FFF2-40B4-BE49-F238E27FC236}">
                <a16:creationId xmlns:a16="http://schemas.microsoft.com/office/drawing/2014/main" id="{C8CFDCEA-81EC-4DD0-959C-389915803616}"/>
              </a:ext>
            </a:extLst>
          </p:cNvPr>
          <p:cNvSpPr txBox="1"/>
          <p:nvPr/>
        </p:nvSpPr>
        <p:spPr>
          <a:xfrm>
            <a:off x="6908861" y="5311678"/>
            <a:ext cx="3796536" cy="830997"/>
          </a:xfrm>
          <a:prstGeom prst="rect">
            <a:avLst/>
          </a:prstGeom>
          <a:solidFill>
            <a:schemeClr val="bg1"/>
          </a:solidFill>
        </p:spPr>
        <p:txBody>
          <a:bodyPr wrap="square" rtlCol="0" anchor="ctr">
            <a:spAutoFit/>
          </a:bodyPr>
          <a:lstStyle/>
          <a:p>
            <a:pPr algn="ctr" defTabSz="457200" fontAlgn="auto" hangingPunct="0">
              <a:spcBef>
                <a:spcPts val="0"/>
              </a:spcBef>
              <a:spcAft>
                <a:spcPts val="0"/>
              </a:spcAft>
            </a:pPr>
            <a:r>
              <a:rPr lang="en-US" sz="1600" b="1" kern="0" dirty="0">
                <a:latin typeface="+mj-lt"/>
                <a:cs typeface="Calibri"/>
                <a:sym typeface="Calibri"/>
              </a:rPr>
              <a:t>Pedro Pereira</a:t>
            </a:r>
            <a:r>
              <a:rPr lang="en-US" sz="1600" kern="0" dirty="0">
                <a:latin typeface="+mj-lt"/>
                <a:cs typeface="Calibri"/>
                <a:sym typeface="Calibri"/>
              </a:rPr>
              <a:t>, </a:t>
            </a:r>
          </a:p>
          <a:p>
            <a:pPr algn="ctr" defTabSz="457200" fontAlgn="auto" hangingPunct="0">
              <a:spcBef>
                <a:spcPts val="0"/>
              </a:spcBef>
              <a:spcAft>
                <a:spcPts val="0"/>
              </a:spcAft>
            </a:pPr>
            <a:r>
              <a:rPr lang="en-US" sz="1600" kern="0" dirty="0">
                <a:latin typeface="+mj-lt"/>
                <a:cs typeface="Calibri"/>
                <a:sym typeface="Calibri"/>
              </a:rPr>
              <a:t>Diretor SAP EMEA South, Head of </a:t>
            </a:r>
            <a:r>
              <a:rPr lang="en-US" sz="1600" kern="0" dirty="0" err="1">
                <a:latin typeface="+mj-lt"/>
                <a:cs typeface="Calibri"/>
                <a:sym typeface="Calibri"/>
              </a:rPr>
              <a:t>Sustainabiliy</a:t>
            </a:r>
            <a:r>
              <a:rPr lang="en-US" sz="1600" kern="0" dirty="0">
                <a:latin typeface="+mj-lt"/>
                <a:cs typeface="Calibri"/>
                <a:sym typeface="Calibri"/>
              </a:rPr>
              <a:t> &amp; ESG </a:t>
            </a:r>
            <a:r>
              <a:rPr lang="en-US" sz="1600" kern="0" dirty="0" err="1">
                <a:latin typeface="+mj-lt"/>
                <a:cs typeface="Calibri"/>
                <a:sym typeface="Calibri"/>
              </a:rPr>
              <a:t>Innotation</a:t>
            </a:r>
            <a:r>
              <a:rPr lang="en-US" sz="1600" kern="0" dirty="0">
                <a:latin typeface="+mj-lt"/>
                <a:cs typeface="Calibri"/>
                <a:sym typeface="Calibri"/>
              </a:rPr>
              <a:t> </a:t>
            </a:r>
          </a:p>
        </p:txBody>
      </p:sp>
    </p:spTree>
    <p:extLst>
      <p:ext uri="{BB962C8B-B14F-4D97-AF65-F5344CB8AC3E}">
        <p14:creationId xmlns:p14="http://schemas.microsoft.com/office/powerpoint/2010/main" val="338801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E5DEFA-DC15-4BB3-BAE1-0EAE85A23D7B}"/>
              </a:ext>
            </a:extLst>
          </p:cNvPr>
          <p:cNvSpPr/>
          <p:nvPr/>
        </p:nvSpPr>
        <p:spPr>
          <a:xfrm>
            <a:off x="508000" y="1923059"/>
            <a:ext cx="11009923" cy="388993"/>
          </a:xfrm>
          <a:prstGeom prst="round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
        <p:nvSpPr>
          <p:cNvPr id="2" name="Content Placeholder 1">
            <a:extLst>
              <a:ext uri="{FF2B5EF4-FFF2-40B4-BE49-F238E27FC236}">
                <a16:creationId xmlns:a16="http://schemas.microsoft.com/office/drawing/2014/main" id="{4F90BF50-B538-F24F-A175-0FBD42ACCF10}"/>
              </a:ext>
            </a:extLst>
          </p:cNvPr>
          <p:cNvSpPr>
            <a:spLocks noGrp="1"/>
          </p:cNvSpPr>
          <p:nvPr>
            <p:ph sz="quarter" idx="10"/>
          </p:nvPr>
        </p:nvSpPr>
        <p:spPr>
          <a:xfrm>
            <a:off x="1021727" y="1201979"/>
            <a:ext cx="10274531" cy="4381551"/>
          </a:xfrm>
        </p:spPr>
        <p:txBody>
          <a:bodyPr/>
          <a:lstStyle/>
          <a:p>
            <a:pPr marL="0" indent="0">
              <a:buNone/>
            </a:pPr>
            <a:r>
              <a:rPr lang="en-US" b="0" dirty="0" err="1"/>
              <a:t>Introdução</a:t>
            </a:r>
            <a:endParaRPr lang="en-US" b="0" dirty="0"/>
          </a:p>
          <a:p>
            <a:pPr marL="0" indent="0">
              <a:buNone/>
            </a:pPr>
            <a:r>
              <a:rPr lang="en-US" b="0" dirty="0" err="1"/>
              <a:t>Contexto</a:t>
            </a:r>
            <a:r>
              <a:rPr lang="en-US" b="0" dirty="0"/>
              <a:t> Brasil</a:t>
            </a:r>
          </a:p>
          <a:p>
            <a:pPr marL="0" indent="0">
              <a:buNone/>
            </a:pPr>
            <a:r>
              <a:rPr lang="en-US" b="0" dirty="0" err="1"/>
              <a:t>Lições</a:t>
            </a:r>
            <a:r>
              <a:rPr lang="en-US" b="0" dirty="0"/>
              <a:t> dos </a:t>
            </a:r>
            <a:r>
              <a:rPr lang="en-US" b="0" dirty="0" err="1"/>
              <a:t>Líderes</a:t>
            </a:r>
            <a:endParaRPr lang="en-US" b="0" dirty="0"/>
          </a:p>
          <a:p>
            <a:pPr marL="0" indent="0">
              <a:buNone/>
            </a:pPr>
            <a:r>
              <a:rPr lang="en-US" b="0" dirty="0"/>
              <a:t>Para </a:t>
            </a:r>
            <a:r>
              <a:rPr lang="en-US" b="0" dirty="0" err="1"/>
              <a:t>além</a:t>
            </a:r>
            <a:r>
              <a:rPr lang="en-US" b="0" dirty="0"/>
              <a:t> da </a:t>
            </a:r>
            <a:r>
              <a:rPr lang="en-US" b="0" dirty="0" err="1"/>
              <a:t>exportação</a:t>
            </a:r>
            <a:endParaRPr lang="en-US" b="0" dirty="0"/>
          </a:p>
          <a:p>
            <a:pPr marL="0" indent="0">
              <a:buNone/>
            </a:pPr>
            <a:r>
              <a:rPr lang="en-US" b="0" dirty="0"/>
              <a:t>Q&amp;A</a:t>
            </a:r>
          </a:p>
          <a:p>
            <a:pPr marL="0" indent="0">
              <a:buNone/>
            </a:pPr>
            <a:endParaRPr lang="en-US" b="0" dirty="0"/>
          </a:p>
          <a:p>
            <a:endParaRPr lang="en-US" b="0" dirty="0"/>
          </a:p>
          <a:p>
            <a:pPr marL="0" indent="0">
              <a:buNone/>
            </a:pPr>
            <a:endParaRPr lang="en-CO" dirty="0"/>
          </a:p>
        </p:txBody>
      </p:sp>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r>
              <a:rPr lang="en-US" dirty="0"/>
              <a:t>Agenda</a:t>
            </a:r>
            <a:endParaRPr lang="en-US" i="1"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en-CO" dirty="0"/>
              <a:t>Agenda</a:t>
            </a:r>
          </a:p>
        </p:txBody>
      </p:sp>
    </p:spTree>
    <p:extLst>
      <p:ext uri="{BB962C8B-B14F-4D97-AF65-F5344CB8AC3E}">
        <p14:creationId xmlns:p14="http://schemas.microsoft.com/office/powerpoint/2010/main" val="358981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Existe uma grande oportunidade para as empresas brasileiras aumentarem o seu nível de exposição internacional, face as suas vocações únicas, qualidade dos empreendedores e instituições de apoio</a:t>
            </a:r>
          </a:p>
        </p:txBody>
      </p:sp>
      <p:sp>
        <p:nvSpPr>
          <p:cNvPr id="3" name="Text Placeholder 2"/>
          <p:cNvSpPr>
            <a:spLocks noGrp="1"/>
          </p:cNvSpPr>
          <p:nvPr>
            <p:ph type="body" sz="quarter" idx="12"/>
          </p:nvPr>
        </p:nvSpPr>
        <p:spPr/>
        <p:txBody>
          <a:bodyPr/>
          <a:lstStyle/>
          <a:p>
            <a:r>
              <a:rPr lang="en-US" dirty="0" err="1"/>
              <a:t>Contexto</a:t>
            </a:r>
            <a:r>
              <a:rPr lang="en-US" dirty="0"/>
              <a:t> Brasil</a:t>
            </a:r>
            <a:r>
              <a:rPr lang="en-US" b="0" dirty="0"/>
              <a:t>     </a:t>
            </a:r>
            <a:r>
              <a:rPr lang="en-US" b="0" dirty="0" err="1"/>
              <a:t>Oportunidades</a:t>
            </a:r>
            <a:endParaRPr lang="en-US" dirty="0"/>
          </a:p>
        </p:txBody>
      </p:sp>
      <p:pic>
        <p:nvPicPr>
          <p:cNvPr id="9" name="Picture 4" descr="JBS S.A. - Wikipedia">
            <a:extLst>
              <a:ext uri="{FF2B5EF4-FFF2-40B4-BE49-F238E27FC236}">
                <a16:creationId xmlns:a16="http://schemas.microsoft.com/office/drawing/2014/main" id="{EB103D69-2613-4B17-8C71-5D4366684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703" y="4389587"/>
            <a:ext cx="930553" cy="3912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3B53831-F3DA-497A-8D89-6BEE44A1C41E}"/>
              </a:ext>
            </a:extLst>
          </p:cNvPr>
          <p:cNvPicPr>
            <a:picLocks noChangeAspect="1"/>
          </p:cNvPicPr>
          <p:nvPr/>
        </p:nvPicPr>
        <p:blipFill>
          <a:blip r:embed="rId4"/>
          <a:stretch>
            <a:fillRect/>
          </a:stretch>
        </p:blipFill>
        <p:spPr>
          <a:xfrm>
            <a:off x="2129663" y="2473262"/>
            <a:ext cx="1011551" cy="554183"/>
          </a:xfrm>
          <a:prstGeom prst="rect">
            <a:avLst/>
          </a:prstGeom>
        </p:spPr>
      </p:pic>
      <p:pic>
        <p:nvPicPr>
          <p:cNvPr id="17" name="Picture 16">
            <a:extLst>
              <a:ext uri="{FF2B5EF4-FFF2-40B4-BE49-F238E27FC236}">
                <a16:creationId xmlns:a16="http://schemas.microsoft.com/office/drawing/2014/main" id="{B53489DB-60C3-40E2-8B3C-26C0E33842C9}"/>
              </a:ext>
            </a:extLst>
          </p:cNvPr>
          <p:cNvPicPr>
            <a:picLocks noChangeAspect="1"/>
          </p:cNvPicPr>
          <p:nvPr/>
        </p:nvPicPr>
        <p:blipFill>
          <a:blip r:embed="rId5"/>
          <a:stretch>
            <a:fillRect/>
          </a:stretch>
        </p:blipFill>
        <p:spPr>
          <a:xfrm>
            <a:off x="3938778" y="2324603"/>
            <a:ext cx="2139725" cy="1202254"/>
          </a:xfrm>
          <a:prstGeom prst="rect">
            <a:avLst/>
          </a:prstGeom>
        </p:spPr>
      </p:pic>
      <p:pic>
        <p:nvPicPr>
          <p:cNvPr id="18" name="Picture 17">
            <a:extLst>
              <a:ext uri="{FF2B5EF4-FFF2-40B4-BE49-F238E27FC236}">
                <a16:creationId xmlns:a16="http://schemas.microsoft.com/office/drawing/2014/main" id="{FB567BBF-FF80-4CC4-9E14-3E81E333CCF0}"/>
              </a:ext>
            </a:extLst>
          </p:cNvPr>
          <p:cNvPicPr>
            <a:picLocks noChangeAspect="1"/>
          </p:cNvPicPr>
          <p:nvPr/>
        </p:nvPicPr>
        <p:blipFill rotWithShape="1">
          <a:blip r:embed="rId6"/>
          <a:srcRect t="-7408" b="15402"/>
          <a:stretch/>
        </p:blipFill>
        <p:spPr>
          <a:xfrm>
            <a:off x="3938779" y="4821102"/>
            <a:ext cx="2139725" cy="1325395"/>
          </a:xfrm>
          <a:prstGeom prst="rect">
            <a:avLst/>
          </a:prstGeom>
        </p:spPr>
      </p:pic>
      <p:pic>
        <p:nvPicPr>
          <p:cNvPr id="4" name="Picture 2" descr="Sandra Chayo: retomada de vendas tem se mostrado além das expectativas |  LÍDER.INC - Notícias, podcasts, vídeos e muito conteúdo">
            <a:extLst>
              <a:ext uri="{FF2B5EF4-FFF2-40B4-BE49-F238E27FC236}">
                <a16:creationId xmlns:a16="http://schemas.microsoft.com/office/drawing/2014/main" id="{BBB3039E-8985-4168-8917-55487067F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780" y="3634423"/>
            <a:ext cx="2139725" cy="120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DA99D0-A19A-4588-B017-7009BEE97ACC}"/>
              </a:ext>
            </a:extLst>
          </p:cNvPr>
          <p:cNvPicPr>
            <a:picLocks noChangeAspect="1"/>
          </p:cNvPicPr>
          <p:nvPr/>
        </p:nvPicPr>
        <p:blipFill>
          <a:blip r:embed="rId8"/>
          <a:stretch>
            <a:fillRect/>
          </a:stretch>
        </p:blipFill>
        <p:spPr>
          <a:xfrm>
            <a:off x="6244488" y="3634423"/>
            <a:ext cx="2146882" cy="1202254"/>
          </a:xfrm>
          <a:prstGeom prst="rect">
            <a:avLst/>
          </a:prstGeom>
        </p:spPr>
      </p:pic>
      <p:pic>
        <p:nvPicPr>
          <p:cNvPr id="11" name="Picture 10">
            <a:extLst>
              <a:ext uri="{FF2B5EF4-FFF2-40B4-BE49-F238E27FC236}">
                <a16:creationId xmlns:a16="http://schemas.microsoft.com/office/drawing/2014/main" id="{5F0AE2A2-DF45-44D5-9AFB-CC43022181E4}"/>
              </a:ext>
            </a:extLst>
          </p:cNvPr>
          <p:cNvPicPr>
            <a:picLocks noChangeAspect="1"/>
          </p:cNvPicPr>
          <p:nvPr/>
        </p:nvPicPr>
        <p:blipFill rotWithShape="1">
          <a:blip r:embed="rId9"/>
          <a:srcRect l="66205" t="37798" r="27791" b="52995"/>
          <a:stretch/>
        </p:blipFill>
        <p:spPr>
          <a:xfrm>
            <a:off x="7480361" y="2338694"/>
            <a:ext cx="826268" cy="712699"/>
          </a:xfrm>
          <a:prstGeom prst="rect">
            <a:avLst/>
          </a:prstGeom>
          <a:solidFill>
            <a:schemeClr val="bg1"/>
          </a:solidFill>
        </p:spPr>
      </p:pic>
      <p:pic>
        <p:nvPicPr>
          <p:cNvPr id="12" name="Picture 11">
            <a:extLst>
              <a:ext uri="{FF2B5EF4-FFF2-40B4-BE49-F238E27FC236}">
                <a16:creationId xmlns:a16="http://schemas.microsoft.com/office/drawing/2014/main" id="{2A0DAA41-EED0-427A-880D-C6D963B69C04}"/>
              </a:ext>
            </a:extLst>
          </p:cNvPr>
          <p:cNvPicPr>
            <a:picLocks noChangeAspect="1"/>
          </p:cNvPicPr>
          <p:nvPr/>
        </p:nvPicPr>
        <p:blipFill rotWithShape="1">
          <a:blip r:embed="rId10"/>
          <a:srcRect t="12676" b="9784"/>
          <a:stretch/>
        </p:blipFill>
        <p:spPr>
          <a:xfrm>
            <a:off x="6262852" y="5041826"/>
            <a:ext cx="1492500" cy="1157275"/>
          </a:xfrm>
          <a:prstGeom prst="rect">
            <a:avLst/>
          </a:prstGeom>
        </p:spPr>
      </p:pic>
      <p:pic>
        <p:nvPicPr>
          <p:cNvPr id="13" name="Picture 12">
            <a:extLst>
              <a:ext uri="{FF2B5EF4-FFF2-40B4-BE49-F238E27FC236}">
                <a16:creationId xmlns:a16="http://schemas.microsoft.com/office/drawing/2014/main" id="{A5B60DB5-77B2-43FE-A9B6-FC443D80B320}"/>
              </a:ext>
            </a:extLst>
          </p:cNvPr>
          <p:cNvPicPr>
            <a:picLocks noChangeAspect="1"/>
          </p:cNvPicPr>
          <p:nvPr/>
        </p:nvPicPr>
        <p:blipFill>
          <a:blip r:embed="rId11"/>
          <a:stretch>
            <a:fillRect/>
          </a:stretch>
        </p:blipFill>
        <p:spPr>
          <a:xfrm>
            <a:off x="7483042" y="5350524"/>
            <a:ext cx="1264074" cy="842477"/>
          </a:xfrm>
          <a:prstGeom prst="rect">
            <a:avLst/>
          </a:prstGeom>
        </p:spPr>
      </p:pic>
      <p:pic>
        <p:nvPicPr>
          <p:cNvPr id="16" name="Picture 15">
            <a:extLst>
              <a:ext uri="{FF2B5EF4-FFF2-40B4-BE49-F238E27FC236}">
                <a16:creationId xmlns:a16="http://schemas.microsoft.com/office/drawing/2014/main" id="{FCF6C931-6D27-4E37-8763-3DD63C1FA85C}"/>
              </a:ext>
            </a:extLst>
          </p:cNvPr>
          <p:cNvPicPr>
            <a:picLocks noChangeAspect="1"/>
          </p:cNvPicPr>
          <p:nvPr/>
        </p:nvPicPr>
        <p:blipFill>
          <a:blip r:embed="rId12"/>
          <a:stretch>
            <a:fillRect/>
          </a:stretch>
        </p:blipFill>
        <p:spPr>
          <a:xfrm>
            <a:off x="6264968" y="2324603"/>
            <a:ext cx="1175221" cy="1169997"/>
          </a:xfrm>
          <a:prstGeom prst="rect">
            <a:avLst/>
          </a:prstGeom>
        </p:spPr>
      </p:pic>
      <p:pic>
        <p:nvPicPr>
          <p:cNvPr id="19" name="Picture 18">
            <a:extLst>
              <a:ext uri="{FF2B5EF4-FFF2-40B4-BE49-F238E27FC236}">
                <a16:creationId xmlns:a16="http://schemas.microsoft.com/office/drawing/2014/main" id="{F1E85220-09B4-4FCB-952E-6E2C40BE72ED}"/>
              </a:ext>
            </a:extLst>
          </p:cNvPr>
          <p:cNvPicPr>
            <a:picLocks noChangeAspect="1"/>
          </p:cNvPicPr>
          <p:nvPr/>
        </p:nvPicPr>
        <p:blipFill rotWithShape="1">
          <a:blip r:embed="rId13"/>
          <a:srcRect r="24409" b="30498"/>
          <a:stretch/>
        </p:blipFill>
        <p:spPr>
          <a:xfrm>
            <a:off x="7411419" y="4995438"/>
            <a:ext cx="977310" cy="248905"/>
          </a:xfrm>
          <a:prstGeom prst="rect">
            <a:avLst/>
          </a:prstGeom>
        </p:spPr>
      </p:pic>
      <p:pic>
        <p:nvPicPr>
          <p:cNvPr id="29" name="Picture 10" descr="FIEMG | LinkedIn">
            <a:extLst>
              <a:ext uri="{FF2B5EF4-FFF2-40B4-BE49-F238E27FC236}">
                <a16:creationId xmlns:a16="http://schemas.microsoft.com/office/drawing/2014/main" id="{0200B876-5570-4384-9F65-D1493802285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6194" b="36443"/>
          <a:stretch/>
        </p:blipFill>
        <p:spPr bwMode="auto">
          <a:xfrm>
            <a:off x="9244010" y="3816101"/>
            <a:ext cx="1176504" cy="321923"/>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33" name="Picture 4" descr="Federação das Indústrias do Estado de São Paulo (FIESP) se junta ao NBB -  Databasket">
            <a:extLst>
              <a:ext uri="{FF2B5EF4-FFF2-40B4-BE49-F238E27FC236}">
                <a16:creationId xmlns:a16="http://schemas.microsoft.com/office/drawing/2014/main" id="{7D45D881-9EAD-4C4C-8E6D-8C3F3F430FD6}"/>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4843" b="25676"/>
          <a:stretch/>
        </p:blipFill>
        <p:spPr bwMode="auto">
          <a:xfrm>
            <a:off x="9309143" y="5047635"/>
            <a:ext cx="1067514" cy="29646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Página Inicial | FIESC">
            <a:extLst>
              <a:ext uri="{FF2B5EF4-FFF2-40B4-BE49-F238E27FC236}">
                <a16:creationId xmlns:a16="http://schemas.microsoft.com/office/drawing/2014/main" id="{ED0792B5-9A78-4E8C-9FF0-948E120E4D1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17391" y="4413941"/>
            <a:ext cx="1319007" cy="2720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medidas | FIERGS">
            <a:extLst>
              <a:ext uri="{FF2B5EF4-FFF2-40B4-BE49-F238E27FC236}">
                <a16:creationId xmlns:a16="http://schemas.microsoft.com/office/drawing/2014/main" id="{8077AA19-A304-4D40-878C-312357EB4F7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66301" y="4468345"/>
            <a:ext cx="1310356" cy="248969"/>
          </a:xfrm>
          <a:prstGeom prst="rect">
            <a:avLst/>
          </a:prstGeom>
          <a:noFill/>
          <a:ln w="12700">
            <a:solidFill>
              <a:srgbClr val="AFBC21"/>
            </a:solidFill>
          </a:ln>
          <a:extLst>
            <a:ext uri="{909E8E84-426E-40DD-AFC4-6F175D3DCCD1}">
              <a14:hiddenFill xmlns:a14="http://schemas.microsoft.com/office/drawing/2010/main">
                <a:solidFill>
                  <a:srgbClr val="FFFFFF"/>
                </a:solidFill>
              </a14:hiddenFill>
            </a:ext>
          </a:extLst>
        </p:spPr>
      </p:pic>
      <p:pic>
        <p:nvPicPr>
          <p:cNvPr id="36" name="object 7">
            <a:extLst>
              <a:ext uri="{FF2B5EF4-FFF2-40B4-BE49-F238E27FC236}">
                <a16:creationId xmlns:a16="http://schemas.microsoft.com/office/drawing/2014/main" id="{2987DF03-B38B-4063-8A0A-8F9D23DC41B9}"/>
              </a:ext>
            </a:extLst>
          </p:cNvPr>
          <p:cNvPicPr/>
          <p:nvPr/>
        </p:nvPicPr>
        <p:blipFill>
          <a:blip r:embed="rId18" cstate="print"/>
          <a:stretch>
            <a:fillRect/>
          </a:stretch>
        </p:blipFill>
        <p:spPr>
          <a:xfrm>
            <a:off x="10596191" y="2315860"/>
            <a:ext cx="788731" cy="386438"/>
          </a:xfrm>
          <a:prstGeom prst="rect">
            <a:avLst/>
          </a:prstGeom>
        </p:spPr>
      </p:pic>
      <p:pic>
        <p:nvPicPr>
          <p:cNvPr id="37" name="Picture 4" descr="ABIMAPI | Associação Brasileira das Indústrias de Biscoitos, Massas  Alimentícias e Pães &amp; Bolos Industrializados">
            <a:extLst>
              <a:ext uri="{FF2B5EF4-FFF2-40B4-BE49-F238E27FC236}">
                <a16:creationId xmlns:a16="http://schemas.microsoft.com/office/drawing/2014/main" id="{1DFB1F39-505D-4128-81A4-DF0E27266D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79223" y="2811579"/>
            <a:ext cx="1152184" cy="4176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Sebrae Logo - PNG e Vetor - Download de Logo">
            <a:extLst>
              <a:ext uri="{FF2B5EF4-FFF2-40B4-BE49-F238E27FC236}">
                <a16:creationId xmlns:a16="http://schemas.microsoft.com/office/drawing/2014/main" id="{2D999570-D4D8-4ED0-9609-E98CE23A814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2013" y="5013419"/>
            <a:ext cx="662417" cy="3580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ome - Apex-Brasil">
            <a:extLst>
              <a:ext uri="{FF2B5EF4-FFF2-40B4-BE49-F238E27FC236}">
                <a16:creationId xmlns:a16="http://schemas.microsoft.com/office/drawing/2014/main" id="{EC620502-A928-4435-9DEA-6B3343293F9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270065" y="2297960"/>
            <a:ext cx="1106592" cy="3938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NI Logo – Confederação Nacional da Indústria - PNG e Vetor - Download de  Logo">
            <a:extLst>
              <a:ext uri="{FF2B5EF4-FFF2-40B4-BE49-F238E27FC236}">
                <a16:creationId xmlns:a16="http://schemas.microsoft.com/office/drawing/2014/main" id="{FF1527BE-4513-467C-9C06-EF19536D0F1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627172" y="3334863"/>
            <a:ext cx="783715" cy="3194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arget">
            <a:extLst>
              <a:ext uri="{FF2B5EF4-FFF2-40B4-BE49-F238E27FC236}">
                <a16:creationId xmlns:a16="http://schemas.microsoft.com/office/drawing/2014/main" id="{C3DF4E90-B9B0-401A-A084-BDC5830D612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4416" t="17294" r="21717" b="15944"/>
          <a:stretch/>
        </p:blipFill>
        <p:spPr bwMode="auto">
          <a:xfrm>
            <a:off x="9765574" y="5674420"/>
            <a:ext cx="654940" cy="4565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9EB8DE3-F29F-4530-A452-92EFA28096C7}"/>
              </a:ext>
            </a:extLst>
          </p:cNvPr>
          <p:cNvPicPr>
            <a:picLocks noChangeAspect="1"/>
          </p:cNvPicPr>
          <p:nvPr/>
        </p:nvPicPr>
        <p:blipFill rotWithShape="1">
          <a:blip r:embed="rId24"/>
          <a:srcRect t="22419" b="22996"/>
          <a:stretch/>
        </p:blipFill>
        <p:spPr>
          <a:xfrm>
            <a:off x="10596191" y="3722685"/>
            <a:ext cx="1333045" cy="363823"/>
          </a:xfrm>
          <a:prstGeom prst="rect">
            <a:avLst/>
          </a:prstGeom>
        </p:spPr>
      </p:pic>
      <p:pic>
        <p:nvPicPr>
          <p:cNvPr id="22" name="Picture 21">
            <a:extLst>
              <a:ext uri="{FF2B5EF4-FFF2-40B4-BE49-F238E27FC236}">
                <a16:creationId xmlns:a16="http://schemas.microsoft.com/office/drawing/2014/main" id="{3C33BA91-B444-4321-B0B2-4DE626CF9B02}"/>
              </a:ext>
            </a:extLst>
          </p:cNvPr>
          <p:cNvPicPr>
            <a:picLocks noChangeAspect="1"/>
          </p:cNvPicPr>
          <p:nvPr/>
        </p:nvPicPr>
        <p:blipFill>
          <a:blip r:embed="rId25"/>
          <a:stretch>
            <a:fillRect/>
          </a:stretch>
        </p:blipFill>
        <p:spPr>
          <a:xfrm>
            <a:off x="10632013" y="5698855"/>
            <a:ext cx="567980" cy="381417"/>
          </a:xfrm>
          <a:prstGeom prst="rect">
            <a:avLst/>
          </a:prstGeom>
        </p:spPr>
      </p:pic>
      <p:sp>
        <p:nvSpPr>
          <p:cNvPr id="23" name="Rectangle: Rounded Corners 22">
            <a:extLst>
              <a:ext uri="{FF2B5EF4-FFF2-40B4-BE49-F238E27FC236}">
                <a16:creationId xmlns:a16="http://schemas.microsoft.com/office/drawing/2014/main" id="{FAA8C90D-A203-417A-B634-5F38D9798E7E}"/>
              </a:ext>
            </a:extLst>
          </p:cNvPr>
          <p:cNvSpPr/>
          <p:nvPr/>
        </p:nvSpPr>
        <p:spPr>
          <a:xfrm>
            <a:off x="606434" y="1633768"/>
            <a:ext cx="2670180" cy="491581"/>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Vocações</a:t>
            </a:r>
            <a:r>
              <a:rPr lang="en-US" b="1" dirty="0">
                <a:solidFill>
                  <a:schemeClr val="bg1"/>
                </a:solidFill>
                <a:latin typeface="Calibri"/>
                <a:ea typeface="Calibri"/>
                <a:cs typeface="Calibri"/>
                <a:sym typeface="Calibri"/>
              </a:rPr>
              <a:t> </a:t>
            </a:r>
            <a:r>
              <a:rPr lang="en-US" b="1" dirty="0" err="1">
                <a:solidFill>
                  <a:schemeClr val="bg1"/>
                </a:solidFill>
                <a:latin typeface="Calibri"/>
                <a:ea typeface="Calibri"/>
                <a:cs typeface="Calibri"/>
                <a:sym typeface="Calibri"/>
              </a:rPr>
              <a:t>Únicas</a:t>
            </a:r>
            <a:endParaRPr lang="pt-BR" b="1" dirty="0">
              <a:solidFill>
                <a:schemeClr val="bg1"/>
              </a:solidFill>
              <a:latin typeface="Calibri"/>
              <a:ea typeface="Calibri"/>
              <a:cs typeface="Calibri"/>
              <a:sym typeface="Calibri"/>
            </a:endParaRPr>
          </a:p>
        </p:txBody>
      </p:sp>
      <p:sp>
        <p:nvSpPr>
          <p:cNvPr id="46" name="Rectangle: Rounded Corners 45">
            <a:extLst>
              <a:ext uri="{FF2B5EF4-FFF2-40B4-BE49-F238E27FC236}">
                <a16:creationId xmlns:a16="http://schemas.microsoft.com/office/drawing/2014/main" id="{D5F164CE-8072-416C-9692-7B68AA732FE2}"/>
              </a:ext>
            </a:extLst>
          </p:cNvPr>
          <p:cNvSpPr/>
          <p:nvPr/>
        </p:nvSpPr>
        <p:spPr>
          <a:xfrm>
            <a:off x="3938778" y="1633768"/>
            <a:ext cx="4449951" cy="491581"/>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Empreendedores</a:t>
            </a:r>
            <a:r>
              <a:rPr lang="en-US" b="1" dirty="0">
                <a:solidFill>
                  <a:schemeClr val="bg1"/>
                </a:solidFill>
                <a:latin typeface="Calibri"/>
                <a:ea typeface="Calibri"/>
                <a:cs typeface="Calibri"/>
                <a:sym typeface="Calibri"/>
              </a:rPr>
              <a:t> de </a:t>
            </a:r>
            <a:r>
              <a:rPr lang="en-US" b="1" dirty="0" err="1">
                <a:solidFill>
                  <a:schemeClr val="bg1"/>
                </a:solidFill>
                <a:latin typeface="Calibri"/>
                <a:ea typeface="Calibri"/>
                <a:cs typeface="Calibri"/>
                <a:sym typeface="Calibri"/>
              </a:rPr>
              <a:t>Classe</a:t>
            </a:r>
            <a:r>
              <a:rPr lang="en-US" b="1" dirty="0">
                <a:solidFill>
                  <a:schemeClr val="bg1"/>
                </a:solidFill>
                <a:latin typeface="Calibri"/>
                <a:ea typeface="Calibri"/>
                <a:cs typeface="Calibri"/>
                <a:sym typeface="Calibri"/>
              </a:rPr>
              <a:t> Mundial</a:t>
            </a:r>
            <a:endParaRPr lang="pt-BR" b="1" dirty="0">
              <a:solidFill>
                <a:schemeClr val="bg1"/>
              </a:solidFill>
              <a:latin typeface="Calibri"/>
              <a:ea typeface="Calibri"/>
              <a:cs typeface="Calibri"/>
              <a:sym typeface="Calibri"/>
            </a:endParaRPr>
          </a:p>
        </p:txBody>
      </p:sp>
      <p:sp>
        <p:nvSpPr>
          <p:cNvPr id="47" name="Rectangle: Rounded Corners 46">
            <a:extLst>
              <a:ext uri="{FF2B5EF4-FFF2-40B4-BE49-F238E27FC236}">
                <a16:creationId xmlns:a16="http://schemas.microsoft.com/office/drawing/2014/main" id="{D71FD463-F613-44D1-A34D-0BAE91E46E85}"/>
              </a:ext>
            </a:extLst>
          </p:cNvPr>
          <p:cNvSpPr/>
          <p:nvPr/>
        </p:nvSpPr>
        <p:spPr>
          <a:xfrm>
            <a:off x="9041567" y="1627080"/>
            <a:ext cx="2670180" cy="491581"/>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Instituições</a:t>
            </a:r>
            <a:r>
              <a:rPr lang="en-US" b="1" dirty="0">
                <a:solidFill>
                  <a:schemeClr val="bg1"/>
                </a:solidFill>
                <a:latin typeface="Calibri"/>
                <a:ea typeface="Calibri"/>
                <a:cs typeface="Calibri"/>
                <a:sym typeface="Calibri"/>
              </a:rPr>
              <a:t> Fortes</a:t>
            </a:r>
            <a:endParaRPr lang="pt-BR" b="1" dirty="0">
              <a:solidFill>
                <a:schemeClr val="bg1"/>
              </a:solidFill>
              <a:latin typeface="Calibri"/>
              <a:ea typeface="Calibri"/>
              <a:cs typeface="Calibri"/>
              <a:sym typeface="Calibri"/>
            </a:endParaRPr>
          </a:p>
        </p:txBody>
      </p:sp>
      <p:pic>
        <p:nvPicPr>
          <p:cNvPr id="1028" name="Picture 4" descr="Pagina de produtos natura - Community | Facebook">
            <a:extLst>
              <a:ext uri="{FF2B5EF4-FFF2-40B4-BE49-F238E27FC236}">
                <a16:creationId xmlns:a16="http://schemas.microsoft.com/office/drawing/2014/main" id="{1FB185C0-0215-4066-8FBF-5518C6A1585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4903"/>
          <a:stretch/>
        </p:blipFill>
        <p:spPr bwMode="auto">
          <a:xfrm>
            <a:off x="2141551" y="3010473"/>
            <a:ext cx="1072090" cy="13146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199DEFB-1944-4C16-86E0-1924A9BD358F}"/>
              </a:ext>
            </a:extLst>
          </p:cNvPr>
          <p:cNvPicPr>
            <a:picLocks noChangeAspect="1"/>
          </p:cNvPicPr>
          <p:nvPr/>
        </p:nvPicPr>
        <p:blipFill>
          <a:blip r:embed="rId27"/>
          <a:stretch>
            <a:fillRect/>
          </a:stretch>
        </p:blipFill>
        <p:spPr>
          <a:xfrm>
            <a:off x="895081" y="2383903"/>
            <a:ext cx="1167424" cy="706917"/>
          </a:xfrm>
          <a:prstGeom prst="rect">
            <a:avLst/>
          </a:prstGeom>
        </p:spPr>
      </p:pic>
      <p:pic>
        <p:nvPicPr>
          <p:cNvPr id="48" name="Picture 4" descr="Pagina de produtos natura - Community | Facebook">
            <a:extLst>
              <a:ext uri="{FF2B5EF4-FFF2-40B4-BE49-F238E27FC236}">
                <a16:creationId xmlns:a16="http://schemas.microsoft.com/office/drawing/2014/main" id="{B86B6A52-89FF-4439-AD61-0D6E9640A41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45097"/>
          <a:stretch/>
        </p:blipFill>
        <p:spPr bwMode="auto">
          <a:xfrm>
            <a:off x="1252594" y="3304156"/>
            <a:ext cx="810441" cy="816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ndo Das Marcas: JBS">
            <a:extLst>
              <a:ext uri="{FF2B5EF4-FFF2-40B4-BE49-F238E27FC236}">
                <a16:creationId xmlns:a16="http://schemas.microsoft.com/office/drawing/2014/main" id="{94B10F91-EFCC-478B-AB3D-5A735A65401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95644" y="4211944"/>
            <a:ext cx="1438073" cy="5695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A8C2E60-2807-4530-BC42-FE236FF55C4D}"/>
              </a:ext>
            </a:extLst>
          </p:cNvPr>
          <p:cNvPicPr>
            <a:picLocks noChangeAspect="1"/>
          </p:cNvPicPr>
          <p:nvPr/>
        </p:nvPicPr>
        <p:blipFill rotWithShape="1">
          <a:blip r:embed="rId29"/>
          <a:srcRect t="17391" b="28559"/>
          <a:stretch/>
        </p:blipFill>
        <p:spPr>
          <a:xfrm>
            <a:off x="2149397" y="5107875"/>
            <a:ext cx="1239732" cy="430244"/>
          </a:xfrm>
          <a:prstGeom prst="rect">
            <a:avLst/>
          </a:prstGeom>
        </p:spPr>
      </p:pic>
      <p:pic>
        <p:nvPicPr>
          <p:cNvPr id="1034" name="Picture 10" descr="Breton | Sofá Búzios">
            <a:extLst>
              <a:ext uri="{FF2B5EF4-FFF2-40B4-BE49-F238E27FC236}">
                <a16:creationId xmlns:a16="http://schemas.microsoft.com/office/drawing/2014/main" id="{AA93502F-34BE-4692-8F03-E021AFDE52AD}"/>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30343" b="24293"/>
          <a:stretch/>
        </p:blipFill>
        <p:spPr bwMode="auto">
          <a:xfrm>
            <a:off x="836551" y="5011711"/>
            <a:ext cx="1209738" cy="5487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MCHAM SP | Columbia Global Centers">
            <a:extLst>
              <a:ext uri="{FF2B5EF4-FFF2-40B4-BE49-F238E27FC236}">
                <a16:creationId xmlns:a16="http://schemas.microsoft.com/office/drawing/2014/main" id="{CEAD305E-FEE4-4E00-B290-5BE3BE7B9C51}"/>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30472" b="31658"/>
          <a:stretch/>
        </p:blipFill>
        <p:spPr bwMode="auto">
          <a:xfrm>
            <a:off x="9390971" y="3300527"/>
            <a:ext cx="908895" cy="3441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titled">
            <a:extLst>
              <a:ext uri="{FF2B5EF4-FFF2-40B4-BE49-F238E27FC236}">
                <a16:creationId xmlns:a16="http://schemas.microsoft.com/office/drawing/2014/main" id="{1ADF89E4-97B9-4A78-B5A0-B29193671F98}"/>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614912" y="2867956"/>
            <a:ext cx="1163819" cy="2733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Download Termolar Global Azul (fundo Transparente) - Termolar Logo PNG  Image with No Background - PNGkey.com">
            <a:extLst>
              <a:ext uri="{FF2B5EF4-FFF2-40B4-BE49-F238E27FC236}">
                <a16:creationId xmlns:a16="http://schemas.microsoft.com/office/drawing/2014/main" id="{5BA69400-76CD-48E3-872B-0825C5C8CA0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191011" y="5807876"/>
            <a:ext cx="1095405" cy="2677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3258F77-E427-4C53-9E80-26955FD40614}"/>
              </a:ext>
            </a:extLst>
          </p:cNvPr>
          <p:cNvPicPr>
            <a:picLocks noChangeAspect="1"/>
          </p:cNvPicPr>
          <p:nvPr/>
        </p:nvPicPr>
        <p:blipFill>
          <a:blip r:embed="rId34"/>
          <a:stretch>
            <a:fillRect/>
          </a:stretch>
        </p:blipFill>
        <p:spPr>
          <a:xfrm>
            <a:off x="1184688" y="5526220"/>
            <a:ext cx="826268" cy="826268"/>
          </a:xfrm>
          <a:prstGeom prst="rect">
            <a:avLst/>
          </a:prstGeom>
        </p:spPr>
      </p:pic>
    </p:spTree>
    <p:extLst>
      <p:ext uri="{BB962C8B-B14F-4D97-AF65-F5344CB8AC3E}">
        <p14:creationId xmlns:p14="http://schemas.microsoft.com/office/powerpoint/2010/main" val="140025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Shape 193"/>
          <p:cNvSpPr txBox="1">
            <a:spLocks noGrp="1"/>
          </p:cNvSpPr>
          <p:nvPr>
            <p:ph type="title"/>
          </p:nvPr>
        </p:nvSpPr>
        <p:spPr>
          <a:xfrm>
            <a:off x="512387" y="532428"/>
            <a:ext cx="11301984" cy="705716"/>
          </a:xfrm>
          <a:prstGeom prst="rect">
            <a:avLst/>
          </a:prstGeom>
          <a:noFill/>
          <a:ln>
            <a:noFill/>
          </a:ln>
        </p:spPr>
        <p:txBody>
          <a:bodyPr spcFirstLastPara="1" vert="horz" wrap="square" lIns="91425" tIns="45700" rIns="91425" bIns="45700" numCol="1" rtlCol="0" anchor="t" anchorCtr="0" compatLnSpc="1">
            <a:prstTxWarp prst="textNoShape">
              <a:avLst/>
            </a:prstTxWarp>
            <a:noAutofit/>
          </a:bodyPr>
          <a:lstStyle/>
          <a:p>
            <a:r>
              <a:rPr lang="en-US" dirty="0" err="1">
                <a:cs typeface="Calibri" panose="020F0502020204030204" pitchFamily="34" charset="0"/>
              </a:rPr>
              <a:t>Empresários</a:t>
            </a:r>
            <a:r>
              <a:rPr lang="en-US" dirty="0">
                <a:cs typeface="Calibri" panose="020F0502020204030204" pitchFamily="34" charset="0"/>
              </a:rPr>
              <a:t> </a:t>
            </a:r>
            <a:r>
              <a:rPr lang="en-US" dirty="0" err="1">
                <a:cs typeface="Calibri" panose="020F0502020204030204" pitchFamily="34" charset="0"/>
              </a:rPr>
              <a:t>devem</a:t>
            </a:r>
            <a:r>
              <a:rPr lang="en-US" dirty="0">
                <a:cs typeface="Calibri" panose="020F0502020204030204" pitchFamily="34" charset="0"/>
              </a:rPr>
              <a:t> </a:t>
            </a:r>
            <a:r>
              <a:rPr lang="en-US" dirty="0" err="1">
                <a:cs typeface="Calibri" panose="020F0502020204030204" pitchFamily="34" charset="0"/>
              </a:rPr>
              <a:t>estar</a:t>
            </a:r>
            <a:r>
              <a:rPr lang="en-US" dirty="0">
                <a:cs typeface="Calibri" panose="020F0502020204030204" pitchFamily="34" charset="0"/>
              </a:rPr>
              <a:t> </a:t>
            </a:r>
            <a:r>
              <a:rPr lang="en-US" dirty="0" err="1">
                <a:cs typeface="Calibri" panose="020F0502020204030204" pitchFamily="34" charset="0"/>
              </a:rPr>
              <a:t>atentos</a:t>
            </a:r>
            <a:r>
              <a:rPr lang="en-US" dirty="0">
                <a:cs typeface="Calibri" panose="020F0502020204030204" pitchFamily="34" charset="0"/>
              </a:rPr>
              <a:t> a </a:t>
            </a:r>
            <a:r>
              <a:rPr lang="en-US" dirty="0" err="1">
                <a:cs typeface="Calibri" panose="020F0502020204030204" pitchFamily="34" charset="0"/>
              </a:rPr>
              <a:t>oportunidades</a:t>
            </a:r>
            <a:r>
              <a:rPr lang="en-US" dirty="0">
                <a:cs typeface="Calibri" panose="020F0502020204030204" pitchFamily="34" charset="0"/>
              </a:rPr>
              <a:t> </a:t>
            </a:r>
            <a:r>
              <a:rPr lang="en-US" dirty="0" err="1">
                <a:cs typeface="Calibri" panose="020F0502020204030204" pitchFamily="34" charset="0"/>
              </a:rPr>
              <a:t>não</a:t>
            </a:r>
            <a:r>
              <a:rPr lang="en-US" dirty="0">
                <a:cs typeface="Calibri" panose="020F0502020204030204" pitchFamily="34" charset="0"/>
              </a:rPr>
              <a:t> </a:t>
            </a:r>
            <a:r>
              <a:rPr lang="en-US" dirty="0" err="1">
                <a:cs typeface="Calibri" panose="020F0502020204030204" pitchFamily="34" charset="0"/>
              </a:rPr>
              <a:t>só</a:t>
            </a:r>
            <a:r>
              <a:rPr lang="en-US" dirty="0">
                <a:cs typeface="Calibri" panose="020F0502020204030204" pitchFamily="34" charset="0"/>
              </a:rPr>
              <a:t> de </a:t>
            </a:r>
            <a:r>
              <a:rPr lang="en-US" dirty="0" err="1">
                <a:cs typeface="Calibri" panose="020F0502020204030204" pitchFamily="34" charset="0"/>
              </a:rPr>
              <a:t>exportação</a:t>
            </a:r>
            <a:r>
              <a:rPr lang="en-US" dirty="0">
                <a:cs typeface="Calibri" panose="020F0502020204030204" pitchFamily="34" charset="0"/>
              </a:rPr>
              <a:t> – “de dentro para fora”, mas </a:t>
            </a:r>
            <a:r>
              <a:rPr lang="en-US" dirty="0" err="1">
                <a:cs typeface="Calibri" panose="020F0502020204030204" pitchFamily="34" charset="0"/>
              </a:rPr>
              <a:t>também</a:t>
            </a:r>
            <a:r>
              <a:rPr lang="en-US" dirty="0">
                <a:cs typeface="Calibri" panose="020F0502020204030204" pitchFamily="34" charset="0"/>
              </a:rPr>
              <a:t> de “fora para dentro”</a:t>
            </a:r>
            <a:endParaRPr dirty="0">
              <a:cs typeface="Calibri" panose="020F0502020204030204" pitchFamily="34" charset="0"/>
            </a:endParaRPr>
          </a:p>
        </p:txBody>
      </p:sp>
      <p:sp>
        <p:nvSpPr>
          <p:cNvPr id="2" name="Text Placeholder 1"/>
          <p:cNvSpPr>
            <a:spLocks noGrp="1"/>
          </p:cNvSpPr>
          <p:nvPr>
            <p:ph type="body" sz="quarter" idx="12"/>
          </p:nvPr>
        </p:nvSpPr>
        <p:spPr/>
        <p:txBody>
          <a:bodyPr/>
          <a:lstStyle/>
          <a:p>
            <a:r>
              <a:rPr lang="en-US" dirty="0" err="1"/>
              <a:t>Contexto</a:t>
            </a:r>
            <a:r>
              <a:rPr lang="en-US" dirty="0"/>
              <a:t> Brasil</a:t>
            </a:r>
            <a:r>
              <a:rPr lang="en-US" b="0" dirty="0"/>
              <a:t>     </a:t>
            </a:r>
            <a:r>
              <a:rPr lang="en-US" b="0" dirty="0" err="1"/>
              <a:t>Internacionalização</a:t>
            </a:r>
            <a:r>
              <a:rPr lang="en-US" b="0" dirty="0"/>
              <a:t> de “Dentro para Fora” e de “Fora para Dentro”</a:t>
            </a:r>
            <a:endParaRPr lang="en-US" dirty="0"/>
          </a:p>
        </p:txBody>
      </p:sp>
      <p:cxnSp>
        <p:nvCxnSpPr>
          <p:cNvPr id="75" name="Straight Connector 19">
            <a:extLst>
              <a:ext uri="{FF2B5EF4-FFF2-40B4-BE49-F238E27FC236}">
                <a16:creationId xmlns:a16="http://schemas.microsoft.com/office/drawing/2014/main" id="{B2B54F24-6F84-4537-AA3E-A7F5A0516BA0}"/>
              </a:ext>
            </a:extLst>
          </p:cNvPr>
          <p:cNvCxnSpPr>
            <a:cxnSpLocks/>
          </p:cNvCxnSpPr>
          <p:nvPr/>
        </p:nvCxnSpPr>
        <p:spPr>
          <a:xfrm>
            <a:off x="2458343" y="3944037"/>
            <a:ext cx="8655148"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03090B7-676E-4D55-BD80-615A7447C8AB}"/>
              </a:ext>
            </a:extLst>
          </p:cNvPr>
          <p:cNvGrpSpPr/>
          <p:nvPr/>
        </p:nvGrpSpPr>
        <p:grpSpPr>
          <a:xfrm>
            <a:off x="703776" y="4202709"/>
            <a:ext cx="10557106" cy="2425494"/>
            <a:chOff x="703776" y="1498987"/>
            <a:chExt cx="10557106" cy="2425494"/>
          </a:xfrm>
        </p:grpSpPr>
        <p:sp>
          <p:nvSpPr>
            <p:cNvPr id="123" name="Rounded Rectangle 2">
              <a:extLst>
                <a:ext uri="{FF2B5EF4-FFF2-40B4-BE49-F238E27FC236}">
                  <a16:creationId xmlns:a16="http://schemas.microsoft.com/office/drawing/2014/main" id="{7AC0360C-447F-46E9-8C5A-DB98C30588E7}"/>
                </a:ext>
              </a:extLst>
            </p:cNvPr>
            <p:cNvSpPr/>
            <p:nvPr/>
          </p:nvSpPr>
          <p:spPr>
            <a:xfrm>
              <a:off x="4811463" y="3054593"/>
              <a:ext cx="2109692" cy="850203"/>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en-US" sz="1333" i="1" kern="0" dirty="0" err="1">
                  <a:solidFill>
                    <a:srgbClr val="000000"/>
                  </a:solidFill>
                  <a:latin typeface="Arial"/>
                  <a:sym typeface="Arial"/>
                </a:rPr>
                <a:t>Parcerias</a:t>
              </a:r>
              <a:r>
                <a:rPr lang="en-US" sz="1333" i="1" kern="0" dirty="0">
                  <a:solidFill>
                    <a:srgbClr val="000000"/>
                  </a:solidFill>
                  <a:latin typeface="Arial"/>
                  <a:sym typeface="Arial"/>
                </a:rPr>
                <a:t> </a:t>
              </a:r>
              <a:r>
                <a:rPr lang="en-US" sz="1333" i="1" kern="0" dirty="0" err="1">
                  <a:solidFill>
                    <a:srgbClr val="000000"/>
                  </a:solidFill>
                  <a:latin typeface="Arial"/>
                  <a:sym typeface="Arial"/>
                </a:rPr>
                <a:t>Estratégicas</a:t>
              </a:r>
              <a:r>
                <a:rPr lang="en-US" sz="1333" i="1" kern="0" dirty="0">
                  <a:solidFill>
                    <a:srgbClr val="000000"/>
                  </a:solidFill>
                  <a:latin typeface="Arial"/>
                  <a:sym typeface="Arial"/>
                </a:rPr>
                <a:t> para Innovation Lab</a:t>
              </a:r>
              <a:endParaRPr lang="pt-BR" sz="1333" i="1" kern="0" dirty="0">
                <a:solidFill>
                  <a:srgbClr val="000000"/>
                </a:solidFill>
                <a:latin typeface="Arial"/>
                <a:sym typeface="Arial"/>
              </a:endParaRPr>
            </a:p>
          </p:txBody>
        </p:sp>
        <p:pic>
          <p:nvPicPr>
            <p:cNvPr id="124" name="Picture 10">
              <a:extLst>
                <a:ext uri="{FF2B5EF4-FFF2-40B4-BE49-F238E27FC236}">
                  <a16:creationId xmlns:a16="http://schemas.microsoft.com/office/drawing/2014/main" id="{242C66D6-7B55-450F-A522-3EBF45BEC86D}"/>
                </a:ext>
              </a:extLst>
            </p:cNvPr>
            <p:cNvPicPr>
              <a:picLocks noChangeAspect="1"/>
            </p:cNvPicPr>
            <p:nvPr/>
          </p:nvPicPr>
          <p:blipFill>
            <a:blip r:embed="rId3"/>
            <a:stretch>
              <a:fillRect/>
            </a:stretch>
          </p:blipFill>
          <p:spPr>
            <a:xfrm>
              <a:off x="5296732" y="2693862"/>
              <a:ext cx="1246515" cy="371641"/>
            </a:xfrm>
            <a:prstGeom prst="rect">
              <a:avLst/>
            </a:prstGeom>
          </p:spPr>
        </p:pic>
        <p:pic>
          <p:nvPicPr>
            <p:cNvPr id="126" name="Picture 4">
              <a:extLst>
                <a:ext uri="{FF2B5EF4-FFF2-40B4-BE49-F238E27FC236}">
                  <a16:creationId xmlns:a16="http://schemas.microsoft.com/office/drawing/2014/main" id="{39899328-2E2B-40EA-9224-09BBBE0788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750" y="1498987"/>
              <a:ext cx="553119" cy="322685"/>
            </a:xfrm>
            <a:prstGeom prst="rect">
              <a:avLst/>
            </a:prstGeom>
            <a:noFill/>
            <a:extLst>
              <a:ext uri="{909E8E84-426E-40DD-AFC4-6F175D3DCCD1}">
                <a14:hiddenFill xmlns:a14="http://schemas.microsoft.com/office/drawing/2010/main">
                  <a:solidFill>
                    <a:srgbClr val="FFFFFF"/>
                  </a:solidFill>
                </a14:hiddenFill>
              </a:ext>
            </a:extLst>
          </p:spPr>
        </p:pic>
        <p:sp>
          <p:nvSpPr>
            <p:cNvPr id="127" name="Rounded Rectangle 2">
              <a:extLst>
                <a:ext uri="{FF2B5EF4-FFF2-40B4-BE49-F238E27FC236}">
                  <a16:creationId xmlns:a16="http://schemas.microsoft.com/office/drawing/2014/main" id="{8A903C48-E111-4374-B1B0-B0ED9BF4F0B0}"/>
                </a:ext>
              </a:extLst>
            </p:cNvPr>
            <p:cNvSpPr/>
            <p:nvPr/>
          </p:nvSpPr>
          <p:spPr>
            <a:xfrm>
              <a:off x="5198329" y="1938089"/>
              <a:ext cx="1411656" cy="379331"/>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err="1">
                  <a:solidFill>
                    <a:srgbClr val="000000"/>
                  </a:solidFill>
                  <a:latin typeface="Arial"/>
                  <a:sym typeface="Arial"/>
                </a:rPr>
                <a:t>Co-criação</a:t>
              </a:r>
              <a:r>
                <a:rPr lang="pt-BR" sz="1200" i="1" kern="0" dirty="0">
                  <a:solidFill>
                    <a:srgbClr val="000000"/>
                  </a:solidFill>
                  <a:latin typeface="Arial"/>
                  <a:sym typeface="Arial"/>
                </a:rPr>
                <a:t> de Programa</a:t>
              </a:r>
            </a:p>
          </p:txBody>
        </p:sp>
        <p:sp>
          <p:nvSpPr>
            <p:cNvPr id="112" name="Rounded Rectangle 2">
              <a:extLst>
                <a:ext uri="{FF2B5EF4-FFF2-40B4-BE49-F238E27FC236}">
                  <a16:creationId xmlns:a16="http://schemas.microsoft.com/office/drawing/2014/main" id="{4D17B242-5846-4EB5-BB0C-E3EC99BAB3B5}"/>
                </a:ext>
              </a:extLst>
            </p:cNvPr>
            <p:cNvSpPr/>
            <p:nvPr/>
          </p:nvSpPr>
          <p:spPr>
            <a:xfrm>
              <a:off x="2674776" y="3068981"/>
              <a:ext cx="2110099"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err="1">
                  <a:solidFill>
                    <a:srgbClr val="000000"/>
                  </a:solidFill>
                  <a:latin typeface="Arial"/>
                  <a:sym typeface="Arial"/>
                </a:rPr>
                <a:t>Crowdsourcing</a:t>
              </a:r>
              <a:r>
                <a:rPr lang="pt-BR" sz="1333" i="1" kern="0" dirty="0">
                  <a:solidFill>
                    <a:srgbClr val="000000"/>
                  </a:solidFill>
                  <a:latin typeface="Arial"/>
                  <a:sym typeface="Arial"/>
                </a:rPr>
                <a:t> de Soluções para Turismo</a:t>
              </a:r>
            </a:p>
          </p:txBody>
        </p:sp>
        <p:pic>
          <p:nvPicPr>
            <p:cNvPr id="113" name="Picture 2">
              <a:extLst>
                <a:ext uri="{FF2B5EF4-FFF2-40B4-BE49-F238E27FC236}">
                  <a16:creationId xmlns:a16="http://schemas.microsoft.com/office/drawing/2014/main" id="{65A5B6BC-6D0E-493E-880C-35AC0D53D8FB}"/>
                </a:ext>
              </a:extLst>
            </p:cNvPr>
            <p:cNvPicPr>
              <a:picLocks noChangeAspect="1"/>
            </p:cNvPicPr>
            <p:nvPr/>
          </p:nvPicPr>
          <p:blipFill>
            <a:blip r:embed="rId5"/>
            <a:stretch>
              <a:fillRect/>
            </a:stretch>
          </p:blipFill>
          <p:spPr>
            <a:xfrm>
              <a:off x="3425644" y="2582800"/>
              <a:ext cx="613081" cy="520115"/>
            </a:xfrm>
            <a:prstGeom prst="rect">
              <a:avLst/>
            </a:prstGeom>
          </p:spPr>
        </p:pic>
        <p:pic>
          <p:nvPicPr>
            <p:cNvPr id="114" name="Picture 2" descr="Brasil Nordeste - Intersolar Summit">
              <a:extLst>
                <a:ext uri="{FF2B5EF4-FFF2-40B4-BE49-F238E27FC236}">
                  <a16:creationId xmlns:a16="http://schemas.microsoft.com/office/drawing/2014/main" id="{82D52467-1619-49F5-96C7-4F6ECC5FBA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6887" y="1508717"/>
              <a:ext cx="1103621" cy="412019"/>
            </a:xfrm>
            <a:prstGeom prst="rect">
              <a:avLst/>
            </a:prstGeom>
            <a:noFill/>
            <a:extLst>
              <a:ext uri="{909E8E84-426E-40DD-AFC4-6F175D3DCCD1}">
                <a14:hiddenFill xmlns:a14="http://schemas.microsoft.com/office/drawing/2010/main">
                  <a:solidFill>
                    <a:srgbClr val="FFFFFF"/>
                  </a:solidFill>
                </a14:hiddenFill>
              </a:ext>
            </a:extLst>
          </p:spPr>
        </p:pic>
        <p:sp>
          <p:nvSpPr>
            <p:cNvPr id="116" name="Rounded Rectangle 2">
              <a:extLst>
                <a:ext uri="{FF2B5EF4-FFF2-40B4-BE49-F238E27FC236}">
                  <a16:creationId xmlns:a16="http://schemas.microsoft.com/office/drawing/2014/main" id="{BCC4B68A-7A7B-4B1B-9B69-530DCCFEAF74}"/>
                </a:ext>
              </a:extLst>
            </p:cNvPr>
            <p:cNvSpPr/>
            <p:nvPr/>
          </p:nvSpPr>
          <p:spPr>
            <a:xfrm>
              <a:off x="2968777" y="2018540"/>
              <a:ext cx="1476345" cy="299848"/>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a:solidFill>
                    <a:srgbClr val="000000"/>
                  </a:solidFill>
                  <a:latin typeface="Arial"/>
                  <a:sym typeface="Arial"/>
                </a:rPr>
                <a:t>Benchmarking</a:t>
              </a:r>
            </a:p>
          </p:txBody>
        </p:sp>
        <p:sp>
          <p:nvSpPr>
            <p:cNvPr id="99" name="Rounded Rectangle 2">
              <a:extLst>
                <a:ext uri="{FF2B5EF4-FFF2-40B4-BE49-F238E27FC236}">
                  <a16:creationId xmlns:a16="http://schemas.microsoft.com/office/drawing/2014/main" id="{35F67387-25F2-4021-8678-8050802AB794}"/>
                </a:ext>
              </a:extLst>
            </p:cNvPr>
            <p:cNvSpPr/>
            <p:nvPr/>
          </p:nvSpPr>
          <p:spPr>
            <a:xfrm>
              <a:off x="9151190" y="3026562"/>
              <a:ext cx="2109692"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Novas Ideias</a:t>
              </a:r>
            </a:p>
            <a:p>
              <a:pPr algn="ctr" defTabSz="1219170" fontAlgn="auto">
                <a:spcBef>
                  <a:spcPts val="0"/>
                </a:spcBef>
                <a:spcAft>
                  <a:spcPts val="0"/>
                </a:spcAft>
                <a:buClr>
                  <a:srgbClr val="000000"/>
                </a:buClr>
              </a:pPr>
              <a:r>
                <a:rPr lang="pt-BR" sz="1333" i="1" kern="0" dirty="0">
                  <a:solidFill>
                    <a:srgbClr val="000000"/>
                  </a:solidFill>
                  <a:latin typeface="Arial"/>
                  <a:sym typeface="Arial"/>
                </a:rPr>
                <a:t>de Negócio</a:t>
              </a:r>
            </a:p>
          </p:txBody>
        </p:sp>
        <p:pic>
          <p:nvPicPr>
            <p:cNvPr id="101" name="Picture 7">
              <a:extLst>
                <a:ext uri="{FF2B5EF4-FFF2-40B4-BE49-F238E27FC236}">
                  <a16:creationId xmlns:a16="http://schemas.microsoft.com/office/drawing/2014/main" id="{3EE956EA-BA5C-4ECF-B8FF-B520F123E877}"/>
                </a:ext>
              </a:extLst>
            </p:cNvPr>
            <p:cNvPicPr>
              <a:picLocks noChangeAspect="1"/>
            </p:cNvPicPr>
            <p:nvPr/>
          </p:nvPicPr>
          <p:blipFill>
            <a:blip r:embed="rId7"/>
            <a:stretch>
              <a:fillRect/>
            </a:stretch>
          </p:blipFill>
          <p:spPr>
            <a:xfrm>
              <a:off x="9877385" y="2440119"/>
              <a:ext cx="748985" cy="661235"/>
            </a:xfrm>
            <a:prstGeom prst="rect">
              <a:avLst/>
            </a:prstGeom>
          </p:spPr>
        </p:pic>
        <p:pic>
          <p:nvPicPr>
            <p:cNvPr id="102" name="Picture 13">
              <a:extLst>
                <a:ext uri="{FF2B5EF4-FFF2-40B4-BE49-F238E27FC236}">
                  <a16:creationId xmlns:a16="http://schemas.microsoft.com/office/drawing/2014/main" id="{3FBACC1B-8A3D-431B-A6EF-E4AAE3FC89FA}"/>
                </a:ext>
              </a:extLst>
            </p:cNvPr>
            <p:cNvPicPr>
              <a:picLocks noChangeAspect="1"/>
            </p:cNvPicPr>
            <p:nvPr/>
          </p:nvPicPr>
          <p:blipFill>
            <a:blip r:embed="rId8"/>
            <a:stretch>
              <a:fillRect/>
            </a:stretch>
          </p:blipFill>
          <p:spPr>
            <a:xfrm>
              <a:off x="9768462" y="1521121"/>
              <a:ext cx="859847" cy="609059"/>
            </a:xfrm>
            <a:prstGeom prst="rect">
              <a:avLst/>
            </a:prstGeom>
          </p:spPr>
        </p:pic>
        <p:sp>
          <p:nvSpPr>
            <p:cNvPr id="94" name="Rounded Rectangle 2">
              <a:extLst>
                <a:ext uri="{FF2B5EF4-FFF2-40B4-BE49-F238E27FC236}">
                  <a16:creationId xmlns:a16="http://schemas.microsoft.com/office/drawing/2014/main" id="{5BA892CD-626E-43C1-90E8-1171754E649F}"/>
                </a:ext>
              </a:extLst>
            </p:cNvPr>
            <p:cNvSpPr/>
            <p:nvPr/>
          </p:nvSpPr>
          <p:spPr>
            <a:xfrm>
              <a:off x="6985929" y="3041307"/>
              <a:ext cx="2109692"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Transferência de </a:t>
              </a:r>
            </a:p>
            <a:p>
              <a:pPr algn="ctr" defTabSz="1219170" fontAlgn="auto">
                <a:spcBef>
                  <a:spcPts val="0"/>
                </a:spcBef>
                <a:spcAft>
                  <a:spcPts val="0"/>
                </a:spcAft>
                <a:buClr>
                  <a:srgbClr val="000000"/>
                </a:buClr>
              </a:pPr>
              <a:r>
                <a:rPr lang="pt-BR" sz="1333" i="1" kern="0" dirty="0">
                  <a:solidFill>
                    <a:srgbClr val="000000"/>
                  </a:solidFill>
                  <a:latin typeface="Arial"/>
                  <a:sym typeface="Arial"/>
                </a:rPr>
                <a:t>know-how</a:t>
              </a:r>
            </a:p>
          </p:txBody>
        </p:sp>
        <p:pic>
          <p:nvPicPr>
            <p:cNvPr id="95" name="Picture 1">
              <a:extLst>
                <a:ext uri="{FF2B5EF4-FFF2-40B4-BE49-F238E27FC236}">
                  <a16:creationId xmlns:a16="http://schemas.microsoft.com/office/drawing/2014/main" id="{3BFD106E-323D-4217-B1BB-0589D5143B31}"/>
                </a:ext>
              </a:extLst>
            </p:cNvPr>
            <p:cNvPicPr>
              <a:picLocks noChangeAspect="1"/>
            </p:cNvPicPr>
            <p:nvPr/>
          </p:nvPicPr>
          <p:blipFill>
            <a:blip r:embed="rId9"/>
            <a:stretch>
              <a:fillRect/>
            </a:stretch>
          </p:blipFill>
          <p:spPr>
            <a:xfrm>
              <a:off x="7503258" y="1613984"/>
              <a:ext cx="1032613" cy="173675"/>
            </a:xfrm>
            <a:prstGeom prst="rect">
              <a:avLst/>
            </a:prstGeom>
          </p:spPr>
        </p:pic>
        <p:pic>
          <p:nvPicPr>
            <p:cNvPr id="96" name="Picture 11">
              <a:extLst>
                <a:ext uri="{FF2B5EF4-FFF2-40B4-BE49-F238E27FC236}">
                  <a16:creationId xmlns:a16="http://schemas.microsoft.com/office/drawing/2014/main" id="{5668997D-B43D-4F64-8E7A-16334CA0AD49}"/>
                </a:ext>
              </a:extLst>
            </p:cNvPr>
            <p:cNvPicPr>
              <a:picLocks noChangeAspect="1"/>
            </p:cNvPicPr>
            <p:nvPr/>
          </p:nvPicPr>
          <p:blipFill rotWithShape="1">
            <a:blip r:embed="rId10"/>
            <a:srcRect t="15868" b="18710"/>
            <a:stretch/>
          </p:blipFill>
          <p:spPr>
            <a:xfrm>
              <a:off x="7545478" y="2658091"/>
              <a:ext cx="1003292" cy="367568"/>
            </a:xfrm>
            <a:prstGeom prst="rect">
              <a:avLst/>
            </a:prstGeom>
          </p:spPr>
        </p:pic>
        <p:sp>
          <p:nvSpPr>
            <p:cNvPr id="97" name="Rounded Rectangle 2">
              <a:extLst>
                <a:ext uri="{FF2B5EF4-FFF2-40B4-BE49-F238E27FC236}">
                  <a16:creationId xmlns:a16="http://schemas.microsoft.com/office/drawing/2014/main" id="{06D1162F-270A-43E0-B05B-9F9E7FFD8797}"/>
                </a:ext>
              </a:extLst>
            </p:cNvPr>
            <p:cNvSpPr/>
            <p:nvPr/>
          </p:nvSpPr>
          <p:spPr>
            <a:xfrm>
              <a:off x="7271441" y="2016437"/>
              <a:ext cx="1411656" cy="299848"/>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a:solidFill>
                    <a:srgbClr val="000000"/>
                  </a:solidFill>
                  <a:latin typeface="Arial"/>
                  <a:sym typeface="Arial"/>
                </a:rPr>
                <a:t>Capacitação</a:t>
              </a:r>
            </a:p>
          </p:txBody>
        </p:sp>
        <p:grpSp>
          <p:nvGrpSpPr>
            <p:cNvPr id="79" name="Group 17">
              <a:extLst>
                <a:ext uri="{FF2B5EF4-FFF2-40B4-BE49-F238E27FC236}">
                  <a16:creationId xmlns:a16="http://schemas.microsoft.com/office/drawing/2014/main" id="{84C8D5D2-BDC8-4338-9F37-5F58F4BDFC80}"/>
                </a:ext>
              </a:extLst>
            </p:cNvPr>
            <p:cNvGrpSpPr/>
            <p:nvPr/>
          </p:nvGrpSpPr>
          <p:grpSpPr>
            <a:xfrm>
              <a:off x="703776" y="1706954"/>
              <a:ext cx="1613225" cy="1683690"/>
              <a:chOff x="349664" y="917640"/>
              <a:chExt cx="1610402" cy="1680742"/>
            </a:xfrm>
          </p:grpSpPr>
          <p:sp>
            <p:nvSpPr>
              <p:cNvPr id="82" name="Arrow: Curved Up 74">
                <a:extLst>
                  <a:ext uri="{FF2B5EF4-FFF2-40B4-BE49-F238E27FC236}">
                    <a16:creationId xmlns:a16="http://schemas.microsoft.com/office/drawing/2014/main" id="{A074A0A8-1880-407E-9338-68195EE0883F}"/>
                  </a:ext>
                </a:extLst>
              </p:cNvPr>
              <p:cNvSpPr/>
              <p:nvPr/>
            </p:nvSpPr>
            <p:spPr>
              <a:xfrm rot="13670575" flipH="1">
                <a:off x="673184" y="1611444"/>
                <a:ext cx="1254663" cy="719214"/>
              </a:xfrm>
              <a:prstGeom prst="curvedUpArrow">
                <a:avLst>
                  <a:gd name="adj1" fmla="val 25000"/>
                  <a:gd name="adj2" fmla="val 83856"/>
                  <a:gd name="adj3" fmla="val 25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237061" indent="-237061" algn="ctr" defTabSz="1219170">
                  <a:lnSpc>
                    <a:spcPct val="80000"/>
                  </a:lnSpc>
                  <a:buFont typeface="Arial" pitchFamily="34" charset="0"/>
                  <a:buChar char="•"/>
                  <a:defRPr/>
                </a:pPr>
                <a:endParaRPr lang="pt-BR" sz="1467" b="1" dirty="0">
                  <a:solidFill>
                    <a:srgbClr val="FFFFFF"/>
                  </a:solidFill>
                  <a:latin typeface="Calibri"/>
                  <a:sym typeface="Arial"/>
                </a:endParaRPr>
              </a:p>
            </p:txBody>
          </p:sp>
          <p:sp>
            <p:nvSpPr>
              <p:cNvPr id="83" name="Rectangle 2">
                <a:extLst>
                  <a:ext uri="{FF2B5EF4-FFF2-40B4-BE49-F238E27FC236}">
                    <a16:creationId xmlns:a16="http://schemas.microsoft.com/office/drawing/2014/main" id="{F24BE21E-E019-439B-9765-91E96B04A9BA}"/>
                  </a:ext>
                </a:extLst>
              </p:cNvPr>
              <p:cNvSpPr txBox="1">
                <a:spLocks noChangeArrowheads="1"/>
              </p:cNvSpPr>
              <p:nvPr/>
            </p:nvSpPr>
            <p:spPr bwMode="auto">
              <a:xfrm>
                <a:off x="349664" y="917640"/>
                <a:ext cx="1610402" cy="42248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l" rtl="0" eaLnBrk="1" fontAlgn="base" hangingPunct="1">
                  <a:spcBef>
                    <a:spcPct val="0"/>
                  </a:spcBef>
                  <a:spcAft>
                    <a:spcPct val="0"/>
                  </a:spcAft>
                  <a:defRPr sz="1300" b="1" kern="1200">
                    <a:solidFill>
                      <a:schemeClr val="tx1"/>
                    </a:solidFill>
                    <a:latin typeface="Calibri" pitchFamily="34" charset="0"/>
                    <a:ea typeface="+mj-ea"/>
                    <a:cs typeface="+mj-cs"/>
                  </a:defRPr>
                </a:lvl1pPr>
                <a:lvl2pPr algn="l" rtl="0" eaLnBrk="1" fontAlgn="base" hangingPunct="1">
                  <a:spcBef>
                    <a:spcPct val="0"/>
                  </a:spcBef>
                  <a:spcAft>
                    <a:spcPct val="0"/>
                  </a:spcAft>
                  <a:defRPr sz="2000" b="1">
                    <a:solidFill>
                      <a:schemeClr val="bg1"/>
                    </a:solidFill>
                    <a:latin typeface="Trebuchet MS" pitchFamily="34" charset="0"/>
                  </a:defRPr>
                </a:lvl2pPr>
                <a:lvl3pPr algn="l" rtl="0" eaLnBrk="1" fontAlgn="base" hangingPunct="1">
                  <a:spcBef>
                    <a:spcPct val="0"/>
                  </a:spcBef>
                  <a:spcAft>
                    <a:spcPct val="0"/>
                  </a:spcAft>
                  <a:defRPr sz="2000" b="1">
                    <a:solidFill>
                      <a:schemeClr val="bg1"/>
                    </a:solidFill>
                    <a:latin typeface="Trebuchet MS" pitchFamily="34" charset="0"/>
                  </a:defRPr>
                </a:lvl3pPr>
                <a:lvl4pPr algn="l" rtl="0" eaLnBrk="1" fontAlgn="base" hangingPunct="1">
                  <a:spcBef>
                    <a:spcPct val="0"/>
                  </a:spcBef>
                  <a:spcAft>
                    <a:spcPct val="0"/>
                  </a:spcAft>
                  <a:defRPr sz="2000" b="1">
                    <a:solidFill>
                      <a:schemeClr val="bg1"/>
                    </a:solidFill>
                    <a:latin typeface="Trebuchet MS" pitchFamily="34" charset="0"/>
                  </a:defRPr>
                </a:lvl4pPr>
                <a:lvl5pPr algn="l" rtl="0" eaLnBrk="1" fontAlgn="base" hangingPunct="1">
                  <a:spcBef>
                    <a:spcPct val="0"/>
                  </a:spcBef>
                  <a:spcAft>
                    <a:spcPct val="0"/>
                  </a:spcAft>
                  <a:defRPr sz="2000" b="1">
                    <a:solidFill>
                      <a:schemeClr val="bg1"/>
                    </a:solidFill>
                    <a:latin typeface="Trebuchet MS" pitchFamily="34" charset="0"/>
                  </a:defRPr>
                </a:lvl5pPr>
                <a:lvl6pPr marL="457200" algn="l" rtl="0" eaLnBrk="1" fontAlgn="base" hangingPunct="1">
                  <a:spcBef>
                    <a:spcPct val="0"/>
                  </a:spcBef>
                  <a:spcAft>
                    <a:spcPct val="0"/>
                  </a:spcAft>
                  <a:defRPr sz="2000" b="1">
                    <a:solidFill>
                      <a:schemeClr val="accent2"/>
                    </a:solidFill>
                    <a:latin typeface="Calibri" pitchFamily="34" charset="0"/>
                  </a:defRPr>
                </a:lvl6pPr>
                <a:lvl7pPr marL="914400" algn="l" rtl="0" eaLnBrk="1" fontAlgn="base" hangingPunct="1">
                  <a:spcBef>
                    <a:spcPct val="0"/>
                  </a:spcBef>
                  <a:spcAft>
                    <a:spcPct val="0"/>
                  </a:spcAft>
                  <a:defRPr sz="2000" b="1">
                    <a:solidFill>
                      <a:schemeClr val="accent2"/>
                    </a:solidFill>
                    <a:latin typeface="Calibri" pitchFamily="34" charset="0"/>
                  </a:defRPr>
                </a:lvl7pPr>
                <a:lvl8pPr marL="1371600" algn="l" rtl="0" eaLnBrk="1" fontAlgn="base" hangingPunct="1">
                  <a:spcBef>
                    <a:spcPct val="0"/>
                  </a:spcBef>
                  <a:spcAft>
                    <a:spcPct val="0"/>
                  </a:spcAft>
                  <a:defRPr sz="2000" b="1">
                    <a:solidFill>
                      <a:schemeClr val="accent2"/>
                    </a:solidFill>
                    <a:latin typeface="Calibri" pitchFamily="34" charset="0"/>
                  </a:defRPr>
                </a:lvl8pPr>
                <a:lvl9pPr marL="1828800" algn="l" rtl="0" eaLnBrk="1" fontAlgn="base" hangingPunct="1">
                  <a:spcBef>
                    <a:spcPct val="0"/>
                  </a:spcBef>
                  <a:spcAft>
                    <a:spcPct val="0"/>
                  </a:spcAft>
                  <a:defRPr sz="2000" b="1">
                    <a:solidFill>
                      <a:schemeClr val="accent2"/>
                    </a:solidFill>
                    <a:latin typeface="Calibri" pitchFamily="34" charset="0"/>
                  </a:defRPr>
                </a:lvl9pPr>
              </a:lstStyle>
              <a:p>
                <a:pPr algn="ctr" defTabSz="1219170">
                  <a:lnSpc>
                    <a:spcPct val="114000"/>
                  </a:lnSpc>
                  <a:defRPr/>
                </a:pPr>
                <a:r>
                  <a:rPr lang="pt-BR" sz="1600" dirty="0">
                    <a:solidFill>
                      <a:srgbClr val="C00000"/>
                    </a:solidFill>
                    <a:latin typeface="Calibri"/>
                    <a:sym typeface="Arial"/>
                  </a:rPr>
                  <a:t>De Fora para Dentro</a:t>
                </a:r>
              </a:p>
            </p:txBody>
          </p:sp>
        </p:grpSp>
      </p:grpSp>
      <p:grpSp>
        <p:nvGrpSpPr>
          <p:cNvPr id="4" name="Group 3">
            <a:extLst>
              <a:ext uri="{FF2B5EF4-FFF2-40B4-BE49-F238E27FC236}">
                <a16:creationId xmlns:a16="http://schemas.microsoft.com/office/drawing/2014/main" id="{A7F598E5-8CBA-4BB6-B48A-A2CCDCA0A6A3}"/>
              </a:ext>
            </a:extLst>
          </p:cNvPr>
          <p:cNvGrpSpPr/>
          <p:nvPr/>
        </p:nvGrpSpPr>
        <p:grpSpPr>
          <a:xfrm>
            <a:off x="708987" y="1608869"/>
            <a:ext cx="10545628" cy="2339855"/>
            <a:chOff x="708987" y="4128399"/>
            <a:chExt cx="10545628" cy="2339855"/>
          </a:xfrm>
        </p:grpSpPr>
        <p:sp>
          <p:nvSpPr>
            <p:cNvPr id="119" name="Rounded Rectangle 2">
              <a:extLst>
                <a:ext uri="{FF2B5EF4-FFF2-40B4-BE49-F238E27FC236}">
                  <a16:creationId xmlns:a16="http://schemas.microsoft.com/office/drawing/2014/main" id="{9E34E93B-4A71-4AF9-86E6-9231C84538BD}"/>
                </a:ext>
              </a:extLst>
            </p:cNvPr>
            <p:cNvSpPr/>
            <p:nvPr/>
          </p:nvSpPr>
          <p:spPr>
            <a:xfrm>
              <a:off x="4602729" y="5618051"/>
              <a:ext cx="2552728" cy="850203"/>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Hub de Internacionalização</a:t>
              </a:r>
            </a:p>
          </p:txBody>
        </p:sp>
        <p:pic>
          <p:nvPicPr>
            <p:cNvPr id="120" name="LOGO-ACATE-300pdi.jpg" descr="LOGO-ACATE-300pdi.jpg">
              <a:extLst>
                <a:ext uri="{FF2B5EF4-FFF2-40B4-BE49-F238E27FC236}">
                  <a16:creationId xmlns:a16="http://schemas.microsoft.com/office/drawing/2014/main" id="{3C58786E-6BA9-46E0-AB7C-F607B8ED9372}"/>
                </a:ext>
              </a:extLst>
            </p:cNvPr>
            <p:cNvPicPr>
              <a:picLocks noChangeAspect="1"/>
            </p:cNvPicPr>
            <p:nvPr/>
          </p:nvPicPr>
          <p:blipFill>
            <a:blip r:embed="rId11"/>
            <a:srcRect l="7217" t="27036" r="40437" b="30270"/>
            <a:stretch>
              <a:fillRect/>
            </a:stretch>
          </p:blipFill>
          <p:spPr>
            <a:xfrm>
              <a:off x="5426903" y="4280158"/>
              <a:ext cx="897917" cy="240455"/>
            </a:xfrm>
            <a:prstGeom prst="rect">
              <a:avLst/>
            </a:prstGeom>
            <a:ln w="12700">
              <a:miter lim="400000"/>
            </a:ln>
          </p:spPr>
        </p:pic>
        <p:pic>
          <p:nvPicPr>
            <p:cNvPr id="121" name="Picture 29">
              <a:extLst>
                <a:ext uri="{FF2B5EF4-FFF2-40B4-BE49-F238E27FC236}">
                  <a16:creationId xmlns:a16="http://schemas.microsoft.com/office/drawing/2014/main" id="{DAC6A4A3-6692-4D89-A11D-54AD505B2718}"/>
                </a:ext>
              </a:extLst>
            </p:cNvPr>
            <p:cNvPicPr>
              <a:picLocks noChangeAspect="1"/>
            </p:cNvPicPr>
            <p:nvPr/>
          </p:nvPicPr>
          <p:blipFill rotWithShape="1">
            <a:blip r:embed="rId12"/>
            <a:srcRect t="36469" b="23666"/>
            <a:stretch/>
          </p:blipFill>
          <p:spPr>
            <a:xfrm>
              <a:off x="5383413" y="5306816"/>
              <a:ext cx="1054864" cy="311235"/>
            </a:xfrm>
            <a:prstGeom prst="rect">
              <a:avLst/>
            </a:prstGeom>
          </p:spPr>
        </p:pic>
        <p:sp>
          <p:nvSpPr>
            <p:cNvPr id="122" name="Rounded Rectangle 2">
              <a:extLst>
                <a:ext uri="{FF2B5EF4-FFF2-40B4-BE49-F238E27FC236}">
                  <a16:creationId xmlns:a16="http://schemas.microsoft.com/office/drawing/2014/main" id="{376E3079-5B25-4B15-BED4-FB7AD8784C15}"/>
                </a:ext>
              </a:extLst>
            </p:cNvPr>
            <p:cNvSpPr/>
            <p:nvPr/>
          </p:nvSpPr>
          <p:spPr>
            <a:xfrm>
              <a:off x="4722009" y="4676254"/>
              <a:ext cx="2377672" cy="297991"/>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a:solidFill>
                    <a:srgbClr val="000000"/>
                  </a:solidFill>
                  <a:latin typeface="Arial"/>
                  <a:sym typeface="Arial"/>
                </a:rPr>
                <a:t>Hub de Internacionalização</a:t>
              </a:r>
            </a:p>
          </p:txBody>
        </p:sp>
        <p:sp>
          <p:nvSpPr>
            <p:cNvPr id="107" name="Rounded Rectangle 2">
              <a:extLst>
                <a:ext uri="{FF2B5EF4-FFF2-40B4-BE49-F238E27FC236}">
                  <a16:creationId xmlns:a16="http://schemas.microsoft.com/office/drawing/2014/main" id="{9FCCCD11-DEF3-4DD2-AD4A-F7007C065596}"/>
                </a:ext>
              </a:extLst>
            </p:cNvPr>
            <p:cNvSpPr/>
            <p:nvPr/>
          </p:nvSpPr>
          <p:spPr>
            <a:xfrm>
              <a:off x="2630729" y="5604954"/>
              <a:ext cx="2109692"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P&amp;D</a:t>
              </a:r>
            </a:p>
          </p:txBody>
        </p:sp>
        <p:pic>
          <p:nvPicPr>
            <p:cNvPr id="109" name="Picture 15">
              <a:extLst>
                <a:ext uri="{FF2B5EF4-FFF2-40B4-BE49-F238E27FC236}">
                  <a16:creationId xmlns:a16="http://schemas.microsoft.com/office/drawing/2014/main" id="{506751F2-0866-4E5C-BA07-B7A81F248DFF}"/>
                </a:ext>
              </a:extLst>
            </p:cNvPr>
            <p:cNvPicPr>
              <a:picLocks noChangeAspect="1"/>
            </p:cNvPicPr>
            <p:nvPr/>
          </p:nvPicPr>
          <p:blipFill rotWithShape="1">
            <a:blip r:embed="rId13"/>
            <a:srcRect l="16766" t="9505" r="13015" b="12727"/>
            <a:stretch/>
          </p:blipFill>
          <p:spPr>
            <a:xfrm>
              <a:off x="3400752" y="4128399"/>
              <a:ext cx="650499" cy="473344"/>
            </a:xfrm>
            <a:prstGeom prst="rect">
              <a:avLst/>
            </a:prstGeom>
          </p:spPr>
        </p:pic>
        <p:pic>
          <p:nvPicPr>
            <p:cNvPr id="110" name="Picture 16">
              <a:extLst>
                <a:ext uri="{FF2B5EF4-FFF2-40B4-BE49-F238E27FC236}">
                  <a16:creationId xmlns:a16="http://schemas.microsoft.com/office/drawing/2014/main" id="{79B9C97B-549C-420E-BA6F-384F2B814F7E}"/>
                </a:ext>
              </a:extLst>
            </p:cNvPr>
            <p:cNvPicPr>
              <a:picLocks noChangeAspect="1"/>
            </p:cNvPicPr>
            <p:nvPr/>
          </p:nvPicPr>
          <p:blipFill rotWithShape="1">
            <a:blip r:embed="rId14"/>
            <a:srcRect t="13508" b="19094"/>
            <a:stretch/>
          </p:blipFill>
          <p:spPr>
            <a:xfrm>
              <a:off x="3223873" y="5242361"/>
              <a:ext cx="1006636" cy="376415"/>
            </a:xfrm>
            <a:prstGeom prst="rect">
              <a:avLst/>
            </a:prstGeom>
          </p:spPr>
        </p:pic>
        <p:sp>
          <p:nvSpPr>
            <p:cNvPr id="111" name="Rounded Rectangle 2">
              <a:extLst>
                <a:ext uri="{FF2B5EF4-FFF2-40B4-BE49-F238E27FC236}">
                  <a16:creationId xmlns:a16="http://schemas.microsoft.com/office/drawing/2014/main" id="{619C1C6B-44A4-400B-9F86-D09D22A8CFF4}"/>
                </a:ext>
              </a:extLst>
            </p:cNvPr>
            <p:cNvSpPr/>
            <p:nvPr/>
          </p:nvSpPr>
          <p:spPr>
            <a:xfrm>
              <a:off x="2919486" y="4673848"/>
              <a:ext cx="1623981" cy="299848"/>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a:solidFill>
                    <a:srgbClr val="000000"/>
                  </a:solidFill>
                  <a:latin typeface="Arial"/>
                  <a:sym typeface="Arial"/>
                </a:rPr>
                <a:t>Hubs de Inovação</a:t>
              </a:r>
            </a:p>
          </p:txBody>
        </p:sp>
        <p:sp>
          <p:nvSpPr>
            <p:cNvPr id="100" name="Rounded Rectangle 2">
              <a:extLst>
                <a:ext uri="{FF2B5EF4-FFF2-40B4-BE49-F238E27FC236}">
                  <a16:creationId xmlns:a16="http://schemas.microsoft.com/office/drawing/2014/main" id="{CD5E0919-BE2A-43CB-8215-8D95F8FB682E}"/>
                </a:ext>
              </a:extLst>
            </p:cNvPr>
            <p:cNvSpPr/>
            <p:nvPr/>
          </p:nvSpPr>
          <p:spPr>
            <a:xfrm>
              <a:off x="7102897" y="5604953"/>
              <a:ext cx="2109692"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Parceria Estratégica</a:t>
              </a:r>
            </a:p>
          </p:txBody>
        </p:sp>
        <p:pic>
          <p:nvPicPr>
            <p:cNvPr id="103" name="Picture 58">
              <a:extLst>
                <a:ext uri="{FF2B5EF4-FFF2-40B4-BE49-F238E27FC236}">
                  <a16:creationId xmlns:a16="http://schemas.microsoft.com/office/drawing/2014/main" id="{1A356001-4A7F-46E8-99C3-0D208B027093}"/>
                </a:ext>
              </a:extLst>
            </p:cNvPr>
            <p:cNvPicPr>
              <a:picLocks noChangeAspect="1"/>
            </p:cNvPicPr>
            <p:nvPr/>
          </p:nvPicPr>
          <p:blipFill>
            <a:blip r:embed="rId15"/>
            <a:stretch>
              <a:fillRect/>
            </a:stretch>
          </p:blipFill>
          <p:spPr>
            <a:xfrm>
              <a:off x="9854053" y="4221575"/>
              <a:ext cx="658705" cy="234455"/>
            </a:xfrm>
            <a:prstGeom prst="rect">
              <a:avLst/>
            </a:prstGeom>
          </p:spPr>
        </p:pic>
        <p:pic>
          <p:nvPicPr>
            <p:cNvPr id="104" name="Picture 68">
              <a:extLst>
                <a:ext uri="{FF2B5EF4-FFF2-40B4-BE49-F238E27FC236}">
                  <a16:creationId xmlns:a16="http://schemas.microsoft.com/office/drawing/2014/main" id="{B235CD62-51F3-4B04-91DD-A0081581882F}"/>
                </a:ext>
              </a:extLst>
            </p:cNvPr>
            <p:cNvPicPr>
              <a:picLocks noChangeAspect="1"/>
            </p:cNvPicPr>
            <p:nvPr/>
          </p:nvPicPr>
          <p:blipFill>
            <a:blip r:embed="rId16"/>
            <a:stretch>
              <a:fillRect/>
            </a:stretch>
          </p:blipFill>
          <p:spPr>
            <a:xfrm>
              <a:off x="7796601" y="5365753"/>
              <a:ext cx="688737" cy="171419"/>
            </a:xfrm>
            <a:prstGeom prst="rect">
              <a:avLst/>
            </a:prstGeom>
          </p:spPr>
        </p:pic>
        <p:sp>
          <p:nvSpPr>
            <p:cNvPr id="105" name="Rounded Rectangle 2">
              <a:extLst>
                <a:ext uri="{FF2B5EF4-FFF2-40B4-BE49-F238E27FC236}">
                  <a16:creationId xmlns:a16="http://schemas.microsoft.com/office/drawing/2014/main" id="{B61141F2-0C8C-41D8-8804-69B0BC9845A4}"/>
                </a:ext>
              </a:extLst>
            </p:cNvPr>
            <p:cNvSpPr/>
            <p:nvPr/>
          </p:nvSpPr>
          <p:spPr>
            <a:xfrm>
              <a:off x="9527318" y="4654580"/>
              <a:ext cx="1342135" cy="299848"/>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a:solidFill>
                    <a:srgbClr val="000000"/>
                  </a:solidFill>
                  <a:latin typeface="Arial"/>
                  <a:sym typeface="Arial"/>
                </a:rPr>
                <a:t>M&amp;A</a:t>
              </a:r>
            </a:p>
          </p:txBody>
        </p:sp>
        <p:sp>
          <p:nvSpPr>
            <p:cNvPr id="90" name="Rounded Rectangle 2">
              <a:extLst>
                <a:ext uri="{FF2B5EF4-FFF2-40B4-BE49-F238E27FC236}">
                  <a16:creationId xmlns:a16="http://schemas.microsoft.com/office/drawing/2014/main" id="{24E49D68-370A-48B4-B317-F074CBBA53B6}"/>
                </a:ext>
              </a:extLst>
            </p:cNvPr>
            <p:cNvSpPr/>
            <p:nvPr/>
          </p:nvSpPr>
          <p:spPr>
            <a:xfrm>
              <a:off x="9144923" y="5609255"/>
              <a:ext cx="2109692" cy="855500"/>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buClr>
                  <a:srgbClr val="000000"/>
                </a:buClr>
              </a:pPr>
              <a:r>
                <a:rPr lang="pt-BR" sz="1333" i="1" kern="0" dirty="0">
                  <a:solidFill>
                    <a:srgbClr val="000000"/>
                  </a:solidFill>
                  <a:latin typeface="Arial"/>
                  <a:sym typeface="Arial"/>
                </a:rPr>
                <a:t>Expansão de </a:t>
              </a:r>
            </a:p>
            <a:p>
              <a:pPr algn="ctr" defTabSz="1219170" fontAlgn="auto">
                <a:spcBef>
                  <a:spcPts val="0"/>
                </a:spcBef>
                <a:spcAft>
                  <a:spcPts val="0"/>
                </a:spcAft>
                <a:buClr>
                  <a:srgbClr val="000000"/>
                </a:buClr>
              </a:pPr>
              <a:r>
                <a:rPr lang="pt-BR" sz="1333" i="1" kern="0" dirty="0">
                  <a:solidFill>
                    <a:srgbClr val="000000"/>
                  </a:solidFill>
                  <a:latin typeface="Arial"/>
                  <a:sym typeface="Arial"/>
                </a:rPr>
                <a:t>Mercado</a:t>
              </a:r>
            </a:p>
          </p:txBody>
        </p:sp>
        <p:pic>
          <p:nvPicPr>
            <p:cNvPr id="91" name="Picture 2" descr="logo-apex-brasil - Swyft">
              <a:extLst>
                <a:ext uri="{FF2B5EF4-FFF2-40B4-BE49-F238E27FC236}">
                  <a16:creationId xmlns:a16="http://schemas.microsoft.com/office/drawing/2014/main" id="{717C9B74-A9E9-4966-95F9-ACEF7C5DD70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9697" y="4168420"/>
              <a:ext cx="895081" cy="31853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8" descr="Bella Gula - Home | Facebook">
              <a:extLst>
                <a:ext uri="{FF2B5EF4-FFF2-40B4-BE49-F238E27FC236}">
                  <a16:creationId xmlns:a16="http://schemas.microsoft.com/office/drawing/2014/main" id="{543AE1E1-A714-4D37-9924-44837B8EA65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59523" y="5221376"/>
              <a:ext cx="467224" cy="467224"/>
            </a:xfrm>
            <a:prstGeom prst="rect">
              <a:avLst/>
            </a:prstGeom>
            <a:noFill/>
            <a:extLst>
              <a:ext uri="{909E8E84-426E-40DD-AFC4-6F175D3DCCD1}">
                <a14:hiddenFill xmlns:a14="http://schemas.microsoft.com/office/drawing/2010/main">
                  <a:solidFill>
                    <a:srgbClr val="FFFFFF"/>
                  </a:solidFill>
                </a14:hiddenFill>
              </a:ext>
            </a:extLst>
          </p:spPr>
        </p:pic>
        <p:sp>
          <p:nvSpPr>
            <p:cNvPr id="93" name="Rounded Rectangle 2">
              <a:extLst>
                <a:ext uri="{FF2B5EF4-FFF2-40B4-BE49-F238E27FC236}">
                  <a16:creationId xmlns:a16="http://schemas.microsoft.com/office/drawing/2014/main" id="{F5202A42-136D-4878-B61A-E263B432209B}"/>
                </a:ext>
              </a:extLst>
            </p:cNvPr>
            <p:cNvSpPr/>
            <p:nvPr/>
          </p:nvSpPr>
          <p:spPr>
            <a:xfrm>
              <a:off x="7439276" y="4653815"/>
              <a:ext cx="1342133" cy="299848"/>
            </a:xfrm>
            <a:prstGeom prst="roundRect">
              <a:avLst>
                <a:gd name="adj" fmla="val 19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defTabSz="1219170" fontAlgn="auto">
                <a:spcBef>
                  <a:spcPts val="0"/>
                </a:spcBef>
                <a:spcAft>
                  <a:spcPts val="0"/>
                </a:spcAft>
                <a:buClr>
                  <a:srgbClr val="000000"/>
                </a:buClr>
              </a:pPr>
              <a:r>
                <a:rPr lang="pt-BR" sz="1200" i="1" kern="0" dirty="0" err="1">
                  <a:solidFill>
                    <a:srgbClr val="000000"/>
                  </a:solidFill>
                  <a:latin typeface="Arial"/>
                  <a:sym typeface="Arial"/>
                </a:rPr>
                <a:t>Matchmaking</a:t>
              </a:r>
              <a:endParaRPr lang="pt-BR" sz="1200" i="1" kern="0" dirty="0">
                <a:solidFill>
                  <a:srgbClr val="000000"/>
                </a:solidFill>
                <a:latin typeface="Arial"/>
                <a:sym typeface="Arial"/>
              </a:endParaRPr>
            </a:p>
          </p:txBody>
        </p:sp>
        <p:sp>
          <p:nvSpPr>
            <p:cNvPr id="80" name="Arrow: Curved Up 77">
              <a:extLst>
                <a:ext uri="{FF2B5EF4-FFF2-40B4-BE49-F238E27FC236}">
                  <a16:creationId xmlns:a16="http://schemas.microsoft.com/office/drawing/2014/main" id="{1983D593-CA53-4935-AFDB-DC4E72210796}"/>
                </a:ext>
              </a:extLst>
            </p:cNvPr>
            <p:cNvSpPr/>
            <p:nvPr/>
          </p:nvSpPr>
          <p:spPr>
            <a:xfrm rot="13402725" flipV="1">
              <a:off x="804901" y="5070593"/>
              <a:ext cx="1220148" cy="784828"/>
            </a:xfrm>
            <a:prstGeom prst="curvedUpArrow">
              <a:avLst>
                <a:gd name="adj1" fmla="val 25000"/>
                <a:gd name="adj2" fmla="val 83856"/>
                <a:gd name="adj3" fmla="val 25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237061" indent="-237061" algn="ctr" defTabSz="1219170">
                <a:lnSpc>
                  <a:spcPct val="80000"/>
                </a:lnSpc>
                <a:buFont typeface="Arial" pitchFamily="34" charset="0"/>
                <a:buChar char="•"/>
                <a:defRPr/>
              </a:pPr>
              <a:endParaRPr lang="pt-BR" sz="1467" b="1" dirty="0">
                <a:solidFill>
                  <a:srgbClr val="C00000"/>
                </a:solidFill>
                <a:latin typeface="Calibri"/>
                <a:sym typeface="Arial"/>
              </a:endParaRPr>
            </a:p>
          </p:txBody>
        </p:sp>
        <p:sp>
          <p:nvSpPr>
            <p:cNvPr id="81" name="Rectangle 2">
              <a:extLst>
                <a:ext uri="{FF2B5EF4-FFF2-40B4-BE49-F238E27FC236}">
                  <a16:creationId xmlns:a16="http://schemas.microsoft.com/office/drawing/2014/main" id="{BC74B7B3-B8D6-4797-9074-5804EE2B185E}"/>
                </a:ext>
              </a:extLst>
            </p:cNvPr>
            <p:cNvSpPr txBox="1">
              <a:spLocks noChangeArrowheads="1"/>
            </p:cNvSpPr>
            <p:nvPr/>
          </p:nvSpPr>
          <p:spPr bwMode="auto">
            <a:xfrm>
              <a:off x="708987" y="4351381"/>
              <a:ext cx="1613225" cy="423224"/>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l" rtl="0" eaLnBrk="1" fontAlgn="base" hangingPunct="1">
                <a:spcBef>
                  <a:spcPct val="0"/>
                </a:spcBef>
                <a:spcAft>
                  <a:spcPct val="0"/>
                </a:spcAft>
                <a:defRPr sz="1300" b="1" kern="1200">
                  <a:solidFill>
                    <a:schemeClr val="tx1"/>
                  </a:solidFill>
                  <a:latin typeface="Calibri" pitchFamily="34" charset="0"/>
                  <a:ea typeface="+mj-ea"/>
                  <a:cs typeface="+mj-cs"/>
                </a:defRPr>
              </a:lvl1pPr>
              <a:lvl2pPr algn="l" rtl="0" eaLnBrk="1" fontAlgn="base" hangingPunct="1">
                <a:spcBef>
                  <a:spcPct val="0"/>
                </a:spcBef>
                <a:spcAft>
                  <a:spcPct val="0"/>
                </a:spcAft>
                <a:defRPr sz="2000" b="1">
                  <a:solidFill>
                    <a:schemeClr val="bg1"/>
                  </a:solidFill>
                  <a:latin typeface="Trebuchet MS" pitchFamily="34" charset="0"/>
                </a:defRPr>
              </a:lvl2pPr>
              <a:lvl3pPr algn="l" rtl="0" eaLnBrk="1" fontAlgn="base" hangingPunct="1">
                <a:spcBef>
                  <a:spcPct val="0"/>
                </a:spcBef>
                <a:spcAft>
                  <a:spcPct val="0"/>
                </a:spcAft>
                <a:defRPr sz="2000" b="1">
                  <a:solidFill>
                    <a:schemeClr val="bg1"/>
                  </a:solidFill>
                  <a:latin typeface="Trebuchet MS" pitchFamily="34" charset="0"/>
                </a:defRPr>
              </a:lvl3pPr>
              <a:lvl4pPr algn="l" rtl="0" eaLnBrk="1" fontAlgn="base" hangingPunct="1">
                <a:spcBef>
                  <a:spcPct val="0"/>
                </a:spcBef>
                <a:spcAft>
                  <a:spcPct val="0"/>
                </a:spcAft>
                <a:defRPr sz="2000" b="1">
                  <a:solidFill>
                    <a:schemeClr val="bg1"/>
                  </a:solidFill>
                  <a:latin typeface="Trebuchet MS" pitchFamily="34" charset="0"/>
                </a:defRPr>
              </a:lvl4pPr>
              <a:lvl5pPr algn="l" rtl="0" eaLnBrk="1" fontAlgn="base" hangingPunct="1">
                <a:spcBef>
                  <a:spcPct val="0"/>
                </a:spcBef>
                <a:spcAft>
                  <a:spcPct val="0"/>
                </a:spcAft>
                <a:defRPr sz="2000" b="1">
                  <a:solidFill>
                    <a:schemeClr val="bg1"/>
                  </a:solidFill>
                  <a:latin typeface="Trebuchet MS" pitchFamily="34" charset="0"/>
                </a:defRPr>
              </a:lvl5pPr>
              <a:lvl6pPr marL="457200" algn="l" rtl="0" eaLnBrk="1" fontAlgn="base" hangingPunct="1">
                <a:spcBef>
                  <a:spcPct val="0"/>
                </a:spcBef>
                <a:spcAft>
                  <a:spcPct val="0"/>
                </a:spcAft>
                <a:defRPr sz="2000" b="1">
                  <a:solidFill>
                    <a:schemeClr val="accent2"/>
                  </a:solidFill>
                  <a:latin typeface="Calibri" pitchFamily="34" charset="0"/>
                </a:defRPr>
              </a:lvl6pPr>
              <a:lvl7pPr marL="914400" algn="l" rtl="0" eaLnBrk="1" fontAlgn="base" hangingPunct="1">
                <a:spcBef>
                  <a:spcPct val="0"/>
                </a:spcBef>
                <a:spcAft>
                  <a:spcPct val="0"/>
                </a:spcAft>
                <a:defRPr sz="2000" b="1">
                  <a:solidFill>
                    <a:schemeClr val="accent2"/>
                  </a:solidFill>
                  <a:latin typeface="Calibri" pitchFamily="34" charset="0"/>
                </a:defRPr>
              </a:lvl7pPr>
              <a:lvl8pPr marL="1371600" algn="l" rtl="0" eaLnBrk="1" fontAlgn="base" hangingPunct="1">
                <a:spcBef>
                  <a:spcPct val="0"/>
                </a:spcBef>
                <a:spcAft>
                  <a:spcPct val="0"/>
                </a:spcAft>
                <a:defRPr sz="2000" b="1">
                  <a:solidFill>
                    <a:schemeClr val="accent2"/>
                  </a:solidFill>
                  <a:latin typeface="Calibri" pitchFamily="34" charset="0"/>
                </a:defRPr>
              </a:lvl8pPr>
              <a:lvl9pPr marL="1828800" algn="l" rtl="0" eaLnBrk="1" fontAlgn="base" hangingPunct="1">
                <a:spcBef>
                  <a:spcPct val="0"/>
                </a:spcBef>
                <a:spcAft>
                  <a:spcPct val="0"/>
                </a:spcAft>
                <a:defRPr sz="2000" b="1">
                  <a:solidFill>
                    <a:schemeClr val="accent2"/>
                  </a:solidFill>
                  <a:latin typeface="Calibri" pitchFamily="34" charset="0"/>
                </a:defRPr>
              </a:lvl9pPr>
            </a:lstStyle>
            <a:p>
              <a:pPr algn="ctr" defTabSz="1219170">
                <a:lnSpc>
                  <a:spcPct val="114000"/>
                </a:lnSpc>
                <a:defRPr/>
              </a:pPr>
              <a:r>
                <a:rPr lang="pt-BR" sz="1600" dirty="0">
                  <a:solidFill>
                    <a:srgbClr val="C00000"/>
                  </a:solidFill>
                  <a:latin typeface="Calibri"/>
                  <a:sym typeface="Arial"/>
                </a:rPr>
                <a:t>De Dentro para Fora</a:t>
              </a:r>
            </a:p>
          </p:txBody>
        </p:sp>
      </p:grpSp>
    </p:spTree>
    <p:extLst>
      <p:ext uri="{BB962C8B-B14F-4D97-AF65-F5344CB8AC3E}">
        <p14:creationId xmlns:p14="http://schemas.microsoft.com/office/powerpoint/2010/main" val="35924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Ainda que as oportunidades sejam grandes, a exposição internacional de empresas brasileiras ainda é menor que média global e essa sessão visa abordar as boas práticas para superar tais barreiras</a:t>
            </a:r>
          </a:p>
        </p:txBody>
      </p:sp>
      <p:sp>
        <p:nvSpPr>
          <p:cNvPr id="3" name="Text Placeholder 2"/>
          <p:cNvSpPr>
            <a:spLocks noGrp="1"/>
          </p:cNvSpPr>
          <p:nvPr>
            <p:ph type="body" sz="quarter" idx="12"/>
          </p:nvPr>
        </p:nvSpPr>
        <p:spPr/>
        <p:txBody>
          <a:bodyPr/>
          <a:lstStyle/>
          <a:p>
            <a:r>
              <a:rPr lang="en-US" dirty="0" err="1"/>
              <a:t>Contexto</a:t>
            </a:r>
            <a:r>
              <a:rPr lang="en-US" dirty="0"/>
              <a:t> Brasil</a:t>
            </a:r>
            <a:r>
              <a:rPr lang="en-US" b="0" dirty="0"/>
              <a:t>     </a:t>
            </a:r>
            <a:r>
              <a:rPr lang="en-US" b="0" dirty="0" err="1"/>
              <a:t>Barreiras</a:t>
            </a:r>
            <a:endParaRPr lang="en-US" dirty="0"/>
          </a:p>
        </p:txBody>
      </p:sp>
      <p:pic>
        <p:nvPicPr>
          <p:cNvPr id="3080" name="Picture 8">
            <a:extLst>
              <a:ext uri="{FF2B5EF4-FFF2-40B4-BE49-F238E27FC236}">
                <a16:creationId xmlns:a16="http://schemas.microsoft.com/office/drawing/2014/main" id="{FFF4202E-F5E2-4F5E-A3C1-5BF8083DC0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557" y="1668024"/>
            <a:ext cx="1926527" cy="4390698"/>
          </a:xfrm>
          <a:prstGeom prst="roundRect">
            <a:avLst>
              <a:gd name="adj" fmla="val 7163"/>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C94E7C8C-98E2-4E5B-974E-95146FBEE088}"/>
              </a:ext>
            </a:extLst>
          </p:cNvPr>
          <p:cNvCxnSpPr/>
          <p:nvPr/>
        </p:nvCxnSpPr>
        <p:spPr>
          <a:xfrm>
            <a:off x="5632221" y="1867358"/>
            <a:ext cx="92755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208BC5CD-BD8C-4BC0-BCE7-D8DC6C8C04BC}"/>
              </a:ext>
            </a:extLst>
          </p:cNvPr>
          <p:cNvSpPr/>
          <p:nvPr/>
        </p:nvSpPr>
        <p:spPr>
          <a:xfrm>
            <a:off x="6508276" y="1667701"/>
            <a:ext cx="2670180" cy="369332"/>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Aparentes</a:t>
            </a:r>
            <a:endParaRPr lang="pt-BR" b="1" dirty="0">
              <a:solidFill>
                <a:schemeClr val="bg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96842D50-79DD-4697-8004-4A4C7BEC13FF}"/>
              </a:ext>
            </a:extLst>
          </p:cNvPr>
          <p:cNvGrpSpPr/>
          <p:nvPr/>
        </p:nvGrpSpPr>
        <p:grpSpPr>
          <a:xfrm>
            <a:off x="593235" y="1667701"/>
            <a:ext cx="3011726" cy="4391021"/>
            <a:chOff x="761231" y="1667701"/>
            <a:chExt cx="3011726" cy="2798775"/>
          </a:xfrm>
        </p:grpSpPr>
        <p:sp>
          <p:nvSpPr>
            <p:cNvPr id="49" name="Rectangle: Rounded Corners 48">
              <a:extLst>
                <a:ext uri="{FF2B5EF4-FFF2-40B4-BE49-F238E27FC236}">
                  <a16:creationId xmlns:a16="http://schemas.microsoft.com/office/drawing/2014/main" id="{986D8870-8471-4DE4-8514-CE322A4C6044}"/>
                </a:ext>
              </a:extLst>
            </p:cNvPr>
            <p:cNvSpPr/>
            <p:nvPr/>
          </p:nvSpPr>
          <p:spPr>
            <a:xfrm>
              <a:off x="761231" y="1667701"/>
              <a:ext cx="2670180" cy="2798775"/>
            </a:xfrm>
            <a:prstGeom prst="roundRect">
              <a:avLst>
                <a:gd name="adj" fmla="val 7930"/>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Quais</a:t>
              </a:r>
              <a:r>
                <a:rPr lang="en-US" b="1" dirty="0">
                  <a:solidFill>
                    <a:schemeClr val="bg1"/>
                  </a:solidFill>
                  <a:latin typeface="Calibri"/>
                  <a:ea typeface="Calibri"/>
                  <a:cs typeface="Calibri"/>
                  <a:sym typeface="Calibri"/>
                </a:rPr>
                <a:t> </a:t>
              </a:r>
              <a:r>
                <a:rPr lang="en-US" b="1" dirty="0" err="1">
                  <a:solidFill>
                    <a:schemeClr val="bg1"/>
                  </a:solidFill>
                  <a:latin typeface="Calibri"/>
                  <a:ea typeface="Calibri"/>
                  <a:cs typeface="Calibri"/>
                  <a:sym typeface="Calibri"/>
                </a:rPr>
                <a:t>são</a:t>
              </a:r>
              <a:r>
                <a:rPr lang="en-US" b="1" dirty="0">
                  <a:solidFill>
                    <a:schemeClr val="bg1"/>
                  </a:solidFill>
                  <a:latin typeface="Calibri"/>
                  <a:ea typeface="Calibri"/>
                  <a:cs typeface="Calibri"/>
                  <a:sym typeface="Calibri"/>
                </a:rPr>
                <a:t> as </a:t>
              </a:r>
              <a:r>
                <a:rPr lang="en-US" b="1" dirty="0" err="1">
                  <a:solidFill>
                    <a:schemeClr val="bg1"/>
                  </a:solidFill>
                  <a:latin typeface="Calibri"/>
                  <a:ea typeface="Calibri"/>
                  <a:cs typeface="Calibri"/>
                  <a:sym typeface="Calibri"/>
                </a:rPr>
                <a:t>barreiras</a:t>
              </a:r>
              <a:r>
                <a:rPr lang="en-US" b="1" dirty="0">
                  <a:solidFill>
                    <a:schemeClr val="bg1"/>
                  </a:solidFill>
                  <a:latin typeface="Calibri"/>
                  <a:ea typeface="Calibri"/>
                  <a:cs typeface="Calibri"/>
                  <a:sym typeface="Calibri"/>
                </a:rPr>
                <a:t> para </a:t>
              </a:r>
              <a:r>
                <a:rPr lang="en-US" b="1" dirty="0" err="1">
                  <a:solidFill>
                    <a:schemeClr val="bg1"/>
                  </a:solidFill>
                  <a:latin typeface="Calibri"/>
                  <a:ea typeface="Calibri"/>
                  <a:cs typeface="Calibri"/>
                  <a:sym typeface="Calibri"/>
                </a:rPr>
                <a:t>internacionalização</a:t>
              </a:r>
              <a:r>
                <a:rPr lang="en-US" b="1" dirty="0">
                  <a:solidFill>
                    <a:schemeClr val="bg1"/>
                  </a:solidFill>
                  <a:latin typeface="Calibri"/>
                  <a:ea typeface="Calibri"/>
                  <a:cs typeface="Calibri"/>
                  <a:sym typeface="Calibri"/>
                </a:rPr>
                <a:t> </a:t>
              </a:r>
              <a:r>
                <a:rPr lang="en-US" b="1" dirty="0" err="1">
                  <a:solidFill>
                    <a:schemeClr val="bg1"/>
                  </a:solidFill>
                  <a:latin typeface="Calibri"/>
                  <a:ea typeface="Calibri"/>
                  <a:cs typeface="Calibri"/>
                  <a:sym typeface="Calibri"/>
                </a:rPr>
                <a:t>na</a:t>
              </a:r>
              <a:r>
                <a:rPr lang="en-US" b="1" dirty="0">
                  <a:solidFill>
                    <a:schemeClr val="bg1"/>
                  </a:solidFill>
                  <a:latin typeface="Calibri"/>
                  <a:ea typeface="Calibri"/>
                  <a:cs typeface="Calibri"/>
                  <a:sym typeface="Calibri"/>
                </a:rPr>
                <a:t> </a:t>
              </a:r>
              <a:r>
                <a:rPr lang="en-US" b="1" dirty="0" err="1">
                  <a:solidFill>
                    <a:schemeClr val="bg1"/>
                  </a:solidFill>
                  <a:latin typeface="Calibri"/>
                  <a:ea typeface="Calibri"/>
                  <a:cs typeface="Calibri"/>
                  <a:sym typeface="Calibri"/>
                </a:rPr>
                <a:t>opinião</a:t>
              </a:r>
              <a:r>
                <a:rPr lang="en-US" b="1" dirty="0">
                  <a:solidFill>
                    <a:schemeClr val="bg1"/>
                  </a:solidFill>
                  <a:latin typeface="Calibri"/>
                  <a:ea typeface="Calibri"/>
                  <a:cs typeface="Calibri"/>
                  <a:sym typeface="Calibri"/>
                </a:rPr>
                <a:t> dos </a:t>
              </a:r>
              <a:r>
                <a:rPr lang="en-US" b="1" dirty="0" err="1">
                  <a:solidFill>
                    <a:schemeClr val="bg1"/>
                  </a:solidFill>
                  <a:latin typeface="Calibri"/>
                  <a:ea typeface="Calibri"/>
                  <a:cs typeface="Calibri"/>
                  <a:sym typeface="Calibri"/>
                </a:rPr>
                <a:t>empresários</a:t>
              </a:r>
              <a:r>
                <a:rPr lang="en-US" b="1" dirty="0">
                  <a:solidFill>
                    <a:schemeClr val="bg1"/>
                  </a:solidFill>
                  <a:latin typeface="Calibri"/>
                  <a:ea typeface="Calibri"/>
                  <a:cs typeface="Calibri"/>
                  <a:sym typeface="Calibri"/>
                </a:rPr>
                <a:t>?</a:t>
              </a:r>
              <a:endParaRPr lang="pt-BR" b="1" dirty="0">
                <a:solidFill>
                  <a:schemeClr val="bg1"/>
                </a:solidFill>
                <a:latin typeface="Calibri"/>
                <a:ea typeface="Calibri"/>
                <a:cs typeface="Calibri"/>
                <a:sym typeface="Calibri"/>
              </a:endParaRPr>
            </a:p>
          </p:txBody>
        </p:sp>
        <p:pic>
          <p:nvPicPr>
            <p:cNvPr id="50" name="Picture 6">
              <a:extLst>
                <a:ext uri="{FF2B5EF4-FFF2-40B4-BE49-F238E27FC236}">
                  <a16:creationId xmlns:a16="http://schemas.microsoft.com/office/drawing/2014/main" id="{E089C2C0-D379-4E7D-A5ED-458850A611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712" y="3317518"/>
              <a:ext cx="2375218" cy="1025390"/>
            </a:xfrm>
            <a:prstGeom prst="roundRect">
              <a:avLst>
                <a:gd name="adj" fmla="val 7163"/>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4" name="Isosceles Triangle 23">
              <a:extLst>
                <a:ext uri="{FF2B5EF4-FFF2-40B4-BE49-F238E27FC236}">
                  <a16:creationId xmlns:a16="http://schemas.microsoft.com/office/drawing/2014/main" id="{4B81D4C6-E970-4B0E-8F69-58FF2D82C301}"/>
                </a:ext>
              </a:extLst>
            </p:cNvPr>
            <p:cNvSpPr/>
            <p:nvPr/>
          </p:nvSpPr>
          <p:spPr>
            <a:xfrm rot="5400000">
              <a:off x="2421692" y="2887863"/>
              <a:ext cx="2425046" cy="277485"/>
            </a:xfrm>
            <a:prstGeom prst="triangle">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0"/>
                </a:spcBef>
                <a:spcAft>
                  <a:spcPts val="0"/>
                </a:spcAft>
              </a:pPr>
              <a:endParaRPr lang="pt-BR" b="1">
                <a:solidFill>
                  <a:schemeClr val="bg1"/>
                </a:solidFill>
                <a:latin typeface="Calibri"/>
                <a:cs typeface="Calibri"/>
                <a:sym typeface="Calibri"/>
              </a:endParaRPr>
            </a:p>
          </p:txBody>
        </p:sp>
      </p:grpSp>
      <p:sp>
        <p:nvSpPr>
          <p:cNvPr id="58" name="TextBox 57">
            <a:extLst>
              <a:ext uri="{FF2B5EF4-FFF2-40B4-BE49-F238E27FC236}">
                <a16:creationId xmlns:a16="http://schemas.microsoft.com/office/drawing/2014/main" id="{D1066368-6B94-4DA1-86B7-481C20C49D5A}"/>
              </a:ext>
            </a:extLst>
          </p:cNvPr>
          <p:cNvSpPr txBox="1"/>
          <p:nvPr/>
        </p:nvSpPr>
        <p:spPr>
          <a:xfrm>
            <a:off x="6624020" y="2130893"/>
            <a:ext cx="4615978" cy="1528624"/>
          </a:xfrm>
          <a:prstGeom prst="rect">
            <a:avLst/>
          </a:prstGeom>
          <a:noFill/>
        </p:spPr>
        <p:txBody>
          <a:bodyPr wrap="square">
            <a:spAutoFit/>
          </a:bodyPr>
          <a:lstStyle/>
          <a:p>
            <a:pPr marL="230188" indent="-230188">
              <a:spcAft>
                <a:spcPts val="400"/>
              </a:spcAft>
              <a:buFont typeface="+mj-lt"/>
              <a:buAutoNum type="arabicPeriod"/>
            </a:pPr>
            <a:r>
              <a:rPr lang="pt-BR" sz="1600" b="1" dirty="0">
                <a:latin typeface="+mn-lt"/>
              </a:rPr>
              <a:t>Desconhecimento sobre os processos internos</a:t>
            </a:r>
          </a:p>
          <a:p>
            <a:pPr marL="230188" indent="-230188">
              <a:spcAft>
                <a:spcPts val="400"/>
              </a:spcAft>
              <a:buFont typeface="+mj-lt"/>
              <a:buAutoNum type="arabicPeriod"/>
            </a:pPr>
            <a:r>
              <a:rPr lang="pt-BR" sz="1600" b="1" dirty="0">
                <a:latin typeface="+mn-lt"/>
              </a:rPr>
              <a:t>Desconhecimento sobre o mercado alvo</a:t>
            </a:r>
          </a:p>
          <a:p>
            <a:pPr marL="230188" indent="-230188">
              <a:spcAft>
                <a:spcPts val="400"/>
              </a:spcAft>
              <a:buFont typeface="+mj-lt"/>
              <a:buAutoNum type="arabicPeriod"/>
            </a:pPr>
            <a:r>
              <a:rPr lang="pt-BR" sz="1600" b="1" dirty="0">
                <a:latin typeface="+mn-lt"/>
              </a:rPr>
              <a:t>Inexistência de redes e contatos</a:t>
            </a:r>
          </a:p>
          <a:p>
            <a:pPr marL="230188" indent="-230188">
              <a:spcAft>
                <a:spcPts val="400"/>
              </a:spcAft>
              <a:buFont typeface="+mj-lt"/>
              <a:buAutoNum type="arabicPeriod"/>
            </a:pPr>
            <a:r>
              <a:rPr lang="pt-BR" sz="1600" b="1" dirty="0">
                <a:latin typeface="+mn-lt"/>
              </a:rPr>
              <a:t>Desconhecimento sobre as leis</a:t>
            </a:r>
          </a:p>
          <a:p>
            <a:pPr marL="230188" indent="-230188">
              <a:spcAft>
                <a:spcPts val="400"/>
              </a:spcAft>
              <a:buFont typeface="+mj-lt"/>
              <a:buAutoNum type="arabicPeriod"/>
            </a:pPr>
            <a:r>
              <a:rPr lang="pt-BR" sz="1600" b="1" dirty="0">
                <a:latin typeface="+mn-lt"/>
              </a:rPr>
              <a:t>Barreira do idioma</a:t>
            </a:r>
          </a:p>
        </p:txBody>
      </p:sp>
      <p:cxnSp>
        <p:nvCxnSpPr>
          <p:cNvPr id="16" name="Straight Connector 15">
            <a:extLst>
              <a:ext uri="{FF2B5EF4-FFF2-40B4-BE49-F238E27FC236}">
                <a16:creationId xmlns:a16="http://schemas.microsoft.com/office/drawing/2014/main" id="{C63D6A38-9CF9-4C95-AFA8-A44A2BD08C9C}"/>
              </a:ext>
            </a:extLst>
          </p:cNvPr>
          <p:cNvCxnSpPr/>
          <p:nvPr/>
        </p:nvCxnSpPr>
        <p:spPr>
          <a:xfrm>
            <a:off x="5632221" y="4254120"/>
            <a:ext cx="92755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D99B61DF-81C9-4B08-B32E-733E4054BE49}"/>
              </a:ext>
            </a:extLst>
          </p:cNvPr>
          <p:cNvSpPr/>
          <p:nvPr/>
        </p:nvSpPr>
        <p:spPr>
          <a:xfrm>
            <a:off x="6508276" y="4054463"/>
            <a:ext cx="2670180" cy="369332"/>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r>
              <a:rPr lang="en-US" b="1" dirty="0" err="1">
                <a:solidFill>
                  <a:schemeClr val="bg1"/>
                </a:solidFill>
                <a:latin typeface="Calibri"/>
                <a:ea typeface="Calibri"/>
                <a:cs typeface="Calibri"/>
                <a:sym typeface="Calibri"/>
              </a:rPr>
              <a:t>Ocultas</a:t>
            </a:r>
            <a:endParaRPr lang="pt-BR" b="1" dirty="0">
              <a:solidFill>
                <a:schemeClr val="bg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6A0471FA-1E59-4A5A-A969-896CDBA5E853}"/>
              </a:ext>
            </a:extLst>
          </p:cNvPr>
          <p:cNvSpPr txBox="1"/>
          <p:nvPr/>
        </p:nvSpPr>
        <p:spPr>
          <a:xfrm>
            <a:off x="6617438" y="4523295"/>
            <a:ext cx="4615978" cy="2010807"/>
          </a:xfrm>
          <a:prstGeom prst="rect">
            <a:avLst/>
          </a:prstGeom>
          <a:noFill/>
        </p:spPr>
        <p:txBody>
          <a:bodyPr wrap="square">
            <a:spAutoFit/>
          </a:bodyPr>
          <a:lstStyle/>
          <a:p>
            <a:pPr marL="230188" indent="-230188">
              <a:spcAft>
                <a:spcPts val="400"/>
              </a:spcAft>
              <a:buFont typeface="+mj-lt"/>
              <a:buAutoNum type="arabicPeriod"/>
            </a:pPr>
            <a:r>
              <a:rPr lang="pt-BR" sz="1600" b="1" dirty="0">
                <a:latin typeface="+mn-lt"/>
              </a:rPr>
              <a:t>Oportunidades remanescentes no Brasil</a:t>
            </a:r>
          </a:p>
          <a:p>
            <a:pPr marL="230188" indent="-230188">
              <a:spcAft>
                <a:spcPts val="400"/>
              </a:spcAft>
              <a:buFont typeface="+mj-lt"/>
              <a:buAutoNum type="arabicPeriod"/>
            </a:pPr>
            <a:r>
              <a:rPr lang="pt-BR" sz="1600" b="1" dirty="0">
                <a:latin typeface="+mn-lt"/>
              </a:rPr>
              <a:t>Barreiras culturais</a:t>
            </a:r>
          </a:p>
          <a:p>
            <a:pPr marL="230188" indent="-230188">
              <a:spcAft>
                <a:spcPts val="400"/>
              </a:spcAft>
              <a:buFont typeface="+mj-lt"/>
              <a:buAutoNum type="arabicPeriod"/>
            </a:pPr>
            <a:r>
              <a:rPr lang="pt-BR" sz="1600" b="1" dirty="0">
                <a:latin typeface="+mn-lt"/>
              </a:rPr>
              <a:t>Foco </a:t>
            </a:r>
          </a:p>
          <a:p>
            <a:pPr marL="230188" indent="-230188">
              <a:spcAft>
                <a:spcPts val="400"/>
              </a:spcAft>
              <a:buFont typeface="+mj-lt"/>
              <a:buAutoNum type="arabicPeriod"/>
            </a:pPr>
            <a:r>
              <a:rPr lang="pt-BR" sz="1600" b="1" dirty="0">
                <a:latin typeface="+mn-lt"/>
              </a:rPr>
              <a:t>Inexistência de time</a:t>
            </a:r>
          </a:p>
          <a:p>
            <a:pPr marL="230188" indent="-230188">
              <a:spcAft>
                <a:spcPts val="400"/>
              </a:spcAft>
              <a:buFont typeface="+mj-lt"/>
              <a:buAutoNum type="arabicPeriod"/>
            </a:pPr>
            <a:r>
              <a:rPr lang="pt-BR" sz="2800" b="1" dirty="0">
                <a:latin typeface="+mn-lt"/>
              </a:rPr>
              <a:t>Mentalidade</a:t>
            </a:r>
          </a:p>
          <a:p>
            <a:pPr marL="230188" indent="-230188">
              <a:spcAft>
                <a:spcPts val="400"/>
              </a:spcAft>
              <a:buFont typeface="+mj-lt"/>
              <a:buAutoNum type="arabicPeriod"/>
            </a:pPr>
            <a:endParaRPr lang="pt-BR" sz="1600" b="1" dirty="0">
              <a:latin typeface="+mn-lt"/>
            </a:endParaRPr>
          </a:p>
        </p:txBody>
      </p:sp>
      <p:sp>
        <p:nvSpPr>
          <p:cNvPr id="5" name="Arrow: Right 4">
            <a:extLst>
              <a:ext uri="{FF2B5EF4-FFF2-40B4-BE49-F238E27FC236}">
                <a16:creationId xmlns:a16="http://schemas.microsoft.com/office/drawing/2014/main" id="{974A47D4-EA8C-4B56-8303-9CBB7A90C77A}"/>
              </a:ext>
            </a:extLst>
          </p:cNvPr>
          <p:cNvSpPr/>
          <p:nvPr/>
        </p:nvSpPr>
        <p:spPr>
          <a:xfrm rot="1384663" flipH="1">
            <a:off x="8953227" y="5755718"/>
            <a:ext cx="1177536" cy="907822"/>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39052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6646D4-EEBD-4642-AB07-34429B179954}"/>
              </a:ext>
            </a:extLst>
          </p:cNvPr>
          <p:cNvSpPr>
            <a:spLocks noGrp="1"/>
          </p:cNvSpPr>
          <p:nvPr>
            <p:ph type="body" sz="quarter" idx="12"/>
          </p:nvPr>
        </p:nvSpPr>
        <p:spPr/>
        <p:txBody>
          <a:bodyPr/>
          <a:lstStyle/>
          <a:p>
            <a:r>
              <a:rPr lang="en-US" dirty="0" err="1"/>
              <a:t>Contexto</a:t>
            </a:r>
            <a:r>
              <a:rPr lang="en-US" dirty="0"/>
              <a:t> Brasil</a:t>
            </a:r>
            <a:r>
              <a:rPr lang="en-US" b="0" dirty="0"/>
              <a:t>     </a:t>
            </a:r>
            <a:r>
              <a:rPr lang="en-US" b="0" dirty="0" err="1"/>
              <a:t>Participantes</a:t>
            </a:r>
            <a:r>
              <a:rPr lang="en-US" b="0" dirty="0"/>
              <a:t> da </a:t>
            </a:r>
            <a:r>
              <a:rPr lang="en-US" b="0" dirty="0" err="1"/>
              <a:t>Missão</a:t>
            </a:r>
            <a:endParaRPr lang="en-US" dirty="0"/>
          </a:p>
        </p:txBody>
      </p:sp>
      <p:grpSp>
        <p:nvGrpSpPr>
          <p:cNvPr id="522" name="Google Shape;723;p18"/>
          <p:cNvGrpSpPr/>
          <p:nvPr/>
        </p:nvGrpSpPr>
        <p:grpSpPr>
          <a:xfrm>
            <a:off x="2801809" y="1416291"/>
            <a:ext cx="4843177" cy="401157"/>
            <a:chOff x="0" y="0"/>
            <a:chExt cx="5675229" cy="302442"/>
          </a:xfrm>
        </p:grpSpPr>
        <p:sp>
          <p:nvSpPr>
            <p:cNvPr id="520" name="Retângulo"/>
            <p:cNvSpPr/>
            <p:nvPr/>
          </p:nvSpPr>
          <p:spPr>
            <a:xfrm>
              <a:off x="-1" y="0"/>
              <a:ext cx="5675231" cy="302443"/>
            </a:xfrm>
            <a:prstGeom prst="rect">
              <a:avLst/>
            </a:prstGeom>
            <a:solidFill>
              <a:srgbClr val="CEDAAA"/>
            </a:solidFill>
            <a:ln w="12700" cap="flat">
              <a:noFill/>
              <a:miter lim="400000"/>
            </a:ln>
            <a:effectLst/>
          </p:spPr>
          <p:txBody>
            <a:bodyPr wrap="square" lIns="45719" tIns="45719" rIns="45719" bIns="45719" numCol="1" anchor="ctr">
              <a:noAutofit/>
            </a:bodyPr>
            <a:lstStyle/>
            <a:p>
              <a:pPr algn="ctr">
                <a:lnSpc>
                  <a:spcPct val="80000"/>
                </a:lnSpc>
                <a:defRPr>
                  <a:latin typeface="Arial"/>
                  <a:ea typeface="Arial"/>
                  <a:cs typeface="Arial"/>
                  <a:sym typeface="Arial"/>
                </a:defRPr>
              </a:pPr>
              <a:endParaRPr/>
            </a:p>
          </p:txBody>
        </p:sp>
        <p:sp>
          <p:nvSpPr>
            <p:cNvPr id="521" name="Segments of Brazilian Companies"/>
            <p:cNvSpPr txBox="1"/>
            <p:nvPr/>
          </p:nvSpPr>
          <p:spPr>
            <a:xfrm>
              <a:off x="-1" y="944"/>
              <a:ext cx="5675231" cy="300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lnSpc>
                  <a:spcPct val="80000"/>
                </a:lnSpc>
                <a:defRPr sz="1600">
                  <a:solidFill>
                    <a:srgbClr val="000000"/>
                  </a:solidFill>
                </a:defRPr>
              </a:lvl1pPr>
            </a:lstStyle>
            <a:p>
              <a:r>
                <a:rPr lang="en-US" dirty="0" err="1"/>
                <a:t>Segmentos</a:t>
              </a:r>
              <a:endParaRPr dirty="0"/>
            </a:p>
          </p:txBody>
        </p:sp>
      </p:grpSp>
      <p:pic>
        <p:nvPicPr>
          <p:cNvPr id="528" name="UAE.gif" descr="UAE.gif"/>
          <p:cNvPicPr>
            <a:picLocks noChangeAspect="1"/>
          </p:cNvPicPr>
          <p:nvPr/>
        </p:nvPicPr>
        <p:blipFill>
          <a:blip r:embed="rId3"/>
          <a:stretch>
            <a:fillRect/>
          </a:stretch>
        </p:blipFill>
        <p:spPr>
          <a:xfrm>
            <a:off x="598081" y="4447413"/>
            <a:ext cx="1254094" cy="852140"/>
          </a:xfrm>
          <a:prstGeom prst="rect">
            <a:avLst/>
          </a:prstGeom>
          <a:ln w="12700">
            <a:miter lim="400000"/>
          </a:ln>
        </p:spPr>
      </p:pic>
      <p:pic>
        <p:nvPicPr>
          <p:cNvPr id="529" name="Brazil_flag_300.png" descr="Brazil_flag_300.png"/>
          <p:cNvPicPr>
            <a:picLocks noChangeAspect="1"/>
          </p:cNvPicPr>
          <p:nvPr/>
        </p:nvPicPr>
        <p:blipFill>
          <a:blip r:embed="rId4"/>
          <a:stretch>
            <a:fillRect/>
          </a:stretch>
        </p:blipFill>
        <p:spPr>
          <a:xfrm>
            <a:off x="598081" y="2255597"/>
            <a:ext cx="1219187" cy="831715"/>
          </a:xfrm>
          <a:prstGeom prst="rect">
            <a:avLst/>
          </a:prstGeom>
          <a:ln w="12700">
            <a:miter lim="400000"/>
          </a:ln>
        </p:spPr>
      </p:pic>
      <p:sp>
        <p:nvSpPr>
          <p:cNvPr id="18" name="Title 1">
            <a:extLst>
              <a:ext uri="{FF2B5EF4-FFF2-40B4-BE49-F238E27FC236}">
                <a16:creationId xmlns:a16="http://schemas.microsoft.com/office/drawing/2014/main" id="{16C3574D-B4A2-4F60-A17D-FE9C9EF02015}"/>
              </a:ext>
            </a:extLst>
          </p:cNvPr>
          <p:cNvSpPr txBox="1">
            <a:spLocks/>
          </p:cNvSpPr>
          <p:nvPr/>
        </p:nvSpPr>
        <p:spPr bwMode="auto">
          <a:xfrm>
            <a:off x="512387" y="598208"/>
            <a:ext cx="11301984" cy="7057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11906" algn="l" rtl="0" eaLnBrk="0" fontAlgn="base" hangingPunct="0">
              <a:spcBef>
                <a:spcPct val="20000"/>
              </a:spcBef>
              <a:spcAft>
                <a:spcPct val="0"/>
              </a:spcAft>
              <a:buFont typeface="Arial" charset="0"/>
              <a:buNone/>
              <a:defRPr lang="en-US" sz="2000" b="1" i="0" kern="1200" smtClean="0">
                <a:solidFill>
                  <a:schemeClr val="tx1"/>
                </a:solidFill>
                <a:latin typeface="Calibri" pitchFamily="34" charset="0"/>
                <a:ea typeface="+mj-ea"/>
                <a:cs typeface="+mj-cs"/>
              </a:defRPr>
            </a:lvl1pPr>
            <a:lvl2pPr algn="l" rtl="0" eaLnBrk="1" fontAlgn="base" hangingPunct="1">
              <a:spcBef>
                <a:spcPct val="0"/>
              </a:spcBef>
              <a:spcAft>
                <a:spcPct val="0"/>
              </a:spcAft>
              <a:defRPr sz="2000" b="1">
                <a:solidFill>
                  <a:schemeClr val="bg1"/>
                </a:solidFill>
                <a:latin typeface="Trebuchet MS" pitchFamily="34" charset="0"/>
              </a:defRPr>
            </a:lvl2pPr>
            <a:lvl3pPr algn="l" rtl="0" eaLnBrk="1" fontAlgn="base" hangingPunct="1">
              <a:spcBef>
                <a:spcPct val="0"/>
              </a:spcBef>
              <a:spcAft>
                <a:spcPct val="0"/>
              </a:spcAft>
              <a:defRPr sz="2000" b="1">
                <a:solidFill>
                  <a:schemeClr val="bg1"/>
                </a:solidFill>
                <a:latin typeface="Trebuchet MS" pitchFamily="34" charset="0"/>
              </a:defRPr>
            </a:lvl3pPr>
            <a:lvl4pPr algn="l" rtl="0" eaLnBrk="1" fontAlgn="base" hangingPunct="1">
              <a:spcBef>
                <a:spcPct val="0"/>
              </a:spcBef>
              <a:spcAft>
                <a:spcPct val="0"/>
              </a:spcAft>
              <a:defRPr sz="2000" b="1">
                <a:solidFill>
                  <a:schemeClr val="bg1"/>
                </a:solidFill>
                <a:latin typeface="Trebuchet MS" pitchFamily="34" charset="0"/>
              </a:defRPr>
            </a:lvl4pPr>
            <a:lvl5pPr algn="l" rtl="0" eaLnBrk="1" fontAlgn="base" hangingPunct="1">
              <a:spcBef>
                <a:spcPct val="0"/>
              </a:spcBef>
              <a:spcAft>
                <a:spcPct val="0"/>
              </a:spcAft>
              <a:defRPr sz="2000" b="1">
                <a:solidFill>
                  <a:schemeClr val="bg1"/>
                </a:solidFill>
                <a:latin typeface="Trebuchet MS" pitchFamily="34" charset="0"/>
              </a:defRPr>
            </a:lvl5pPr>
            <a:lvl6pPr marL="457200" algn="l" rtl="0" eaLnBrk="1" fontAlgn="base" hangingPunct="1">
              <a:spcBef>
                <a:spcPct val="0"/>
              </a:spcBef>
              <a:spcAft>
                <a:spcPct val="0"/>
              </a:spcAft>
              <a:defRPr sz="2000" b="1">
                <a:solidFill>
                  <a:schemeClr val="accent2"/>
                </a:solidFill>
                <a:latin typeface="Calibri" pitchFamily="34" charset="0"/>
              </a:defRPr>
            </a:lvl6pPr>
            <a:lvl7pPr marL="914400" algn="l" rtl="0" eaLnBrk="1" fontAlgn="base" hangingPunct="1">
              <a:spcBef>
                <a:spcPct val="0"/>
              </a:spcBef>
              <a:spcAft>
                <a:spcPct val="0"/>
              </a:spcAft>
              <a:defRPr sz="2000" b="1">
                <a:solidFill>
                  <a:schemeClr val="accent2"/>
                </a:solidFill>
                <a:latin typeface="Calibri" pitchFamily="34" charset="0"/>
              </a:defRPr>
            </a:lvl7pPr>
            <a:lvl8pPr marL="1371600" algn="l" rtl="0" eaLnBrk="1" fontAlgn="base" hangingPunct="1">
              <a:spcBef>
                <a:spcPct val="0"/>
              </a:spcBef>
              <a:spcAft>
                <a:spcPct val="0"/>
              </a:spcAft>
              <a:defRPr sz="2000" b="1">
                <a:solidFill>
                  <a:schemeClr val="accent2"/>
                </a:solidFill>
                <a:latin typeface="Calibri" pitchFamily="34" charset="0"/>
              </a:defRPr>
            </a:lvl8pPr>
            <a:lvl9pPr marL="1828800" algn="l" rtl="0" eaLnBrk="1" fontAlgn="base" hangingPunct="1">
              <a:spcBef>
                <a:spcPct val="0"/>
              </a:spcBef>
              <a:spcAft>
                <a:spcPct val="0"/>
              </a:spcAft>
              <a:defRPr sz="2000" b="1">
                <a:solidFill>
                  <a:schemeClr val="accent2"/>
                </a:solidFill>
                <a:latin typeface="Calibri" pitchFamily="34" charset="0"/>
              </a:defRPr>
            </a:lvl9pPr>
          </a:lstStyle>
          <a:p>
            <a:r>
              <a:rPr lang="pt-BR" dirty="0"/>
              <a:t>A missão Brasil-Dubai contará com empresas brasileiras de diferentes portes, segmentos e geografias, que desejam prospectar clientes, fornecedores, parceiros e investidores em Dubai - EAU</a:t>
            </a:r>
          </a:p>
        </p:txBody>
      </p:sp>
      <p:sp>
        <p:nvSpPr>
          <p:cNvPr id="23" name="TextBox 22">
            <a:extLst>
              <a:ext uri="{FF2B5EF4-FFF2-40B4-BE49-F238E27FC236}">
                <a16:creationId xmlns:a16="http://schemas.microsoft.com/office/drawing/2014/main" id="{B0C2ECEC-13A4-442A-8A3E-5275E781DE5B}"/>
              </a:ext>
            </a:extLst>
          </p:cNvPr>
          <p:cNvSpPr txBox="1"/>
          <p:nvPr/>
        </p:nvSpPr>
        <p:spPr>
          <a:xfrm>
            <a:off x="2747552" y="1817449"/>
            <a:ext cx="5171383" cy="4504566"/>
          </a:xfrm>
          <a:prstGeom prst="rect">
            <a:avLst/>
          </a:prstGeom>
          <a:noFill/>
        </p:spPr>
        <p:txBody>
          <a:bodyPr wrap="square">
            <a:spAutoFit/>
          </a:bodyPr>
          <a:lstStyle/>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Automotive and transportations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Cellulose, paper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Energy</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Food, beverage and tobacco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Furniture and woodwork</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Hospital instruments and medical</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Jewelry</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Machinery and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equipments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Mining</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Pharmaceuticals, personal hygiene, perfumery and cosmetics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Rubber and plastic</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Steel, metallurgy and civil construction</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Textiles, clothing and shoes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Other industries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8" name="Google Shape;723;p18">
            <a:extLst>
              <a:ext uri="{FF2B5EF4-FFF2-40B4-BE49-F238E27FC236}">
                <a16:creationId xmlns:a16="http://schemas.microsoft.com/office/drawing/2014/main" id="{4D2AD466-C98A-4CEB-82DE-D45739D21364}"/>
              </a:ext>
            </a:extLst>
          </p:cNvPr>
          <p:cNvGrpSpPr/>
          <p:nvPr/>
        </p:nvGrpSpPr>
        <p:grpSpPr>
          <a:xfrm>
            <a:off x="598878" y="1416291"/>
            <a:ext cx="1860833" cy="401158"/>
            <a:chOff x="-27272" y="0"/>
            <a:chExt cx="5702502" cy="302443"/>
          </a:xfrm>
        </p:grpSpPr>
        <p:sp>
          <p:nvSpPr>
            <p:cNvPr id="29" name="Retângulo">
              <a:extLst>
                <a:ext uri="{FF2B5EF4-FFF2-40B4-BE49-F238E27FC236}">
                  <a16:creationId xmlns:a16="http://schemas.microsoft.com/office/drawing/2014/main" id="{B4ABF568-54C9-4660-A180-B51B50AC4626}"/>
                </a:ext>
              </a:extLst>
            </p:cNvPr>
            <p:cNvSpPr/>
            <p:nvPr/>
          </p:nvSpPr>
          <p:spPr>
            <a:xfrm>
              <a:off x="-1" y="0"/>
              <a:ext cx="5675231" cy="302443"/>
            </a:xfrm>
            <a:prstGeom prst="rect">
              <a:avLst/>
            </a:prstGeom>
            <a:solidFill>
              <a:srgbClr val="CEDAAA"/>
            </a:solidFill>
            <a:ln w="12700" cap="flat">
              <a:noFill/>
              <a:miter lim="400000"/>
            </a:ln>
            <a:effectLst/>
          </p:spPr>
          <p:txBody>
            <a:bodyPr wrap="square" lIns="45719" tIns="45719" rIns="45719" bIns="45719" numCol="1" anchor="ctr">
              <a:noAutofit/>
            </a:bodyPr>
            <a:lstStyle/>
            <a:p>
              <a:pPr algn="ctr">
                <a:lnSpc>
                  <a:spcPct val="80000"/>
                </a:lnSpc>
                <a:defRPr>
                  <a:latin typeface="Arial"/>
                  <a:ea typeface="Arial"/>
                  <a:cs typeface="Arial"/>
                  <a:sym typeface="Arial"/>
                </a:defRPr>
              </a:pPr>
              <a:endParaRPr/>
            </a:p>
          </p:txBody>
        </p:sp>
        <p:sp>
          <p:nvSpPr>
            <p:cNvPr id="30" name="Segments of Brazilian Companies">
              <a:extLst>
                <a:ext uri="{FF2B5EF4-FFF2-40B4-BE49-F238E27FC236}">
                  <a16:creationId xmlns:a16="http://schemas.microsoft.com/office/drawing/2014/main" id="{35130E04-A65F-40DF-8D75-1621F5CF86B7}"/>
                </a:ext>
              </a:extLst>
            </p:cNvPr>
            <p:cNvSpPr txBox="1"/>
            <p:nvPr/>
          </p:nvSpPr>
          <p:spPr>
            <a:xfrm>
              <a:off x="-27272" y="42178"/>
              <a:ext cx="5675231" cy="218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lnSpc>
                  <a:spcPct val="80000"/>
                </a:lnSpc>
                <a:defRPr sz="1600">
                  <a:solidFill>
                    <a:srgbClr val="000000"/>
                  </a:solidFill>
                </a:defRPr>
              </a:lvl1pPr>
            </a:lstStyle>
            <a:p>
              <a:r>
                <a:rPr lang="en-US" dirty="0" err="1"/>
                <a:t>Geografias</a:t>
              </a:r>
              <a:endParaRPr dirty="0"/>
            </a:p>
          </p:txBody>
        </p:sp>
      </p:grpSp>
      <p:sp>
        <p:nvSpPr>
          <p:cNvPr id="32" name="TextBox 31">
            <a:extLst>
              <a:ext uri="{FF2B5EF4-FFF2-40B4-BE49-F238E27FC236}">
                <a16:creationId xmlns:a16="http://schemas.microsoft.com/office/drawing/2014/main" id="{D62C20F3-B786-43C3-B5F6-BFA7F96AA2BF}"/>
              </a:ext>
            </a:extLst>
          </p:cNvPr>
          <p:cNvSpPr txBox="1"/>
          <p:nvPr/>
        </p:nvSpPr>
        <p:spPr>
          <a:xfrm>
            <a:off x="446057" y="1702205"/>
            <a:ext cx="1321498" cy="566822"/>
          </a:xfrm>
          <a:prstGeom prst="rect">
            <a:avLst/>
          </a:prstGeom>
          <a:noFill/>
        </p:spPr>
        <p:txBody>
          <a:bodyPr wrap="square">
            <a:spAutoFit/>
          </a:bodyPr>
          <a:lstStyle/>
          <a:p>
            <a:pPr marL="139700" defTabSz="457200">
              <a:lnSpc>
                <a:spcPts val="4300"/>
              </a:lnSpc>
              <a:buClr>
                <a:srgbClr val="1C1C1C"/>
              </a:buClr>
              <a:buSzPct val="100000"/>
              <a:defRPr sz="1600">
                <a:ln w="0" cap="flat">
                  <a:solidFill>
                    <a:srgbClr val="1C1C1C"/>
                  </a:solidFill>
                  <a:prstDash val="solid"/>
                  <a:miter lim="400000"/>
                </a:ln>
                <a:solidFill>
                  <a:srgbClr val="1C1C1C"/>
                </a:solidFill>
                <a:latin typeface="Arial"/>
                <a:ea typeface="Arial"/>
                <a:cs typeface="Arial"/>
                <a:sym typeface="Arial"/>
              </a:defRPr>
            </a:pPr>
            <a:r>
              <a:rPr lang="en-US" sz="1800" dirty="0">
                <a:latin typeface="+mj-lt"/>
              </a:rPr>
              <a:t>Do Brasil</a:t>
            </a:r>
            <a:endParaRPr lang="en-US" sz="1800" dirty="0">
              <a:ln w="0" cap="flat">
                <a:solidFill>
                  <a:srgbClr val="000000"/>
                </a:solidFill>
                <a:prstDash val="solid"/>
                <a:miter lim="400000"/>
              </a:ln>
              <a:noFill/>
              <a:latin typeface="+mj-lt"/>
            </a:endParaRPr>
          </a:p>
        </p:txBody>
      </p:sp>
      <p:sp>
        <p:nvSpPr>
          <p:cNvPr id="33" name="TextBox 32">
            <a:extLst>
              <a:ext uri="{FF2B5EF4-FFF2-40B4-BE49-F238E27FC236}">
                <a16:creationId xmlns:a16="http://schemas.microsoft.com/office/drawing/2014/main" id="{A65A4EE0-4B7B-4203-B8A9-145705B4373C}"/>
              </a:ext>
            </a:extLst>
          </p:cNvPr>
          <p:cNvSpPr txBox="1"/>
          <p:nvPr/>
        </p:nvSpPr>
        <p:spPr>
          <a:xfrm>
            <a:off x="398853" y="3861220"/>
            <a:ext cx="2168476" cy="566822"/>
          </a:xfrm>
          <a:prstGeom prst="rect">
            <a:avLst/>
          </a:prstGeom>
          <a:noFill/>
        </p:spPr>
        <p:txBody>
          <a:bodyPr wrap="square">
            <a:spAutoFit/>
          </a:bodyPr>
          <a:lstStyle/>
          <a:p>
            <a:pPr marL="139700" defTabSz="457200">
              <a:lnSpc>
                <a:spcPts val="4300"/>
              </a:lnSpc>
              <a:buClr>
                <a:srgbClr val="1C1C1C"/>
              </a:buClr>
              <a:buSzPct val="100000"/>
              <a:defRPr sz="1600">
                <a:ln w="0" cap="flat">
                  <a:solidFill>
                    <a:srgbClr val="1C1C1C"/>
                  </a:solidFill>
                  <a:prstDash val="solid"/>
                  <a:miter lim="400000"/>
                </a:ln>
                <a:solidFill>
                  <a:srgbClr val="1C1C1C"/>
                </a:solidFill>
                <a:latin typeface="Arial"/>
                <a:ea typeface="Arial"/>
                <a:cs typeface="Arial"/>
                <a:sym typeface="Arial"/>
              </a:defRPr>
            </a:pPr>
            <a:r>
              <a:rPr lang="en-US" sz="1800" dirty="0">
                <a:latin typeface="+mj-lt"/>
              </a:rPr>
              <a:t>Para Dubai</a:t>
            </a:r>
            <a:endParaRPr lang="en-US" sz="1800" dirty="0">
              <a:ln w="0" cap="flat">
                <a:solidFill>
                  <a:srgbClr val="000000"/>
                </a:solidFill>
                <a:prstDash val="solid"/>
                <a:miter lim="400000"/>
              </a:ln>
              <a:noFill/>
              <a:latin typeface="+mj-lt"/>
            </a:endParaRPr>
          </a:p>
        </p:txBody>
      </p:sp>
      <p:sp>
        <p:nvSpPr>
          <p:cNvPr id="34" name="Isosceles Triangle 33">
            <a:extLst>
              <a:ext uri="{FF2B5EF4-FFF2-40B4-BE49-F238E27FC236}">
                <a16:creationId xmlns:a16="http://schemas.microsoft.com/office/drawing/2014/main" id="{D1B0F39A-557C-4B16-BCA7-593D93B3FFBB}"/>
              </a:ext>
            </a:extLst>
          </p:cNvPr>
          <p:cNvSpPr/>
          <p:nvPr/>
        </p:nvSpPr>
        <p:spPr>
          <a:xfrm rot="5400000">
            <a:off x="6604736" y="3820851"/>
            <a:ext cx="2630031" cy="20229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err="1">
              <a:solidFill>
                <a:srgbClr val="FFFFFF"/>
              </a:solidFill>
            </a:endParaRPr>
          </a:p>
        </p:txBody>
      </p:sp>
      <p:grpSp>
        <p:nvGrpSpPr>
          <p:cNvPr id="36" name="Google Shape;723;p18">
            <a:extLst>
              <a:ext uri="{FF2B5EF4-FFF2-40B4-BE49-F238E27FC236}">
                <a16:creationId xmlns:a16="http://schemas.microsoft.com/office/drawing/2014/main" id="{9E04E4AB-E3B4-45B1-919D-177909E9249C}"/>
              </a:ext>
            </a:extLst>
          </p:cNvPr>
          <p:cNvGrpSpPr/>
          <p:nvPr/>
        </p:nvGrpSpPr>
        <p:grpSpPr>
          <a:xfrm>
            <a:off x="8465852" y="1416291"/>
            <a:ext cx="2996891" cy="401158"/>
            <a:chOff x="-27272" y="0"/>
            <a:chExt cx="5702502" cy="302443"/>
          </a:xfrm>
        </p:grpSpPr>
        <p:sp>
          <p:nvSpPr>
            <p:cNvPr id="37" name="Retângulo">
              <a:extLst>
                <a:ext uri="{FF2B5EF4-FFF2-40B4-BE49-F238E27FC236}">
                  <a16:creationId xmlns:a16="http://schemas.microsoft.com/office/drawing/2014/main" id="{2E59E0E6-3288-41EB-BCE1-B8659F581C53}"/>
                </a:ext>
              </a:extLst>
            </p:cNvPr>
            <p:cNvSpPr/>
            <p:nvPr/>
          </p:nvSpPr>
          <p:spPr>
            <a:xfrm>
              <a:off x="-1" y="0"/>
              <a:ext cx="5675231" cy="302443"/>
            </a:xfrm>
            <a:prstGeom prst="rect">
              <a:avLst/>
            </a:prstGeom>
            <a:solidFill>
              <a:srgbClr val="CEDAAA"/>
            </a:solidFill>
            <a:ln w="12700" cap="flat">
              <a:noFill/>
              <a:miter lim="400000"/>
            </a:ln>
            <a:effectLst/>
          </p:spPr>
          <p:txBody>
            <a:bodyPr wrap="square" lIns="45719" tIns="45719" rIns="45719" bIns="45719" numCol="1" anchor="ctr">
              <a:noAutofit/>
            </a:bodyPr>
            <a:lstStyle/>
            <a:p>
              <a:pPr algn="ctr">
                <a:lnSpc>
                  <a:spcPct val="80000"/>
                </a:lnSpc>
                <a:defRPr>
                  <a:latin typeface="Arial"/>
                  <a:ea typeface="Arial"/>
                  <a:cs typeface="Arial"/>
                  <a:sym typeface="Arial"/>
                </a:defRPr>
              </a:pPr>
              <a:endParaRPr/>
            </a:p>
          </p:txBody>
        </p:sp>
        <p:sp>
          <p:nvSpPr>
            <p:cNvPr id="38" name="Segments of Brazilian Companies">
              <a:extLst>
                <a:ext uri="{FF2B5EF4-FFF2-40B4-BE49-F238E27FC236}">
                  <a16:creationId xmlns:a16="http://schemas.microsoft.com/office/drawing/2014/main" id="{0E81CEC1-D265-4618-AABD-2DDB3C0BA0DB}"/>
                </a:ext>
              </a:extLst>
            </p:cNvPr>
            <p:cNvSpPr txBox="1"/>
            <p:nvPr/>
          </p:nvSpPr>
          <p:spPr>
            <a:xfrm>
              <a:off x="-27272" y="42178"/>
              <a:ext cx="5675231" cy="2180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lnSpc>
                  <a:spcPct val="80000"/>
                </a:lnSpc>
                <a:defRPr sz="1600">
                  <a:solidFill>
                    <a:srgbClr val="000000"/>
                  </a:solidFill>
                </a:defRPr>
              </a:lvl1pPr>
            </a:lstStyle>
            <a:p>
              <a:r>
                <a:rPr lang="en-US" dirty="0" err="1"/>
                <a:t>Resultados</a:t>
              </a:r>
              <a:endParaRPr dirty="0"/>
            </a:p>
          </p:txBody>
        </p:sp>
      </p:grpSp>
      <p:sp>
        <p:nvSpPr>
          <p:cNvPr id="39" name="TextBox 38">
            <a:extLst>
              <a:ext uri="{FF2B5EF4-FFF2-40B4-BE49-F238E27FC236}">
                <a16:creationId xmlns:a16="http://schemas.microsoft.com/office/drawing/2014/main" id="{B96E9566-3C88-4AC7-A833-CDD440EEDE9A}"/>
              </a:ext>
            </a:extLst>
          </p:cNvPr>
          <p:cNvSpPr txBox="1"/>
          <p:nvPr/>
        </p:nvSpPr>
        <p:spPr>
          <a:xfrm>
            <a:off x="8539188" y="1824027"/>
            <a:ext cx="2711416" cy="4332212"/>
          </a:xfrm>
          <a:prstGeom prst="rect">
            <a:avLst/>
          </a:prstGeom>
          <a:noFill/>
        </p:spPr>
        <p:txBody>
          <a:bodyPr wrap="square">
            <a:spAutoFit/>
          </a:bodyPr>
          <a:lstStyle/>
          <a:p>
            <a:pPr marL="228600" marR="0" indent="-228600">
              <a:lnSpc>
                <a:spcPct val="200000"/>
              </a:lnSpc>
              <a:spcBef>
                <a:spcPts val="0"/>
              </a:spcBef>
              <a:spcAft>
                <a:spcPts val="0"/>
              </a:spcAft>
              <a:buFont typeface="Arial" panose="020B0604020202020204" pitchFamily="34" charset="0"/>
              <a:buChar char="•"/>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Novos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conhecimentos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200000"/>
              </a:lnSpc>
              <a:spcBef>
                <a:spcPts val="0"/>
              </a:spcBef>
              <a:spcAft>
                <a:spcPts val="0"/>
              </a:spcAft>
              <a:buFont typeface="Arial" panose="020B0604020202020204" pitchFamily="34" charset="0"/>
              <a:buChar char="•"/>
            </a:pPr>
            <a:r>
              <a:rPr lang="en-US" sz="1600" dirty="0" err="1">
                <a:latin typeface="Calibri" panose="020F0502020204030204" pitchFamily="34" charset="0"/>
                <a:ea typeface="Calibri" panose="020F0502020204030204" pitchFamily="34" charset="0"/>
                <a:cs typeface="Times New Roman" panose="02020603050405020304" pitchFamily="18" charset="0"/>
              </a:rPr>
              <a:t>Novas</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conexões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200000"/>
              </a:lnSpc>
              <a:spcBef>
                <a:spcPts val="0"/>
              </a:spcBef>
              <a:spcAft>
                <a:spcPts val="0"/>
              </a:spcAft>
              <a:buFont typeface="Arial" panose="020B0604020202020204" pitchFamily="34" charset="0"/>
              <a:buChar char="•"/>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Novas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oportunidades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50000"/>
              </a:lnSpc>
              <a:spcBef>
                <a:spcPts val="0"/>
              </a:spcBef>
              <a:spcAft>
                <a:spcPts val="0"/>
              </a:spcAft>
              <a:buFont typeface="Courier New" panose="02070309020205020404" pitchFamily="49" charset="0"/>
              <a:buChar char="o"/>
              <a:tabLst>
                <a:tab pos="58738" algn="l"/>
              </a:tabLs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Exportação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50000"/>
              </a:lnSpc>
              <a:spcBef>
                <a:spcPts val="0"/>
              </a:spcBef>
              <a:spcAft>
                <a:spcPts val="0"/>
              </a:spcAft>
              <a:buFont typeface="Courier New" panose="02070309020205020404" pitchFamily="49" charset="0"/>
              <a:buChar char="o"/>
              <a:tabLst>
                <a:tab pos="58738" algn="l"/>
              </a:tabLst>
            </a:pPr>
            <a:r>
              <a:rPr lang="en-US" sz="1600" dirty="0" err="1">
                <a:latin typeface="Calibri" panose="020F0502020204030204" pitchFamily="34" charset="0"/>
                <a:ea typeface="Calibri" panose="020F0502020204030204" pitchFamily="34" charset="0"/>
                <a:cs typeface="Times New Roman" panose="02020603050405020304" pitchFamily="18" charset="0"/>
              </a:rPr>
              <a:t>Importação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50000"/>
              </a:lnSpc>
              <a:spcBef>
                <a:spcPts val="0"/>
              </a:spcBef>
              <a:spcAft>
                <a:spcPts val="0"/>
              </a:spcAft>
              <a:buFont typeface="Courier New" panose="02070309020205020404" pitchFamily="49" charset="0"/>
              <a:buChar char="o"/>
              <a:tabLst>
                <a:tab pos="58738" algn="l"/>
              </a:tabLst>
            </a:pPr>
            <a:r>
              <a:rPr lang="en-US" sz="1600" dirty="0" err="1">
                <a:effectLst/>
                <a:latin typeface="Calibri" panose="020F0502020204030204" pitchFamily="34" charset="0"/>
                <a:ea typeface="Calibri" panose="020F0502020204030204" pitchFamily="34" charset="0"/>
                <a:cs typeface="Times New Roman" panose="02020603050405020304" pitchFamily="18" charset="0"/>
              </a:rPr>
              <a:t>Investimento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50000"/>
              </a:lnSpc>
              <a:spcBef>
                <a:spcPts val="0"/>
              </a:spcBef>
              <a:spcAft>
                <a:spcPts val="0"/>
              </a:spcAft>
              <a:buFont typeface="Courier New" panose="02070309020205020404" pitchFamily="49" charset="0"/>
              <a:buChar char="o"/>
              <a:tabLst>
                <a:tab pos="58738" algn="l"/>
              </a:tabLst>
            </a:pPr>
            <a:r>
              <a:rPr lang="en-US" sz="1600" dirty="0" err="1">
                <a:latin typeface="Calibri" panose="020F0502020204030204" pitchFamily="34" charset="0"/>
                <a:ea typeface="Calibri" panose="020F0502020204030204" pitchFamily="34" charset="0"/>
                <a:cs typeface="Times New Roman" panose="02020603050405020304" pitchFamily="18" charset="0"/>
              </a:rPr>
              <a:t>Parceria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50000"/>
              </a:lnSpc>
              <a:spcBef>
                <a:spcPts val="0"/>
              </a:spcBef>
              <a:spcAft>
                <a:spcPts val="0"/>
              </a:spcAft>
              <a:buFont typeface="Courier New" panose="02070309020205020404" pitchFamily="49" charset="0"/>
              <a:buChar char="o"/>
              <a:tabLst>
                <a:tab pos="58738"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indent="-228600">
              <a:lnSpc>
                <a:spcPct val="200000"/>
              </a:lnSpc>
              <a:spcBef>
                <a:spcPts val="0"/>
              </a:spcBef>
              <a:spcAft>
                <a:spcPts val="0"/>
              </a:spcAft>
              <a:buFont typeface="Arial" panose="020B0604020202020204" pitchFamily="34" charset="0"/>
              <a:buChar char="•"/>
            </a:pPr>
            <a:r>
              <a:rPr lang="en-US" sz="1600" dirty="0" err="1">
                <a:latin typeface="Calibri" panose="020F0502020204030204" pitchFamily="34" charset="0"/>
                <a:ea typeface="Calibri" panose="020F0502020204030204" pitchFamily="34" charset="0"/>
                <a:cs typeface="Times New Roman" panose="02020603050405020304" pitchFamily="18" charset="0"/>
              </a:rPr>
              <a:t>Maior</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confiança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200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Nova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mentalidade</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rrow: Curved Left 10">
            <a:extLst>
              <a:ext uri="{FF2B5EF4-FFF2-40B4-BE49-F238E27FC236}">
                <a16:creationId xmlns:a16="http://schemas.microsoft.com/office/drawing/2014/main" id="{313E0584-3528-4490-999D-0C421EF23CFA}"/>
              </a:ext>
            </a:extLst>
          </p:cNvPr>
          <p:cNvSpPr/>
          <p:nvPr/>
        </p:nvSpPr>
        <p:spPr>
          <a:xfrm>
            <a:off x="1824582" y="2809259"/>
            <a:ext cx="428960" cy="2103921"/>
          </a:xfrm>
          <a:prstGeom prst="curvedLef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E5DEFA-DC15-4BB3-BAE1-0EAE85A23D7B}"/>
              </a:ext>
            </a:extLst>
          </p:cNvPr>
          <p:cNvSpPr/>
          <p:nvPr/>
        </p:nvSpPr>
        <p:spPr>
          <a:xfrm>
            <a:off x="508000" y="2436176"/>
            <a:ext cx="11009923" cy="388993"/>
          </a:xfrm>
          <a:prstGeom prst="round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rtl="0">
              <a:spcBef>
                <a:spcPts val="0"/>
              </a:spcBef>
              <a:spcAft>
                <a:spcPts val="0"/>
              </a:spcAft>
              <a:buNone/>
            </a:pPr>
            <a:endParaRPr lang="pt-BR" sz="1200" b="1">
              <a:solidFill>
                <a:schemeClr val="tx1"/>
              </a:solidFill>
              <a:latin typeface="Calibri"/>
              <a:ea typeface="Calibri"/>
              <a:cs typeface="Calibri"/>
              <a:sym typeface="Calibri"/>
            </a:endParaRPr>
          </a:p>
        </p:txBody>
      </p:sp>
      <p:sp>
        <p:nvSpPr>
          <p:cNvPr id="2" name="Content Placeholder 1">
            <a:extLst>
              <a:ext uri="{FF2B5EF4-FFF2-40B4-BE49-F238E27FC236}">
                <a16:creationId xmlns:a16="http://schemas.microsoft.com/office/drawing/2014/main" id="{4F90BF50-B538-F24F-A175-0FBD42ACCF10}"/>
              </a:ext>
            </a:extLst>
          </p:cNvPr>
          <p:cNvSpPr>
            <a:spLocks noGrp="1"/>
          </p:cNvSpPr>
          <p:nvPr>
            <p:ph sz="quarter" idx="10"/>
          </p:nvPr>
        </p:nvSpPr>
        <p:spPr>
          <a:xfrm>
            <a:off x="1021727" y="1201979"/>
            <a:ext cx="10274531" cy="4381551"/>
          </a:xfrm>
        </p:spPr>
        <p:txBody>
          <a:bodyPr/>
          <a:lstStyle/>
          <a:p>
            <a:pPr marL="0" indent="0">
              <a:buNone/>
            </a:pPr>
            <a:r>
              <a:rPr lang="en-US" b="0" dirty="0" err="1"/>
              <a:t>Introdução</a:t>
            </a:r>
            <a:endParaRPr lang="en-US" b="0" dirty="0"/>
          </a:p>
          <a:p>
            <a:pPr marL="0" indent="0">
              <a:buNone/>
            </a:pPr>
            <a:r>
              <a:rPr lang="en-US" b="0" dirty="0" err="1"/>
              <a:t>Contexto</a:t>
            </a:r>
            <a:r>
              <a:rPr lang="en-US" b="0" dirty="0"/>
              <a:t> Brasil</a:t>
            </a:r>
          </a:p>
          <a:p>
            <a:pPr marL="0" indent="0">
              <a:buNone/>
            </a:pPr>
            <a:r>
              <a:rPr lang="en-US" b="0" dirty="0" err="1"/>
              <a:t>Lições</a:t>
            </a:r>
            <a:r>
              <a:rPr lang="en-US" b="0" dirty="0"/>
              <a:t> dos </a:t>
            </a:r>
            <a:r>
              <a:rPr lang="en-US" b="0" dirty="0" err="1"/>
              <a:t>Líderes</a:t>
            </a:r>
            <a:endParaRPr lang="en-US" b="0" dirty="0"/>
          </a:p>
          <a:p>
            <a:pPr marL="0" indent="0">
              <a:buNone/>
            </a:pPr>
            <a:r>
              <a:rPr lang="en-US" b="0" dirty="0"/>
              <a:t>Para </a:t>
            </a:r>
            <a:r>
              <a:rPr lang="en-US" b="0" dirty="0" err="1"/>
              <a:t>além</a:t>
            </a:r>
            <a:r>
              <a:rPr lang="en-US" b="0" dirty="0"/>
              <a:t> da </a:t>
            </a:r>
            <a:r>
              <a:rPr lang="en-US" b="0" dirty="0" err="1"/>
              <a:t>exportação</a:t>
            </a:r>
            <a:endParaRPr lang="en-US" b="0" dirty="0"/>
          </a:p>
          <a:p>
            <a:pPr marL="0" indent="0">
              <a:buNone/>
            </a:pPr>
            <a:r>
              <a:rPr lang="en-US" b="0" dirty="0"/>
              <a:t>Q&amp;A</a:t>
            </a:r>
          </a:p>
        </p:txBody>
      </p:sp>
      <p:sp>
        <p:nvSpPr>
          <p:cNvPr id="3" name="Text Placeholder 2">
            <a:extLst>
              <a:ext uri="{FF2B5EF4-FFF2-40B4-BE49-F238E27FC236}">
                <a16:creationId xmlns:a16="http://schemas.microsoft.com/office/drawing/2014/main" id="{4D9B2C2B-7568-D54D-91EF-97327E5E91BB}"/>
              </a:ext>
            </a:extLst>
          </p:cNvPr>
          <p:cNvSpPr>
            <a:spLocks noGrp="1"/>
          </p:cNvSpPr>
          <p:nvPr>
            <p:ph type="body" sz="quarter" idx="12"/>
          </p:nvPr>
        </p:nvSpPr>
        <p:spPr/>
        <p:txBody>
          <a:bodyPr/>
          <a:lstStyle/>
          <a:p>
            <a:r>
              <a:rPr lang="en-US" dirty="0"/>
              <a:t>Agenda</a:t>
            </a:r>
            <a:endParaRPr lang="en-US" i="1" dirty="0"/>
          </a:p>
        </p:txBody>
      </p:sp>
      <p:sp>
        <p:nvSpPr>
          <p:cNvPr id="4" name="Title 3">
            <a:extLst>
              <a:ext uri="{FF2B5EF4-FFF2-40B4-BE49-F238E27FC236}">
                <a16:creationId xmlns:a16="http://schemas.microsoft.com/office/drawing/2014/main" id="{374ACA06-BABC-CC4A-AC92-08025EAF8A1B}"/>
              </a:ext>
            </a:extLst>
          </p:cNvPr>
          <p:cNvSpPr>
            <a:spLocks noGrp="1"/>
          </p:cNvSpPr>
          <p:nvPr>
            <p:ph type="title"/>
          </p:nvPr>
        </p:nvSpPr>
        <p:spPr/>
        <p:txBody>
          <a:bodyPr anchor="t"/>
          <a:lstStyle/>
          <a:p>
            <a:r>
              <a:rPr lang="en-CO" dirty="0"/>
              <a:t>Agenda</a:t>
            </a:r>
          </a:p>
        </p:txBody>
      </p:sp>
    </p:spTree>
    <p:extLst>
      <p:ext uri="{BB962C8B-B14F-4D97-AF65-F5344CB8AC3E}">
        <p14:creationId xmlns:p14="http://schemas.microsoft.com/office/powerpoint/2010/main" val="1400494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10573PHOTO" val="/9j/4AAQSkZJRgABAQAAAQABAAD/2wBDAAMCAgMCAgMDAwMEAwMEBQgFBQQEBQoHBwYIDAoMDAsKCwsNDhIQDQ4RDgsLEBYQERMUFRUVDA8XGBYUGBIUFRT/2wBDAQMEBAUEBQkFBQkUDQsNFBQUFBQUFBQUFBQUFBQUFBQUFBQUFBQUFBQUFBQUFBQUFBQUFBQUFBQUFBQUFBQUFBT/wAARCACWAJ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6l0+6mDCzluIwGH70ttXGOAqnOTUZt9T07bbveISxyFMAwfpjvXTWUqXLP8AxIgyox+v1pb+3gu4DE0fmtkfIOW/Tp9a7OTqfORnpYx7cataRboY7C4RhncgZC31on1jUrZsT6YMEgKYZQeSKQTz6EBvI+zsSokcDPtvHY+/Q1h6z8S/DmgafcatrV8tvbRMUQTjBJAycKMkn6A9qastiuW/Q2rXW40sZVktLqEqDvZo9wJPfiqGseI7b+zJgs0sBWAnY8ByMEfMPQ496+XviB/wUBuPtdzaeEvC6w6VH/zFdX3KHx/ciXBI+rA+1fO3jr9qb4g/GhJNMutYNvpKqJJ4tLXy45AGGVZupGOx4qJNv3WddPDyTu1Y+xPFX7Wvw88CNHaX2sm91E8iz0+I3LqR2bZlQT7kVoar+2x8LfBGlwtcajdXV3IitJb29qWdXIyUPRcjPOCeh5zivzjtZ0tbG9udKaO3ZfnDykllXcVO1u5x0PauM/4S4alePYanGGZ5AqyynKv04JwMdR1zU3cUmjdYWDdj9lbv9oL4f2mh2Gq3XjrSLayvfKELRzKSDIu5A5J+TI/vYx0NR/Db45+A/jDcXVv4Q1+w1u7tc+dFNcESLg4LeWQCV6cjI96/HHU/DVnqIezFrJp8kbY3LIHTd1wwHIH0zjIrn9Dl1Dwtcrd2F7d6RqVtKJIbm2l+aGRW6gjBBOBj1p87YvqULaM/e9rOeZcPdFE/552yiMfnyf1rIhQafLbzSBVhlJCSHopJOA2ex7H3r82PgH/wUI8V+CNXvYfiBPd+KdOv5I0WeWRRPbElV3KBhdmMkgAc859ftfwL+1H4A+KGp3HhrRtXs9U1GMNH9lhm2NKF6+WHC78eq56Z6U7xkjklQnTdme2o4lRdgGB29PasPxBKi6Vdyuw3GQKingsVwcfzqhpXiKDTZI4JzOrE42yxYwvfJHpTP7Qtrtrie7kRGKOtrHKdoVTnLgEck9vQU3K6sZKLuV9DtgmowTSIGkLgnj7td2Y2YsThVz1biuGtLwHyZBMg6HanJrqfLaVQ3kyzZ53TyAA/gKpOxkk2Zt5ImjamZVmVYpOSw6I3v7Gte21AXUYaKBpDjJwePr9KoalbtLaMrLEFJACRx988cnmn2bJqCOMmO6hIRkdiyEe3oKi7TNrJq7LzXsy8GS0g9mfcf0opbaRMELGqsOGU9VPpRVWb6k8q7FWyjJLhPMuyE5C/KnUdT6UslxuUxibkEjyrFNxP1boPzqlot7aeIIRJ5pnG3Jjb7qn6VrXl5baPp009xKtrawKZXkPCxqBkn8AKcU7GafSx4X+0h8dV+DGiW8MGmpLqepJJ5InbzNoBALsOmecAD6k8c/CniPxlqXj7UvM13VbkLIdwMTE/8BUDoOnT8K7X4x/FPU/j74uvdStolGjaeXisNy4Cx5+8T6nAOfwxXOT+Frm3FoljYrd3zp+8lkJRYB6nBBz3I96mOj5vuPYp0+WFmtepzOqvpkmnl7i1uJkjBjSAxOsbehPRuM55wK87utaW0tb+2sYoreSRWQLjarDB6Hpn69fWvZ7+yitLZYAseZMoLluWcjqVXoqjP3jz71w+peD9FhtJJwLeKbdgzTZYqf8AZU9SfU8+1bum3rc3jJLRnlWm+IbmG702Hcsbn/Wb+APnJ59smu4i8Lxapr863mzUB5JOVAOGLeo9eOR2qn/wgk9/uIXy4SGZZZQFB9OfU0uneFNUtUuLchUSYNv2NvIPVenHb864facr12OxUXL4dzs9Q+Hqw6NBqWiTPIfMUlJ48g4zhXzx32lhx3715zrPhFLPVL6KGB2KAzRCTI3R5/1bD1HQn/ZPevX/AAj4c8RQWSCaOUWDQ+XIpJK9ScgH8K6C18Jrqjwy3qLIyAwq2MtsJzhvUjJqPrNOeiNfqNan7zPnW8+H0u2DaQDI/wAluQTIU25YL3wDnn+dRatos/gnWYWsHe01O1VblZIiRJA+AyICOQy9z69Ole5+INNuNJ8QSOQIIY18ttx4CA/d92PH+TXN+JvCp8UNe3sKK0O/EsEBHmkccjgZ6cD2rZKM1aJyzjKD95aH2T+y3+1Jb/HGw0/w34iuYbHxVbQZRnUR/wBqFR0UjGHA5ZR16jjIH1Pp8Ntfwl5YRJcJ8rGUbm/XOK/Gy60i58HeItH1DR737LNG6XdpdbzlJ42B2Mez5HpjIHZs1+tngbxQfEXgrw34s+WBtT0+C5vLZFJKFkBbA9QSR9BVqLjpJHk14KLTg9GIbKNImBhQOjsDkcnDGt+10GKW3jljnuIHdQcRynGf1rFku4bjULgQRSSpkSlnIABcZwP15zXQ6XqLLYRgzQxsMjaiGR+vsKcWtzhd4yaGHR76OaJItSnYklgJVV8Y/Ko7yO/0dmvJDa3J4RiAUOPcZxVpZHublm2zyhFxl2EQyT0PU0agRDYvJMIYISMYALs3tk9/wqJM0i7uxUXW7nYJRaJsPyiSGcFT7c0VSsbG1uv3Gph4Y413QQliqhT3OMfNRWdmXoY58PX/AIe1hBpN032aY7SepT2Pt7141+138RNZ0DwC2gCeYTa5ILUiVVVwgwXHHXPAyOzV9GW11M8ijckchIAEK/Mx+p5zXyt+25prt4m+H4i3Mscd07MxyfMLxAEk/UH8KqbaTZWGtOornmfgTwRJDptraW6/Z8NhTtB2MOshHc8EKOgxn0rpvFfhqLSrJESR47QglyOWc9TuPXpyT+FdRoEdvZxxQxR+XK3yqD/Co6sfXoTXJ/FDxTA1rPFA3myqxtYkB6AnJJ9yep/2TU+0SSZ7MKLnOyPCfFGqmW8e+EJeBMxwRKwBkA4GR71meHLW41vWkuJ44pZwpZGjXK269Bjtkn0H41LrgS5vUjVGGSpOOpxnCj9eK9T+Hfg0xzRiYbS0YJx91Tv/AF44/CuPE432cbRep7eDy/nleWxP4b8IQ/ZYke3F5IDkPIhC7v7x55/l7V3Hgr4Kwz6gbq8j3xRfvBGF4yfb8M/jXX6Po9rYSFQ25EAJJ6V1trfRWCSorCNZBkYHTivnHiZVNJvQ+rhhY0tYrVnLax4PgezktYUZAAOANoX+tY9x8Po3snMh+ZFZEKKBnP8AXFejoEmt3Eq5yenU496rajbhbJ2bEgA3fMOPasoNqWmxvNJxs9zwjxf4Gt9Rdrib5sbWbH8JHBz/AD/CuGg8I3Ph3xNcWhtD9oGWTyztDAdQwwQcqQRx2Ne26ww0mWEywNPExCup6iMthvy3U/W9MVLyOZEMnkRfLOuCyoVKBgcnnGP/ANdfa4OClHme58DjpWm420Pl7x5pEOq2dymGW6SQytEIwEL4+VxjpuUlSOhwDwQa+tv2D/iTN4q8AX3hPU79pJdGAmtQACz2zdVJ6na3H0cDtXjfxL8PTWc22AbS8akyKnyiVQXAPswyT9T60v7L13N4K+Of2Z43itL3zYmhhTBxJFvUDPUZA+uDXpVI6anz0mmnFH2tqarpmpxxSAFHhRlGMDv+vSuj8LzedZyAAABuFX0rnvFN9Z3ksMjw3VqvlGMNcRFOcggjNN8Ga2lvJNC1xFllDBt3689K4otRvY4ZK7v1OwE6QRXFzKwhhViSx6ADioLa2k1S4S/u1+zwIP8ARreQ9B/fYf3j+lZFtdXGsPETE01nEcwxtIqK7f325z9BWtFDdMxeRIEyc5YNJVKVwasP1SystQ2h5iWU5yozRT1inYHF3Ioz0iAjH5AUUrPsF0ZWl3UMuoRS+aNivgFBuyfUYrxX9tLTHutG8N63BDL5djqPlPIybQokTPPfqg/OvVtO87RntlW1CQSPuzBMVGenPGQTWf8AFjw1L46+HOuaamjyyXEiebE5mWRlkjIZRnrzjH41lNuUbGmHahUUj5TvfGqWK6e8U4El/AUhcAYB2ru/TdxXmOt6pM6KFKbmLMsY5dSSck+9c/rupz6Y720mZYYbgNDknMTkdR7EHn3FanhZhrWpm4mHJ5cDoT3OK8LFVZU7JH6BgKEalzS8B+CJNd1WKd1IELEjAyAfWvabCxbSzCiRksrZPGNyjtWf4S1Kz064jg3RQgjCqSOa9ChurLVLy0QKpDAsCp684NeLUdSo7yPqqUKdKNo6lfwxplxrFy0zMYoC38Wf85r0Gy0PTIMM+JXPTfwB/hXk/jjxZqHhu1W00vbFJvZWkZc7MHrjvXl9v/wmmvSzTTeLG06z3HLXEgCuCeuP6V1YfDU4x5ps56+JnzcsUz6evJrWWcQrd2pZuAiyru/KsbVLlkjeNWSROCQvOSD0rhtA8FeFBoRe6vvtzhQZbpI2IJ7kFR/WrmlxWtlqu3S7xNS09vlaFJMvGfXB6VpVp04u8GTTnKTtNF7xXp5kjOoKu75Yogo5IzJukP5DFN0VYpbrUdLkQBZkFzbMeNqKwU49umR9a2NbWZdPZSHHLKj7cAbl6/pivNNa8ax6NfTaknmGaxtfJZAu7aCSdo98ZJ+or6LL8RGVoN+Z8rmWGkk5xXkhvjfRymkSXc8jJ+/D3AGeckxAYPqC1N8O20cXxW8CXUbiOcT28UkiHDEiRsHPbapA/H3qLW/Ecerao1jFh5p4oljiVvl2liSR9N+ce/tWpoXh2Hwz480S+1i8lur9JFuIobeDFqwDBjErk5LYUgHGCTivWxGLo0oqMna58/hstxOL5pwjflX9W7n1N4tsUW2t5nV5NsuCZXLHlSOp98Vz2m28txdb1iDxjnywvEuOfyrV1TVxr9m8sTKbFCGjGMmbkHI9FH61HY3cq3MYSN1GQB/CK5NJNs8WV4NJm8NI0zVkW5+zQ7nH3x8hH5U0+HtOh+7eTw46CCZiKpQWVxaXEoMwhMhBUKu5UYk8c9SRzWvb2EoXMmoXDnsIyIh+gz+tUnfoKzXUqy6JcGNWTUtTRM4BkVSD9MjNFLfaTFI6qsReQgsXkcuSPqfrRRyyC6CB1eKBTC8iKQpydqkEjuaZfahLoMTz201u8e/Hk5Lug6Bcj72eg7imWCQh1OzzFZRhvvcggjr9K0LSM6xeJKxB0/T/ALgPCyTY+Y+4Xp9T7VGrJi0j87f2k/Bj+F9d8RBIgqcahGoXjZJl8KPQNvUf7teU+GNN1rxjJdpp98bKyUhcg7dwwDkmvun9sD4fJN4Zh8UWEQuHswYLu3jGd8LnKkD1DZGP9v618JwCSw022SwZxYSToJ/LOCUBxgZ79ufTmvDxcfZzUkfc5VV9pDlO50j4WPpcovl8SyXVxHywgjeZfz/+vXQaH8QLnQPFmmJJP59rJMEB8soFJPIwenNcvZfDXTNU8Zx6rDe6gNNV0n8m+kLFWXBK4zjbkfzFauu2VsdVtpra32W73qMrEn5/mGTt6AenFcleUZR+K59Rh6c4e9y2Pqn4leGf7a8Itc2iLHcyQb0YdScetfK2gSPd+KhHr0NxLDGdpjicKx7ELnoPcDJr7X0+WG48M6fFKVKkZrzjx58MdAv9QW9ms1iunORPDIY3I+orj5+T3ux6UKTqe69meNfD74JSL4nk1S71jUr+xVnaKG6uJeQc7d+GC8Z6Ac4/CvdvCHgm20gQvbySXDIT+9nmJb8+pFYmheCIrVl2PcXABxi5nZwB/I1634V8NXJgUpbxuoHL45GKPayxElGxUsNDDQbWl+7J7qGFLHc6DftzjGRXmPi3wVaTrdzw24Zp0y6HuQP/ANVevm2EMUiOwY56jt7fhXLanH5kkiZyQeKc+aEk4uzOJcri1JXR4K/hW28NKfEV350cNpL5pnjXcUXIypB6ivXfis9nrng/SNZ04pNCpjeKaJNoyCCOO2cdK0LPR7TUvDWs6XeRGSC6jMYHBIJxzz6da43wfpcun+DJtJuHkmsTqkUVp5nVgrEuVz2CrzWkqlSa993udmChSpXqR0tv6Humi6jBe+CIoWuIkmW3ePy87SNpIAx9AKrQzwq0cjXSHaQeHq74aMll4Y06G9tQkzwqzLIjSsrMMkYBwMc81jRW0EyvEyxMIvk3BF5I74HPoea+tpSaST7H4xikp1ZTjtdndIsV3bzxi3lnSY4JA4xjA5/Ws2w1Wa2vXsrkIZFA2yO2dw98d/WmWOg201lE6QuiMgYt5jLn6AGqupWv9mQ+RFOz3UnzJF5nKqPVjnavv+VU7p6HJG2zNS41SG1dprm7EScIpEWNx5Pf/PNFZWg2a3sAlGpSxXcgzMHRZCCDjGCOMUVHvdx6djGv7270sllupZIuCm+MJuPp0zgetdbYaRdm2jaCS0+y5ykMkZfB75IIyTWDBF/aTm8mGEmYR26MOBGOSx9zj8q3yZfD7fabd3urCQb5YR87RH146r6Hqv0q0lfUyv2IfEvhq58R6LeaVfQWs1hdwvDJHE7RDaRgkdeR1HuK/PL4h/CG9+GPiifw3qMy3MbN9ot7pek0bk7WPAwQQwI9R6EV+k1trcV7AsyKF38qkuS/p9wduD1r5N/a1sprv4oeHZnjxG9qyKxXbkpIdw29vvDr6152YQj7Lmj0PpMiqy+tKm9mv+CeVeHvAOfKD3EtwW/hb7o/D/GofEaWbeMNM0aAGTyZFeeUcKhHRa9N0m3FrZvMV+dIzt3dM14VqnimDwrrj3lzb3N3OsxkURAfPnrnJ4r5ZJy3P1qXLCK8j7YsPDt03he3nVQVCcEHvjiuU8V+CtS1TRJLi+uHgW3yyeSdhA9j3rz7Rv2m5NU8NNaeH7OV9UVRhbtSqR+7Y/p1rp/Bmk6hrd7FqfiTxFea3fA7o7UN5NlH3AES8HHq2a9OGHVTZfecP1x05e89PIydH1/VfBV5bwauHls5seTeMm3v0cete4aB4xWazGybEeM4XisTxFp1trmkNbXkSHcP9YxGRXBeHGm8M6othcSeZbu22KQnOPQGs50p4ZuS2HPFU8SrPc9Yu9XFwz+SN3TOKw9QBDJJj5T97vzWzHHBHEkhQbmAzz1NVNTt0EAHQA8DuBXLNN+8zl51skVtOihe9t1mSOQs4eMP03AHBrJ8RaHc6rrMEsayT3kkqwxwHDCOIuvmttLAAbMgnPf3rL8VJc3ehXEdhMYL9dpt5T2dWBB+nGKoaZJqq/ETw5e311DLcGb7PI0yfIFcYIUducflWlGUfaRjPa6JrTlDCVHB+9Z/kfQF9bxyQlImigkUAKUk81wR04GRXl2ratqGka7OLh/9EmkZQsagBQeTj/a75969QlvLm0iXa1g4P9xmH49DivOPF91HPeXUM0GRPiXMbbtuQOQcdcivr9nc/IuZ25WdnYal9q0y2gsybqR4w4ZpDti5OGbHt/DnJrRstLe1j4eN5nOZJzEC7Y9z0+lcJ4E8UL4f0i7s5o90gn3IWTcGUjjof5Vo3HjCW+XEmvxaac7QkNowY+gyau8TCzOpeN7KWedd2HcIXLbCxA5PGP8AIorzPV723nm3idr+Rjlt9+kJHb7pGe360VncvXudq008s0SC1JSKPJIkV8dhgZGOhFdTHOgghNzbX0i7QfmQMgOOOFPT8K4I/wBoWI80To8AY5kRdwUZxg9M+1dRp2railg/zxXgA+VUj5QEDG4fn3zTTQoxktyxBM2mTxXNkJ1SUD7RBNbuoJxyynBGPb8q8R/awsodQ0jw1r1tcQSTWl3NBL5bHcokwy9e37sj6sK9tttW1+W5uUMUZhtmClYXwVXpk4PrXM/FDwXD4q8E31igFxqepQ7LSPaB+9Uh1fJ6YKrk+mc1hXg6lKUF1PQwdVYevCo+j/A+W7TWpZtIkcnHyEkA+1eP3tlLrurM7qBGegFemeG7gw3stjeR+VIrNFJHKuGQglWUj1BBFee/FH4fSO0sEV9c29jN848hyhb0Bxzj2r5WklFtS3P1SVR1IpxejOp8LT6JosE9nNP+9lGNlupZ/wBK9N0vxXqeieFo9Rg0P/iWI/lHUNTn8pT152gZxkV86fD/AOHOn2ElvNOLyJ7dSsMsN2+FBOeOfXmvTNAsNC0+9eJDcXw87zESaSSbBPcgk12q38x3wwsZQTckl82zttH8R+PPiTDazad9j8M6dMWEtxdWLSykZwPKVmw2eTuPAHUVen8Par4a8Q2X2/VJNYi+U/aHiRGB9CFAHuK7bw9HLLBHPIkits2qHwMDsFUdBVjX7KG7tAHkBkAB565FTUmqi5FsuvVnLiFTpNchvWmrIVjG/kc88gUzXtX8u3fuW7VxkV5Izkq2I4+OPWszU9dknby42YkjgH+tc0Zc2hwSTTTN+W7a6jHqCCMdq1tC8D3fj3xZpdnZtJE6ypPLcoP9RGrAs36AD3IrJ8N2lzq8tpY2kLXN9dOEjjTqx/w9/avr74bfD238CaEsMhSbUp8NdXI6E/3V/wBlf8TXZhcL7SpGb+FHJi8aqFFw3lJWX+Z8mweJ7lPi7458CPLHBrXhmP7dbwyT7ft9kyqwkj6ZkAYbk7YJGR0fqWsT3Bsp5GCySho2yecq2R/6HXw1+0p8cZPFv7VPibxroU7R2dvqC2tpLFJgTQwARDJXkB9rexDV9dfDb4p+Hvix4Xtb3RRbafcwPi809UeSWBnXoWfrnacMOOPWvq6tL2eq2f4H5zNK14ne6XJLeQ3cSRCeaIbwPKyCB/DnHBp8Gj3+pXMTvpUDgHzuXUtx3Cq5OPXjiotGE8UkgFwC5jIjaVmCoeMt0/ya6CwKaJqMGsw3fk3qjB+wEbpJO5UZ7jrkYFcUm0ny7mEGr2ZlosOmXf8AothFLeSx72e2VpTsJ77l4yf5CitK30h9T3S3sc19JIxkaGBtqqxPUtkFj29PQCiqKuZGi/ElZrVbbVYT50YKRzpggEk53A/d6/rXoFgX0y2a7tY3j065jDSJtDgkd1Kklhjt27V5d4jWLXd1y8fkXXQyBVG4jrkA8/XrXQ+D73ULXwlaWaQBFeSTZPE21wAQR82MjHOKrS17EpXPSX8YaVdWfmwMES3Qo8nkFBhsnDsRgnJOPrWLpXibT4BNfXF5ZLdGMII95cwIPuxqOBnOCxPf6Vx017Z39wLJo7hY1JeNY3z5r92JIwTkcdqoT2eiyo7pcXZEoITG1wT6dufapi1Eppvc4f43/D59ZvJPFXhyFHuAp+32sUsbSSAAYmRVY/NxggcnAPXOfnfXdemuZbcTDeinGe49jX2Honhq1tlee4muo7aZTBi5iWON1YDOTu+v0xmvO/id8ErLxlNJqel3cFhdyrtlJhYQ3bqOXJXO1jwSw98g15WKwiqP2lPc+oy7M3QiqVXbo+x5H4aexeGKRCkqueQRyD3BFep+FNHtI5DNOiIHH3QAPpk9q8DEF74G1uTT9at5LO4hf7kq4DDsw9Qex6Guxk+KFj5KASAtwNidiPU968qFGSbufbwxsXBNW1Pf4NRtrXykgIEaf6xmzn6CuU8Y+KlEqpA2ZZH6E9jXmTfFuZovIs7drlyvB+6B9TTdPnknme71C5WWZ/vc8KPQZrVxSRyTqOo73O5OsPHaiEDcSc5H9asaDpkt3dIiQyXN5O4SOKMZZieAAO5Nc1p99FdX0Npaq11dXEgihiQbnkcnhVA5JNfbXwO+CEfgWCHWtXjSbxFImI0HK2anqF9X7FvwFa4fDyqbbdTlxGLhRjzPfojV+DHwgj8A2Av9SCS+ILiMCUjlbVP+eSH19W79OlcB+3l8dR8D/gBrE9pcCDxB4gzo+l7ThkZ1PmzD/cj3H6la+i2XOIh0HLmvxs/4KL/HRfi/8f7zSLC+VvD/AISU6XbBRuR58g3Eg/4EAmfSOvrMJQjzKKXur+vxPicVXnK85O7Z8tBVyCihsDhoWw34jvXZfCz4m6z8LPEsOq6TJ8y/LNbSqVSdO6sv9R0riZgpY5W3Yj0JUn+VSwOdgXDBcj5Q4cfka96pCM42PGi/e1P0y+CXx+034tWsctlBFbazFmKewmmOIzt/1nGMoc8e45r1hbXyP3jSPeXLOrF2UBeDwFHZfb+dfkb4a8U6r4Z1RtR0i/uNPu1DIs1s5R9pGCM9a+wPgv8AtvJN/Z+j+PIMys/lHWom8uKNdoCmVFGTznLA9+nFeDWw0ou8NUbcltUfW7QWjs0i2sKsTh1ZQWDe9FYWjePvB3i+F7jRvFekS427zDOMgY4DZOc0Vxcr7EWM29t5fNkuH063jhuEWYy3T+SMtyw65HIboPStlJk0/TG094pIopj5k5twTtYH5VBY/KSCMt1A471GtpbuLSVZYrq6RmxJkMi87gzc87STx3NdBoel6bJp8qmRJfmbdJNOoZiercnOefShsmL1OZtprOeSQtovmTrsCot0+1cdCqqBzXSWFhcXxLQ2UljNKrAbGSHaxwd/CgknpnPGavW0UumSrFujktNoVfs6AtuP1PH5Y+laEhfzRIsbtlQymQs3fPQADtWbd9jVN3uzm9estO1DUZRNDPpseyKIR+Ysv3R97cx/iIJPHFbUttbWthFpkVtcPdtGHP21lCOoP3uvyrjg+uAKl1Qx+aNkAmmkAlgto02FXzyWwMhQRyT9O9Z8dydGkkN46TPLktdHlmb+77ewx+uaS2S7FOTd3bc5fx78K9A8fWk0Wr+dAI03jVo4AXhbgs+7pswOVJ246EEAj4gure1s9UurJHjumt5GUSICA654bB5GeD7dK+rvjx4/kutPuNH0y4Ypk/aZM4DnH3B7Dv7jHZhXxD4lkurTXlvocxTDgbu/19a58RQ5lzbM+oyv2kINz+F9Ds5dbFgHEcTBuvFZtpd+I/E+rWml6HYzXeoXkggtoIxueRz0AFafha5XxY1vBZWUt3qVw4hS1gG95JOgVR3r9Hf2Wv2Zrb4SaWniHXIIrjxlfR4HRlsIz/yzQ/3j/E34Djr5tDDzq1LPRLc97FYmnRpqW7eyIf2XP2U7T4M6dFrniKVdZ8d3EeZ7sndHYKRzDB79mfqe2BX0KW2Yb+I8IB2pXO87P4F5YjuaVV2/vGGWPCD0r6SEY04qMVofIznKpJyk7s8X/a7+OUX7P3wN17xAkqrq8qfYdNU/xXUgIQ47hBlj/u1+Fz3jTPLJNdebLKxaR5UyXY8kn1ya+xv+Cn/x2Tx/8YLbwLpt4H0jwiClyY+Vkv3A8z6+Wu1PqWr4xM/8Pnce6Zr38ND2cLvqeLXm3KyGvNuJJeLjuI/6YqO4vfIiMhw2BgDyxySeKR5Wzw2VPfaF/Ws2/l825SLG4J8zeuTx/n60qlTlWhrSp81rm1Y6jDsVSWi+XPzenrn0rRhkSTJjYNgfwnOK5eN2TIBG7PBPTI6n6CnxXDRkeWdpOWznoO7H3rljW6NHTUpKS0Z2VpPNblmSQxseMq2OPTiiuai1hoV3SlirfcUjLY9SaKfPTZn7KXb8T9hLCSRma4QgTMm9hjClQAduB+H6102jTifTnMiqiliWCKD6dM/WiivCexwLc09K0yG/uXhEMbgps3SgZ5yew9qzbuzh0v7RcIP3FrIscluqD5yyggBjkgZbnvxRRUo2Ww/S9HjuIpJbkiZi2GBBxkYyBz93PQficmuF+JfxEtPh/qPhfRobSdtS8UaiunW84b91b8FmkYZBJAHAHU4yRRRWkd0Nbo4bx14Eu9PW61KaeGWxlVtqZYy7h1LEjnP1r5z8aaPGjAEKXkIO4DoD2oor0q8I2Wh9fh3+7R9h/An4B6f8C9L07VY3S98ZaxbLdjUAP3VlCQG8uIEdSCNzEc9OB1+tPAviuTxZ4cj1CWIRXAke3kC/d3r1ZfY8cdqKKlwioKyPDU5TqS5nc6NYxuEY4UDcfeuG+O/j+b4X/Bvxj4vt4RPdaTpss8EfbzAMIT7AkH8KKKwSvJX7ol6J+h/P1dahe67qFxqV3ctPe3cjTzzSfM0kjMSzE98kk1WkkkjQkyZ7cKKKK+i6HkP4ipNcLbwtK4ZwoyBn+vasq0ZpBJOTl2zLz7LkD8zRRXnVfiR6lJaF4IEIU9CShx6LyfzNN4MmHGQVM8mOMjsooorm6nRLYjN5JbjzFw00hyS3QL0AA/CiiitUtDI//9k="/>
  <p:tag name="MMPROD_10573LOGO" val="iVBORw0KGgoAAAANSUhEUgAAA5kAAAEeCAYAAAAAfNFvAAAACXBIWXMAAB7CAAAewgFu0HU+AAAKT2lDQ1BQaG90b3Nob3AgSUNDIHByb2ZpbGUAAHjanVNnVFPpFj333vRCS4iAlEtvUhUIIFJCi4AUkSYqIQkQSoghodkVUcERRUUEG8igiAOOjoCMFVEsDIoK2AfkIaKOg6OIisr74Xuja9a89+bN/rXXPues852zzwfACAyWSDNRNYAMqUIeEeCDx8TG4eQuQIEKJHAAEAizZCFz/SMBAPh+PDwrIsAHvgABeNMLCADATZvAMByH/w/qQplcAYCEAcB0kThLCIAUAEB6jkKmAEBGAYCdmCZTAKAEAGDLY2LjAFAtAGAnf+bTAICd+Jl7AQBblCEVAaCRACATZYhEAGg7AKzPVopFAFgwABRmS8Q5ANgtADBJV2ZIALC3AMDOEAuyAAgMADBRiIUpAAR7AGDIIyN4AISZABRG8lc88SuuEOcqAAB4mbI8uSQ5RYFbCC1xB1dXLh4ozkkXKxQ2YQJhmkAuwnmZGTKBNA/g88wAAKCRFRHgg/P9eM4Ors7ONo62Dl8t6r8G/yJiYuP+5c+rcEAAAOF0ftH+LC+zGoA7BoBt/qIl7gRoXgugdfeLZrIPQLUAoOnaV/Nw+H48PEWhkLnZ2eXk5NhKxEJbYcpXff5nwl/AV/1s+X48/Pf14L7iJIEyXYFHBPjgwsz0TKUcz5IJhGLc5o9H/LcL//wd0yLESWK5WCoU41EScY5EmozzMqUiiUKSKcUl0v9k4t8s+wM+3zUAsGo+AXuRLahdYwP2SycQWHTA4vcAAPK7b8HUKAgDgGiD4c93/+8//UegJQCAZkmScQAAXkQkLlTKsz/HCAAARKCBKrBBG/TBGCzABhzBBdzBC/xgNoRCJMTCQhBCCmSAHHJgKayCQiiGzbAdKmAv1EAdNMBRaIaTcA4uwlW4Dj1wD/phCJ7BKLyBCQRByAgTYSHaiAFiilgjjggXmYX4IcFIBBKLJCDJiBRRIkuRNUgxUopUIFVIHfI9cgI5h1xGupE7yAAygvyGvEcxlIGyUT3UDLVDuag3GoRGogvQZHQxmo8WoJvQcrQaPYw2oefQq2gP2o8+Q8cwwOgYBzPEbDAuxsNCsTgsCZNjy7EirAyrxhqwVqwDu4n1Y8+xdwQSgUXACTYEd0IgYR5BSFhMWE7YSKggHCQ0EdoJNwkDhFHCJyKTqEu0JroR+cQYYjIxh1hILCPWEo8TLxB7iEPENyQSiUMyJ7mQAkmxpFTSEtJG0m5SI+ksqZs0SBojk8naZGuyBzmULCAryIXkneTD5DPkG+Qh8lsKnWJAcaT4U+IoUspqShnlEOU05QZlmDJBVaOaUt2ooVQRNY9aQq2htlKvUYeoEzR1mjnNgxZJS6WtopXTGmgXaPdpr+h0uhHdlR5Ol9BX0svpR+iX6AP0dwwNhhWDx4hnKBmbGAcYZxl3GK+YTKYZ04sZx1QwNzHrmOeZD5lvVVgqtip8FZHKCpVKlSaVGyovVKmqpqreqgtV81XLVI+pXlN9rkZVM1PjqQnUlqtVqp1Q61MbU2epO6iHqmeob1Q/pH5Z/YkGWcNMw09DpFGgsV/jvMYgC2MZs3gsIWsNq4Z1gTXEJrHN2Xx2KruY/R27iz2qqaE5QzNKM1ezUvOUZj8H45hx+Jx0TgnnKKeX836K3hTvKeIpG6Y0TLkxZVxrqpaXllirSKtRq0frvTau7aedpr1Fu1n7gQ5Bx0onXCdHZ4/OBZ3nU9lT3acKpxZNPTr1ri6qa6UbobtEd79up+6Ynr5egJ5Mb6feeb3n+hx9L/1U/W36p/VHDFgGswwkBtsMzhg8xTVxbzwdL8fb8VFDXcNAQ6VhlWGX4YSRudE8o9VGjUYPjGnGXOMk423GbcajJgYmISZLTepN7ppSTbmmKaY7TDtMx83MzaLN1pk1mz0x1zLnm+eb15vft2BaeFostqi2uGVJsuRaplnutrxuhVo5WaVYVVpds0atna0l1rutu6cRp7lOk06rntZnw7Dxtsm2qbcZsOXYBtuutm22fWFnYhdnt8Wuw+6TvZN9un2N/T0HDYfZDqsdWh1+c7RyFDpWOt6azpzuP33F9JbpL2dYzxDP2DPjthPLKcRpnVOb00dnF2e5c4PziIuJS4LLLpc+Lpsbxt3IveRKdPVxXeF60vWdm7Obwu2o26/uNu5p7ofcn8w0nymeWTNz0MPIQ+BR5dE/C5+VMGvfrH5PQ0+BZ7XnIy9jL5FXrdewt6V3qvdh7xc+9j5yn+M+4zw33jLeWV/MN8C3yLfLT8Nvnl+F30N/I/9k/3r/0QCngCUBZwOJgUGBWwL7+Hp8Ib+OPzrbZfay2e1BjKC5QRVBj4KtguXBrSFoyOyQrSH355jOkc5pDoVQfujW0Adh5mGLw34MJ4WHhVeGP45wiFga0TGXNXfR3ENz30T6RJZE3ptnMU85ry1KNSo+qi5qPNo3ujS6P8YuZlnM1VidWElsSxw5LiquNm5svt/87fOH4p3iC+N7F5gvyF1weaHOwvSFpxapLhIsOpZATIhOOJTwQRAqqBaMJfITdyWOCnnCHcJnIi/RNtGI2ENcKh5O8kgqTXqS7JG8NXkkxTOlLOW5hCepkLxMDUzdmzqeFpp2IG0yPTq9MYOSkZBxQqohTZO2Z+pn5mZ2y6xlhbL+xW6Lty8elQfJa7OQrAVZLQq2QqboVFoo1yoHsmdlV2a/zYnKOZarnivN7cyzytuQN5zvn//tEsIS4ZK2pYZLVy0dWOa9rGo5sjxxedsK4xUFK4ZWBqw8uIq2Km3VT6vtV5eufr0mek1rgV7ByoLBtQFr6wtVCuWFfevc1+1dT1gvWd+1YfqGnRs+FYmKrhTbF5cVf9go3HjlG4dvyr+Z3JS0qavEuWTPZtJm6ebeLZ5bDpaql+aXDm4N2dq0Dd9WtO319kXbL5fNKNu7g7ZDuaO/PLi8ZafJzs07P1SkVPRU+lQ27tLdtWHX+G7R7ht7vPY07NXbW7z3/T7JvttVAVVN1WbVZftJ+7P3P66Jqun4lvttXa1ObXHtxwPSA/0HIw6217nU1R3SPVRSj9Yr60cOxx++/p3vdy0NNg1VjZzG4iNwRHnk6fcJ3/ceDTradox7rOEH0x92HWcdL2pCmvKaRptTmvtbYlu6T8w+0dbq3nr8R9sfD5w0PFl5SvNUyWna6YLTk2fyz4ydlZ19fi753GDborZ752PO32oPb++6EHTh0kX/i+c7vDvOXPK4dPKy2+UTV7hXmq86X23qdOo8/pPTT8e7nLuarrlca7nuer21e2b36RueN87d9L158Rb/1tWeOT3dvfN6b/fF9/XfFt1+cif9zsu72Xcn7q28T7xf9EDtQdlD3YfVP1v+3Njv3H9qwHeg89HcR/cGhYPP/pH1jw9DBY+Zj8uGDYbrnjg+OTniP3L96fynQ89kzyaeF/6i/suuFxYvfvjV69fO0ZjRoZfyl5O/bXyl/erA6xmv28bCxh6+yXgzMV70VvvtwXfcdx3vo98PT+R8IH8o/2j5sfVT0Kf7kxmTk/8EA5jz/GMzLdsAAAAEZ0FNQQAAsY58+1GTAAAAIGNIUk0AAHolAACAgwAA+f8AAIDpAAB1MAAA6mAAADqYAAAXb5JfxUYAACofSURBVHja7N3tlds22gbgBz75b20F1lZgpQIrFVhbQZQKolRguYLIFUSuYCcVrFzBK1cQuYKVK8D7g5jNxPHHSCIokrquc+bY+RhKBEESNwECKeccAABAN1JKCoGL5JyfR8Tsk5/JF/73ffnZRcRdSunjiZ91eh0XMgEAQMik16HyaUTMI2JRfiYXbG4bEeuU0gchEwAAhExuK1y+LKFyWWHz65TSayETAACETMYdLJ+VULmKy3osH2MfEfOvDaEVMgEAQMhkmOHyRQmWi44/+qtBU8gEAAAhk+GFy3U071xeyz6l9H1bIfOJwwoAANB5uHyZc/4jmllf51f+OrOc869tbUxPJgAAdEhP5s2Hyz70XH7JPKX07pPve/JG9GQCAAB0EC5zzv+JfvRcfsm6jY0ImQAAAPXC5bOc8289D5f35mXZlIsYLgsAAB0yXPZmwuXTaGaLXUX9pUjatEsp/fBgP4RMAAAQMrlywHwZEZuImA50F2YppffnhkzDZQEAANoJl8/Ke5d3Aw6YERHLS35ZyAQAALg8YL6KiH30/73Lx1hc8suGywIAQIcMlx1duHwRzdDY2ch2bZZSem+4LAAAQDfh8mnO+ddoZo2djXAX5+f+opAJAABwWsB8Ec3Q2NWId/PskPmdKgIAAPCocPk0IrZx4TuLAzE79xe9kwkAAB3yTuZgA+bLEjAnN1RXk3cyAQAA2g2X9+9e3t1SwCz7/vyc3zNcFgAA4PMh60U0vZfTGy2Cs0K1nkwAAIC/hsuHM8dOb7goZuf8kp5MAACAPwPm82h6L2dKQ08mAADAJQHzVTRLkwiYF9CTCQAA3Hq4fBZN7+VcaVxOTyYAAHDLAfNlNL2XAqaQCQAAcHa4fJpz/i1ucGmS2gyXBQAAbi1gPi/hcqo02qcnEwAAuKWA+XM0w2MFzEr0ZAIAALcQLp9G03s5Vxp16ckEAADGHjBfRMRBwBQyAQAALg2YryJiFyb3OcfunF8yXBYAABhjuDQ89kpSzlkpAABAVw3wlBRC/YBp9th2TCLi46m/ZLgsAAAwpoD5MpphngLmhVJKH8/5PSETAAAYS8D8OZoezInSuNju3F/0TiYAADCGgPlbRCyVRGsOQiYAAHCL4dIEP3XshUwAAOAWA+YuImZKoz8h0+yyAADQIbPLthYwn0XTgylg1qmnqZTzyb+rJxMAABhawHweTQ/mRGlUsbvkl80uCwAACJgImQAAgIBJ/0KmdzIBAKBD3sk8O2A+i2YyGgGzrmNK6R8Pyv3kDejJBAAA+h4w75cpETDru7t0A0ImAADQ94C5C7PIDiZkGi4LAAAdMlz25JD5W0QslUQn/jJUtpT/yRvRkwkAAPQ1YL4SMDt118ZG9GQCAECH9GQ+OmC+iAtnOeVks5TS+0+Og5AJAABC5uAD5tOIOISJfrq0Tyl9/5ljcfKGDJcFAAD6Zitgdm7T1ob0ZAIAQIf0ZH5dzvlltPRuII92jIhpSunjZ47HyRvTkwkAAPQlYD6NFnvUeLTN5wLmuYRMAACgL1YRMVUMnTq2HeyFTAAA4OpKL+ZKSXSu1V5MIRMAAOiLZZjsp2vHqDA8WcgEAAD6YKUIOrduuxczwuyyAADQKbPL/l3O+XlE7JVEpw4ppX8+4ticvGE9mQAAwLUtFEHnlrU2LGQCAADXNlcEnbpLKb2rtXHDZQFGyFCs4cg5vyh/nUTE7Cv/6zGaoWT7Gu/PAFz5WvjfMOlPV44RMX3sveScvPidMgaA6o2n59Gs+zYrP5O44Kl9znkbzWQNH5QuMBICZneWtR9W6skEGCE9mVcNlE+jebfoPlDOK33UMU54Eg3Q82unUNKNTUrplxOPjZAJgJB5pQbSi2im3190+LHzGu/UlJ7XSTS9r9Pyrw/lx3BdQMgcpn25b3w88dic/EGGywLA5Y2jlxFxd4WPPrTw3Z9G09u6iD97X7/1O/tonoa/dfQBBuEYEYuuHhKaXRYALje9wmduLnknM+f8Y87536XhcRfNVPazR/76LCK2Oec/Sq8nwKX2iqCqRZfv8QuZAHChlNKbiNh0+JHrU9+pKcHyac75Vc75j4jYxuVDe6cRsRM0ASGz15Y1lysRMgGgXtD8JZphp9uKH7OLiFlK6fUZAfPnaIbXrqPdntdJCZpP1QLgwusb7bvKqw0m/gEYZ+BRCFf0YIbZRQmekws2d4hmOOs2pfT+jO/yvATfWeXdXpUeXYBzr5uHsJRJm7YppZ9aODZCJgBCZg8bT8/ir5PqzL/yv+8e/HnRTK455x+jbs/qX753SumHyuX4vJTh9DP/+RjNcDuz38Jwr5W/RfN+OD0JmEImAEIm1wqY9/UuVdiPl/Fnr/Dkkb+2L/u+FThhUNctvZk9C5hCJgBCJvcNgmfRwvIm1wyZJVxu4vL3R7fRTJT0Qc2g5XPsYd2cXRCMdg/+fvM98eX98Y1adrb1Oe/tC5kACJl8q0Hwa0SsOv7YVobLlp6Mu/j6kOJzbErjS88mj6mDsxIiH/5Mov67zfeO0fTI3/95iIhD1zOEXvEY/KfCNeAWLGtM8iNkAiBkcq0G2uacZVU++d7Po+nVmVT6joe4wlT+9PpceVbOldmDn0nPv/ahBM99NA933o3wuBg2e5pjNOtgvqt0PIRMAIRMDeerTJ4xvWRIagcB86HlNab0p1ehchGXz/zcJ7vyc3fOLNQ9PVZdXhOGbF8C5oeKx0LIBEDI1JDufNKfi3oxr9Rr0erEGPQ+rCzjzx7LsTvEBcseCZqDcvEIEiETACGTUxoFXQ2Z3UfE/MKlVv4dTc9S1wTN8db/pyVYLm8kWH4tcG5LXf8w0GMpaH7+uHY29F/IBEDI5GEje1e5gX2IZpjW+wu+54v46+yaXTN0dlz1/lk0k14thZK/2cZAZ1ru6Ho2FJvoeBIzIRMAIZNPG2brqDPT7K4EzI8Xfsc+zCI569OwwtJzMy8h6Vtlc4wbnH30C3V9VX6Ey/GGzWvMnN0Xu4hYXeNaJWQCIGTyuQbCixI22whzh9JAfdvC97rKep6fsU8pfd+DY7SMZtjwpIVjtLv/GfsaoaXstnH5mqq3ZhMDXNanHO9N3E6vZmvXXCETACGTGg2F59H0ApwTZO6imbnybYvfp+sJir6m9QXMexSQ7kPnXUrp95HV6Z9L4OA8x2iGjP8+0GO/jvH2XF89XAqZAAiZnBM45yXczL7QwDlExXX4cs6vSiOxF43tlNI/Oiz/pyUcLa8QKu7GEDivtFTPWHUyS2ml82gV4xom3ZtwKWQCIGQyxJDQp5AZ0dEkQD2axOQQA515tId1Zwz2ceFM0VcOm4tSJ6YDLf/7c/FdD8v35N954nwCAIiI7pZR2UY/3ieblkb5Ief8Wxm6O4RA8ULArGIWEfsyymFQUkofU0pvU0r/jGaExjaaXvshBPtlRExSSj+NaeIuPZkAI6Qnk4GEhd69T5cqnzwDeIdwF81QvXc9rjd/hEl+ajpG06P5fug7knN+Gc3Do3lP6syxnGN30QxZ/ziQchQyARAyGUwD8Hk0T/L7ZF4zYOWc/xvDeHdsF1daLuERoeHO2VPdIZqlfT6OZYfKbNbz8jOLbkYTHMo1bhfN++3vB1p2QiYAQiaDarz0rVdqlVJ6U2lf+zSb7mNtS5l87El9MdlPhw8aUko/jPz686Jcfx7+TE4MoIfycyyB8v7P/VhC+jl58TvnDwBw5RCz7tH3mVTc9nyAx2cZEYucc1+WuZg7Zbor65zzq2ss7dOVMmrhnUPdPhP/AADXDpm3YjbQ7z2JiLuc87/LLJ7XNHXKdGpVhpmCkAkADENZOmMtZA7CIpqZaF+ouTdjEmbyRcgEAAYYNF9HfyYA2jsi3wwduzJLLrdh0YMebIRMAICTLaMf69rtHIpH2ZRJeLp2UPSdm0R3a8giZAIAtKNM7T+/ctDcjWnJhi4eDFwhaO4V+1UImQiZAICgeYZ17RAraF7szplyFXNFgJAJAAw9aB46/uhtWc6gpv1ID1uXQVPIvI6J9zIRMgGAoQfNWYeBYh8Rqw4+Zzfiw7bsYjKgMpx56yy5ipki4NHnas5ZKQCMr5GuEBiFnPPLiNhEvfUR9xEx7+pdzJzzf6OZSGW0QaQ8JKhZhs/CBEDXMO+gt59+XodP/h09mQBAb6WUfo+mB2Ud7b+ruUkpfd/xZD/bkR+yu9rDKsvaqltnB/SXkAkA9D1ofkwpvU4p/SOapU72LQS9aUrplyvszmbkh2sa3Qw9Xkc/lry5Jcqbx1+3DZcFGGWjXCEwamXI5CKaSYLm8e0hqLto3vG8Kz1h1/zuv3YUxK4aNmuXc875x9Cj2eV9xY3ldq+3QiYAQiY32Qh6Gp+fmORw7VD5he96iHG/m7lNKf3UQVn+Fk3vNnXtU0rfKwYhU8gEEDKB/jbaXsb4l+OY1H7ftQT2XZj5dBQPDRhPyPROJgBAx8qERmMPmYsOyvFjNMOl92pVVXeKACETAKD/ljHupTgWXXxICZrLMDFNLcfyUASETACAPivhaDHicDTrsCzfhx7NWjaKgJPPSe9kAoyy8aoQYCDG/H5m1zOSekezdcdoZgr+qChu+hp18u/oyQQAuG4Q+z3MkNpWWd6/o3mnNFqxETA561zUkwkwyoaWQoCBGeO6j9dcWzHn/Coi1mrW2Sxbwv25dPLv6MkEAOhHIHsb45rA5nDl8nwdTa/mUe062TH0rnMBIRMAoF9BcyzBaN+D8nwXEdMwfPZUqzKZEgiZAAAjCJrvSzDaD3xX7npSnh9TSv+Kcc/k26Z1edgBQiYAwIiC5sfyPtxmoLtwjJ71HpYJlqYxsvdeW7Ytw4xByAQAGGnY/CWa4bOHgX31dR9nJS3h/adSpjs17G/H7CfFQCvnmtllAUbZMFUIMCJl/cd1RKwG8HUHMytpWaN0E00P5606RvMOpiGyfOk8ETIBEDJhxI295yUUzXscWKZDW1uxLB+zvsGwuY+IpUl+aDtkGi4LADAQKaX3KaUfop/DPY8RMR9awCzl+jal9M9olu3Y3Uh12pTjJWDS/jmlJxNglA1RhQA3IOf8IpoeuPmVv8p+qAHzC+X6PJqhycsRVptdWKKE084HIRMAIRNusBH4rITNRURMOvzoY0RsxjojaXkXdlEC52wE4XJd1g4FIRMAIRN4dIPwZQlGNQPnMZolStYppQ83FOQX0fRuDilw3pUHAcIlQiYAQiZwcePwRQlGs2hnSO0umnUm78YyNPbCwDkvf/bN/sFx+uBMQMgEQMgEaobOWTQ9nPehcxp/n1V1H01v5aH87KJZmuSjUvxiuc4fhPlJx1/hWI7RTrBEyARAyAQYX6P8WQnu8wchftZS+LwP/vv7H5P4IGQCIGQCCKD35l/533cP/q4nGSETACETALi9kPlEsQEAANAWIRMAAAAhEwAAACETAAAAIRMAAACETAAAAIRMAAAAhEwAAACETAAAABAyAQAAEDIBAAAQMgEAAEDIBAAAQMgEAABAyAQAAEDIBAAAACETAAAAIRMAAAAhEwAAAIRMAAAAhEwAAACETAAAAIRMAAAAEDIBAAAQMgEAABAyAQAAQMgEAABAyAQAAEDIBAAAQMgEAACAs3z38B9SSmdvKOf8PCImETErf87Lf7pLKb1R1NTyoO4dU0rvlQhfqStPyzXqoV7Vm5yzAwUADFp62KD5Wsh80DibfuHna+YppXeKmwuDwad1blbC5UOblNIvSu3m60Z8oX6cavfg7/uIOJaffa1w2lbIvOShIQDAJW2Tv4XM0mhbxp+9kZP4+5P/U61TSq9b2MGXEbGqUHbHEk7ejagy1CirY0QsU0ofK3zfF/cPJOKvPeIn172kdT3mQDkvdWLeUohsw6H87Mqf+0vCZ5shs+I1c2yqj7jJOf8cEYse7vux3KPf9/jcf1Hq8aSl83WdUvpwwfd5FX+O1qKba+zq3LZHuXds4tsdIrfuWMr5Q8vn763ch/alDP/395HlilZC5v+1ECpbD5k552flQlPTKHpcyw15V2nz25TSTy2Ghru2b9ZC5qiC5fNoHnrNK1yXatuVG80uInaPbSC1OFy2i2vmmFS7/uecf4yI7a3ufwv3iUO0+0DpkFL65wUPCzZOl86dPUop5/xbuY/wiPtWSumHgbRHhxTe9w/bBDU6a/oYMr/7TIOurw25Li4Qdznn6RAP/ic35JqNmWmL21qFp8H8vQ4/K3VjEcN+8jwvP6uyXw8D5+8juWaOKmRGRK2QtRjA/q8q7v8lZtH+iIXpyI/lGF3SNnUtPO062OftDdHkQXsgHrQHttGMovkw1h1/8pmC6KtDRxVhPfBjuq7cMN+5XlApXL7IOf+nnOurGN/QplnZr7uc839zzr+VYUTcRiOj7xblAQ8A9dsDm4g45Jz/U0a7jD5k9lZK6W1HAWf14P3AoTXSn0fdce+HMEyIOuHyj3J+z28odCwfBM5fyygEuKalIgDo1DwitjnnP8YWNoe2TuYy/nyptqbtQBt8tQPgcshDielduHxeei53cdsTMkyieTi0EzQRMgFu0vRB2Hwxhh0aVMgs45ZXHR3o1ZDKpkxGMK8ZYC1DQ4v19VU0L8DPlcb/zML7Xly5kWMIN8DVw+Yu5/yrkNl90HwbzYykta3L8NMhNNifRt13Sfcx/HdV6UddfVZmsFafoJ+WigDg6lY55/8b8ginJwP93svoaNjsQMpjE3UnljBMljYC5vNoHljMlMYX7RUBV2YCIIB+mMWAX6UZZMgsgWfRxcEtw/r63HB/EXWfPPd6kW4GEzB/LAFqojS+em1zrtEHS0UAIGjeXMgsjbF30c1Mp6ueP9XdVtz2PqX02vlNCwFzqyS+aacIEDIB+FzQFDK7tY76w8smfW0gl17WqYYGAuYo7BUBPTEdy+yGAGMJmkObDGjQIbMMm+0iCM37tnZN6V1d1Qzwhu5xYR19LmAKmQzWUhEA9MpqSA8Ah96Tef8O07qDj9r0bDz0Nuq932aYLJcGzKdh+KeQyaBDpnVbAXpnI2R2GzRfxw0Nmy3rmM0rbf4YnmBzubswyc+p1zEjB+hd0FQEn71HAlzLrG+jK7/kuxEV+iLqz165yDm/TCn9fsWA+TTqPsUwTJZL6+jPUe8hyDkNwn35OUbEofz8778/rO9liO/Da8g0/nzvef7Jn23aqTlXt1UEf7OKiDdX/g6HHtaTharROddI18G+1IeH7YJrWUfEWyGzIymlDznnddTvRt7knHdXXDdyVbFy71JKbwLOD5jPopvh619rkN6VG9DJ5+lnHrC8e/D31w/282k0s73Nyvk4uzB87gd0mNcjrLp3KaUPA/q+h8+Er1m0/5B1mnN+UWZzv+a9vU9tjd9zzvPoz4O0WufktkcB/5BS6luDejfC4HscShswpfRDD9o7zx/c+xfR7eitq1+bbypklkr3plz8F5WfYKwj4pcrVehaDbxjGBrF5TbR/TDZY2kQbbvqhS/h9d0nIfThTef+xjMbW8j0vnYvbD89Djnn3ypdw5ef1vNbVxp2vSmT8oC9Rh1z3L8SMl0Lb/468D4i3kfTo/hTGcK6jO4eQPX+2vxkhMd9GfXfmbjW7E6bitteD+xJPj1TzolFx+FyHRHTlNIvfRjmnVJ6n1J6W77P9yVwz8v33H2twaIG0dP7gwmAAL59/39belhX0c2724u+l8mTER7krpY12XS5X+UJybzS5g2TpQ3rjhvU05TS6ysOXX/U9Sil9K58zx9K6Fw8CJ13EbHwgIcW6tr7qNcjvlDCAI+6Fr8p7fXaQXNSJgIVMjs+wL93EAJnOedXHQXMmpP9HMMwWS6voy+imyEix4iYl57Cj0MrpxI6f78PnSmlf11zIjFGp9Z9YqVoAR59r3/fUdCc97kcnoz4GK+j/kvr6/IOVhcNh0mtfdCLwkAaofuImHlPCL7orlKjZtbRvQ5gTEFzUfljZkLmdQ7uKIbNlh6iWvtxZ5gsLdTRZx1cSPfR9GB6IAJfv+/dVdr8SgkDnHRNfhd1l4WZC5nXPbjryh8zL+sCDi3EHsMwWdpRux4do3lv8aOihqvdMxYmAAI4WdUcUh70C5lXCpqvo/7yAOsaB7m88zmrFQw02hlIyDQxDjz+nldrAqBJmAAI4NRr8oeoN8IkollaUci8ciP4WHH7k2i5O7yE1lWl73tnshFaqqfPK1/gNt7BhNPPm0rbXSlagNPb3ULmSJUnu+vKHzNveSrhTdSZ7OcYhsnSnpp16RjdLosCY2rQHCtsd9bnoVkAQqaQeY2g+SbqL3i+beOdlRJWF7VCgWGytGhecdtrdRXOut+ZAAigX9fk/a3t95Mb299l1B82u7kwYNZcE9MwWVpTejRmlTZ/jLozssGQzR/x/9S6jywVP8DJDkLmiJWXb2vfIJdl2ZFzraJO1/dR44ArNHTPtdGLCRfd76pNAJRz/lEJA5xkf2s7fGs9mVF68u4qf8xZw2bLJCrrSt/JEhAMKWRuFS9cbFNpu0tFC4CQ+fkb5KHi9qdnhsVaDQIzdDKkkLm3ZAm04i7qvCIyNwEQwEl2QuYNKD16y8ofsyo9k49Shh/VaLQfwgydtKz01E8rbX6rhKG1e91drXucEgZAyPz7zfdd1Os5PKmxXHmyH7PJUsOs4rZ3ihdaU+3eomgBEDI/HzR/ibov4s5yzq8e2QiY1GhcGCbLwELmsUxYArRzn6s5AdBLJQyAkPl5y8rbX33t3ZUyE22N73AIw2QZXsjcKVpo3Wag908AhMxhKk95a4axSXx92Gy1m79hslQ0rbTdvaKF1u9zb6POBEALEwABPDoP1LATMvt9A35d+SDNc84/f/ovy1DaWYXPWxsmS2WzStvdKVqoYltpu0tFC3C1dlNvCZl/vVEeK25//XDtzPL0d1Xhc/YlNENNk0rbPShaqGIjZAKMq93U504lIfPPg/Qh6k7JPom/PkneVKpwbvhUdcrSPGeeh0Cdc2tXYdNTEwABfNOswjYPfd5hIfOvN+G3UW9NsYjm/ZWXZbKfRYXtr83MSQcmlba7U7RQ1bbSdpeKFuDzykjG+a21m4TMz98sjxW3v6l0ozdMlq5MFQEMT+UJgJ4qYYDPXyMrbVfIHNhN+GPFynDfQK/RSF86egw8ZO4VLVS3rbTdmvegncMGDFit66OQOcCg+S7qTZJQg2GyjMFREUB1te5tK0UL8FflFbl5hU3v+z6PhZD5leAWw5jp0jBZujZVBDBMlScAeqGEAf6WJ2rY9H3Hhcwv34hrD5ttw3EA3xEh87F2irb/8jD9X81Zka9gduHvbyt9r6UzhFsJDgO8Dv435/yrQ9fp/fJV1OnFPJZ37IXMAQfN9xWfQLRykbPkA8CjQtndiPZncuG9rdYEQEsTAEGvrxurnPPPiqKTgPlj3HAvppD5uJvx6+jnhCS7lNIbRwjgUaaK4C+2lba7VLTQa3NFUD1gvqp4jT0ImeOyiH5NSnJ0IwfgArUaKStFC702UQTVwuXznPN/ou4oyGV5pU/IHIMyJHXdo69kmCzXNFMEMIr72q7Cpqcje/8V4Fvh8kXO+d/RjHycV/yoTVkBYxCEzMffkN9EP97pMUyWa5tU2u5e0UKntpW2u1K0wIhD5dOc88uc86855z+ieWC3qPyxdymlX4ZUTt+pKidZRjMWenKlzz+GYbKM1FCGf8CIzrm3OedNhXvaIue8ck4DAw2RD5djmpafSTQjuWZXyAH7Ibb/hcwTG8E552Vcr0fzaJgsAC3aRvs9j5Nonuq/VbxAB0Hw4bVn9pl/fx8UP3WNwHjWNXqID+2EzNNNr/nZOedXZcZbALjUJuoMb10JmUClgJlvZFdXQ35FzjuZp1Xq53H9aYPXX3h6AwAnqTgB0MwEQABn2UXEdOhzsAiZp9n25XtY8BqAnt/bVooW4KRwOU8p/TCG1+OEzEcqC6vOevJ1ptGvJVUAGKiU0tuosxb0wgNRgK86RvOgb1bC5bux7JiQ+biA+aKHoW5l2CwALdlW2OYk6k/rDzA0+2hev1uklP6RUvoppfR+bDtp4p9vB8yn0Z9hsp+6yzlPTRMPwIU2UWd46zJMAATcrl0Jlcf7v99Ku13I/LZ1XHdG2a+ZlAD8L4eJocs5Px/jkzwYgpTSh5zzLiLmLW96nnN+Zvkt6I2DIuj02vrDre674bJfb/S+iP5PXLDIOb90tOjQvtJ2J4qWinaK4Ju2lba7UrQw+vOcL2SJW51pW0/mlyvF04i4G8oFw7BZOnRUBDdtPdA6q2H1DSmltznnTbT/wGcZEb8oYUZkF8N8cLUb08QyA6or8WBpz338OXT2EM3w2VGO4hIyvxLcYjg9K5MwbBboJoi8VgrXV3F4+Tba73mc5Jx/LLPYwiiCg2shZ5qVP+cPrufHaDq2dhFxN5ZOI8NlP3/zfhl1ZsQ7Vvzai5zzz44ewE2YVNruptJ2lw4ZwBev58toHvIdcs6/5ZyfCZnjC5jPot6wqkXUe58tImI9hkrJzZopAriuMkHPrsKm5+5PAI8OnPdhc7BrDQuZf7eNOk+IN2Uc/LJyxdw6hFS2r1h/gX7cB2tYKlqAk66Zh6FO8ClkPlCGm84rbPoQZbKM8g7NpuJuzA2bpbKjIoDxKu9O1jjPhUygDbv4c/3JsZtExF3O+cehfXET//wZMJ9HvVkTl5+8xLuOZujstNLnrXPOO2sOMjAzRQC9sY32JwCa5pxfppR+V7zAuU5de7K08SePCHOfa4fM769fFdvtj7om55xjSBOoCZl/vaFOKmz37tPpolNKH3POy6g3/fWk7M/3DisV7CvWW6AfNlFnfctlRJwaMvdRZ5QRcBuh9LGdLp+7Nr3+TGCdlZ95dPuAfFBB03DZpsK8qlRJjvGF4UEleN5V3K1Z2S+oUa+r1FlFC71plNWaAGhxxgRAR0cE6EtgTSm9TSn9klL6PprezVU0r8Z1YTOUSdRuPmR2PEz2b/+98s1zXfYP2lTrQjpRtNAr21r3RkULjCR0fkgpvUkp/TOans1d5Y+cxEAm+bzpkFmmBb6rtPndt947KQF0VbuRMOTpj+nnBbXiOflCCUNvzvW3UeehkpAJjPGa+a68L7qKup1I8yG0l269J3MddV7iPT72Jlpu4ruK+ziLej213K5Dpe1OFS30yrbGeT7UKfkBHtG2fxNNr2bNoNn7tv3NhszyBGBV68Cf2NuzrFwRV3qIGEjInClaGH3IjGhmWAcYa9B8Xzlozvv+StxNhswyfLTWjXNXnmCcUhE/RN21MyMMm6Xlel7roqlooVcNpQ9R57WSpXsScANBc1HxI5ZCZv9so96wvNWZFfF11F1UdhqGzdKeQ6XtzjQ8oZf3zJtrIAG0EDTfRb2OpEWf9/3mQmZ5D6TWQVmfsBZPawH1lO17D4aW7Ctue654oVeNpN+jzoOlldIFbsA66gybnfZ5yOxNhczKw2QPpTfykht5zacd9wybpY1G5/uKm18oYeidGvfOqfkCgBtoM32MeqtZzIXMfriLemvxLVvazjrqLug6iYGsr0Pv7YRMEDJ7cu8E6HsGETLHKOf8c8UDsSm9kBfraO3MhWGztGBfabsT9RO+adrlh5kACOCia+jvlTY9EzKvGzCfRb1Jbw5tb7tUxLvKxbIt5QLn2lXc9krxQn9C5v19o9J2Fw4noN00mHuBkPnAXdQbJrsqvY9tW0bdtTMnYdgsF6j4VC6iWf/JQxDo3zl/qHEfVbrADajSru/ru+2jD5k551dRryv5rlZDuwTXdeXimZdhxHD2OVBx2xvFC72zrbDNWd8XFQdowb5i3jnpR8i8vMCfVwxqx6g8YUFK6U3UHZIYEbHWY8QFatbPhZkn4SZCZoTeTIBzzc8NpUJm/26GEfWGyX5qWXn7kzBslvPd1T6HTQoC/VFxAqCFcx2gWzWD5pMRF9qvUW+Y7C6l9LbDG/q68sfMy7BiOKd+7ip+xDQMm4W+2VbY5iRMAASM276vQbNG2BxlyCxD7FaVNn+Mjtf1Sim97qBirr0TQ48anA8tc84/KmboBxMAAZydIWqYtxU2hcyvF9DTyo3edem96VoXN9+t858zGpxvo+5MyBHNsFlBE/qjxv3CBEAAIzHGnsxN1FszZl8m47lGQ/5d1B82ODNslgvOu+qNWrMhw6hDZkTHI4UA+FObvZlPRlYwLyvfoK5981tHnSFKf/kMM3rSowbn38JszvnfJgiB66o4AZCQCYzVYQhfsq2gOZqQ2dEw2fdXvql/jI6GzWrEc0aDs6uguYiIwxCHz+acn+acX+acX+Wc/1N+XqpBDFSNc35iaDww4rbSzRhTT+Y2mtnpajhET2a4LBMu3FX+mGnUn9GW8VlF/Xcz/9cQjeZhyB99bpDmnJ/lnH/MOf+ac/6/Uj535fyal587a9Uy0AZTrQmAlkoXGJPK61JOa3xfIbMpiJ+j7tTny47WxOxTY35l2CwnNjg/RvcPY6YlbP63BLmrTRpSAuXDXsr/lgb4tpyzs6/8+lwNYqC2FbY59+AFEC6vFzLb8N0IDt6zqNvrtimT7vSpMf8h57zuoEG/zTnPehawH1MncozDMSJWXa3J2lLdfJ1zXl7hgjcpQW6Vcz5Gs3bn/v7PNutwefgyKaFxWn4uDYmziHg7kPNrjA+f9kO7zvUsZNa4B68i4hfFS09NR3gtPF77tbAxBswvtO0mQ/n+KaXbDZlRd5jsMXo6bDSl9CbnvIi6PSDTUr7/cqm4ikk0E93cDawBvIjrLjg8Kd9h8cmFfvfgvN4/sv5PP/P3GuYDOr67EZ5rx5zzXAPrrHvRh5zzXbQ/mmj5IGQelDQ9s4wRDuvOOW9TSj85vFXC5b193Mjope8GfhBfVT5Qy5437lcdNOYXOeeX5d0brhOYZhHxbihfOKX0vvS0r3v21eafBOE+manqVz/PVhGhcXWebYVzapJz/rGM5BAyoaPwnHNe39oENR0GzJvyZMAH8XnlRuxd34NVeereRUPebLOcWjdfxzh7vGpe07wDfV1T3/fs873aBEDlvJipnuBa2PdwOcaAeck+DXnin23FbR9jIMMgSmP+UPljJtHd8hSMxyKuO2x2aDSkGXJDsMY9Yh7Nw6qNww0Il1/1vG9l82SgB/RV5QbZemDvwHURiBfWLuMU5RyaR3fLmgzdXBEwYFtFANxawDzDrtLXmQiZlx/QF1F3iOgupfRmYI35d9HNk96NaeU5M2gelMY3zRQBAz7XP0T9NZwBehEuvXs5spBZ3gvcVvyIYwx3trB11O8xmoSn1Zze+HxfAtReaXzV1LvPDJz7AzD6gMkIQ2YJUtOK298MdUat0mPURUCe55x/dupwRv2ch56Ob5kpAgZ8nteaAAjg6uHyVgPmufv9ZEA7+DKaKeZr2ZdJdIZ+g++iEb8us/vCSUEzpfSvyufx0M0VAQO3VQSAkPVFu1sptycDObi1h8lGjGdR3VUYNku/w+abMHz2S5QJQiZAT8LlgHov50Lm+TetScXtr8t7Y2NowH+IbtbOnJVZfuGcevo+pfR9NA93jkrkfwFzpxgYwT1I0AQGHzAZecgsy2YsKn7EIUa2BlfpKdp38FGGzXJpXX0bzXvW6xsOm4ey//OBLZ0EXyJkAgKmkNnrg/ysgwC4HGnDbqkxwUCC5seU0uuU0j9Kvd3fwG7vohnaPksp/bPsv4DJWM7pd2ECIGCA4bKDgLm/lfLse0/mIuoOk92Wm+EYb/Lvo7thsy9cmmip3r4tw2hn0TxgGktDdV/2ZxERk5TSDymlN2MZpj8SR0XQqo0iANfCIQXMjtzMA+UnnzTw3lWqXLszf+9Q+SRa3cBNvotG+rHj37upi/1YH4R8I2y+Tyn9klL6Zwmcq2hmTh5CnTmU77qO5kX8SUrp+7I/v3fYY7lz+vSmvO4q1bM+2/b4Ox5GVnePA9nmGM/tMbY53vf8XGu1bl5pcp/jLdTzz/VkzqO9rtx9NJPqnNVILktybCoc2Lu4gfefyv7Nys2+RoU+xAWTJpV3R7sKwkO0D0ta3AfONymlf5UhtbNohtVuykX1WvVn9yBMLss1JZXhr/8qQ2DfXes6U667izBj7WPuCZtyPaoZuDYtXYePZXurAdx/FtG/tXHvou48D9cwb7GBuY/mNaIxjbJYVGwHaXN8/Trwttwj27pP79r8jld893LR4jl7LGXcuw6J9LCAU0pOMWCQyiRUk2gmEpqWfz0pofScG9nn/vlYu/FlwgEAYOiSBg0AAABteaIIAAAAEDIBAAAQMgEAABAyAQAAQMgEAABAyAQAAEDIBAAAQMgEAAAAIRMAAAAhEwAAACETAAAAhEwAAACETAAAAIRMAAAAhEwAAAAQMgEAABAyAQAAEDIBAADgC/5/AFe60/BahIUFAAAAAElFTkSuQmCC"/>
  <p:tag name="MMPROD_THEME_BG_IMAGE" val=""/>
  <p:tag name="MMPROD_11136PHOTO" val=""/>
  <p:tag name="MMPROD_11136LOGO" val="iVBORw0KGgoAAAANSUhEUgAAA5kAAAEeCAYAAAAAfNFvAAAACXBIWXMAAB7CAAAewgFu0HU+AAAKT2lDQ1BQaG90b3Nob3AgSUNDIHByb2ZpbGUAAHjanVNnVFPpFj333vRCS4iAlEtvUhUIIFJCi4AUkSYqIQkQSoghodkVUcERRUUEG8igiAOOjoCMFVEsDIoK2AfkIaKOg6OIisr74Xuja9a89+bN/rXXPues852zzwfACAyWSDNRNYAMqUIeEeCDx8TG4eQuQIEKJHAAEAizZCFz/SMBAPh+PDwrIsAHvgABeNMLCADATZvAMByH/w/qQplcAYCEAcB0kThLCIAUAEB6jkKmAEBGAYCdmCZTAKAEAGDLY2LjAFAtAGAnf+bTAICd+Jl7AQBblCEVAaCRACATZYhEAGg7AKzPVopFAFgwABRmS8Q5ANgtADBJV2ZIALC3AMDOEAuyAAgMADBRiIUpAAR7AGDIIyN4AISZABRG8lc88SuuEOcqAAB4mbI8uSQ5RYFbCC1xB1dXLh4ozkkXKxQ2YQJhmkAuwnmZGTKBNA/g88wAAKCRFRHgg/P9eM4Ors7ONo62Dl8t6r8G/yJiYuP+5c+rcEAAAOF0ftH+LC+zGoA7BoBt/qIl7gRoXgugdfeLZrIPQLUAoOnaV/Nw+H48PEWhkLnZ2eXk5NhKxEJbYcpXff5nwl/AV/1s+X48/Pf14L7iJIEyXYFHBPjgwsz0TKUcz5IJhGLc5o9H/LcL//wd0yLESWK5WCoU41EScY5EmozzMqUiiUKSKcUl0v9k4t8s+wM+3zUAsGo+AXuRLahdYwP2SycQWHTA4vcAAPK7b8HUKAgDgGiD4c93/+8//UegJQCAZkmScQAAXkQkLlTKsz/HCAAARKCBKrBBG/TBGCzABhzBBdzBC/xgNoRCJMTCQhBCCmSAHHJgKayCQiiGzbAdKmAv1EAdNMBRaIaTcA4uwlW4Dj1wD/phCJ7BKLyBCQRByAgTYSHaiAFiilgjjggXmYX4IcFIBBKLJCDJiBRRIkuRNUgxUopUIFVIHfI9cgI5h1xGupE7yAAygvyGvEcxlIGyUT3UDLVDuag3GoRGogvQZHQxmo8WoJvQcrQaPYw2oefQq2gP2o8+Q8cwwOgYBzPEbDAuxsNCsTgsCZNjy7EirAyrxhqwVqwDu4n1Y8+xdwQSgUXACTYEd0IgYR5BSFhMWE7YSKggHCQ0EdoJNwkDhFHCJyKTqEu0JroR+cQYYjIxh1hILCPWEo8TLxB7iEPENyQSiUMyJ7mQAkmxpFTSEtJG0m5SI+ksqZs0SBojk8naZGuyBzmULCAryIXkneTD5DPkG+Qh8lsKnWJAcaT4U+IoUspqShnlEOU05QZlmDJBVaOaUt2ooVQRNY9aQq2htlKvUYeoEzR1mjnNgxZJS6WtopXTGmgXaPdpr+h0uhHdlR5Ol9BX0svpR+iX6AP0dwwNhhWDx4hnKBmbGAcYZxl3GK+YTKYZ04sZx1QwNzHrmOeZD5lvVVgqtip8FZHKCpVKlSaVGyovVKmqpqreqgtV81XLVI+pXlN9rkZVM1PjqQnUlqtVqp1Q61MbU2epO6iHqmeob1Q/pH5Z/YkGWcNMw09DpFGgsV/jvMYgC2MZs3gsIWsNq4Z1gTXEJrHN2Xx2KruY/R27iz2qqaE5QzNKM1ezUvOUZj8H45hx+Jx0TgnnKKeX836K3hTvKeIpG6Y0TLkxZVxrqpaXllirSKtRq0frvTau7aedpr1Fu1n7gQ5Bx0onXCdHZ4/OBZ3nU9lT3acKpxZNPTr1ri6qa6UbobtEd79up+6Ynr5egJ5Mb6feeb3n+hx9L/1U/W36p/VHDFgGswwkBtsMzhg8xTVxbzwdL8fb8VFDXcNAQ6VhlWGX4YSRudE8o9VGjUYPjGnGXOMk423GbcajJgYmISZLTepN7ppSTbmmKaY7TDtMx83MzaLN1pk1mz0x1zLnm+eb15vft2BaeFostqi2uGVJsuRaplnutrxuhVo5WaVYVVpds0atna0l1rutu6cRp7lOk06rntZnw7Dxtsm2qbcZsOXYBtuutm22fWFnYhdnt8Wuw+6TvZN9un2N/T0HDYfZDqsdWh1+c7RyFDpWOt6azpzuP33F9JbpL2dYzxDP2DPjthPLKcRpnVOb00dnF2e5c4PziIuJS4LLLpc+Lpsbxt3IveRKdPVxXeF60vWdm7Obwu2o26/uNu5p7ofcn8w0nymeWTNz0MPIQ+BR5dE/C5+VMGvfrH5PQ0+BZ7XnIy9jL5FXrdewt6V3qvdh7xc+9j5yn+M+4zw33jLeWV/MN8C3yLfLT8Nvnl+F30N/I/9k/3r/0QCngCUBZwOJgUGBWwL7+Hp8Ib+OPzrbZfay2e1BjKC5QRVBj4KtguXBrSFoyOyQrSH355jOkc5pDoVQfujW0Adh5mGLw34MJ4WHhVeGP45wiFga0TGXNXfR3ENz30T6RJZE3ptnMU85ry1KNSo+qi5qPNo3ujS6P8YuZlnM1VidWElsSxw5LiquNm5svt/87fOH4p3iC+N7F5gvyF1weaHOwvSFpxapLhIsOpZATIhOOJTwQRAqqBaMJfITdyWOCnnCHcJnIi/RNtGI2ENcKh5O8kgqTXqS7JG8NXkkxTOlLOW5hCepkLxMDUzdmzqeFpp2IG0yPTq9MYOSkZBxQqohTZO2Z+pn5mZ2y6xlhbL+xW6Lty8elQfJa7OQrAVZLQq2QqboVFoo1yoHsmdlV2a/zYnKOZarnivN7cyzytuQN5zvn//tEsIS4ZK2pYZLVy0dWOa9rGo5sjxxedsK4xUFK4ZWBqw8uIq2Km3VT6vtV5eufr0mek1rgV7ByoLBtQFr6wtVCuWFfevc1+1dT1gvWd+1YfqGnRs+FYmKrhTbF5cVf9go3HjlG4dvyr+Z3JS0qavEuWTPZtJm6ebeLZ5bDpaql+aXDm4N2dq0Dd9WtO319kXbL5fNKNu7g7ZDuaO/PLi8ZafJzs07P1SkVPRU+lQ27tLdtWHX+G7R7ht7vPY07NXbW7z3/T7JvttVAVVN1WbVZftJ+7P3P66Jqun4lvttXa1ObXHtxwPSA/0HIw6217nU1R3SPVRSj9Yr60cOxx++/p3vdy0NNg1VjZzG4iNwRHnk6fcJ3/ceDTradox7rOEH0x92HWcdL2pCmvKaRptTmvtbYlu6T8w+0dbq3nr8R9sfD5w0PFl5SvNUyWna6YLTk2fyz4ydlZ19fi753GDborZ752PO32oPb++6EHTh0kX/i+c7vDvOXPK4dPKy2+UTV7hXmq86X23qdOo8/pPTT8e7nLuarrlca7nuer21e2b36RueN87d9L158Rb/1tWeOT3dvfN6b/fF9/XfFt1+cif9zsu72Xcn7q28T7xf9EDtQdlD3YfVP1v+3Njv3H9qwHeg89HcR/cGhYPP/pH1jw9DBY+Zj8uGDYbrnjg+OTniP3L96fynQ89kzyaeF/6i/suuFxYvfvjV69fO0ZjRoZfyl5O/bXyl/erA6xmv28bCxh6+yXgzMV70VvvtwXfcdx3vo98PT+R8IH8o/2j5sfVT0Kf7kxmTk/8EA5jz/GMzLdsAAAAEZ0FNQQAAsY58+1GTAAAAIGNIUk0AAHolAACAgwAA+f8AAIDpAAB1MAAA6mAAADqYAAAXb5JfxUYAACofSURBVHja7N3tlds22gbgBz75b20F1lZgpQIrFVhbQZQKolRguYLIFUSuYCcVrFzBK1cQuYKVK8D7g5jNxPHHSCIokrquc+bY+RhKBEESNwECKeccAABAN1JKCoGL5JyfR8Tsk5/JF/73ffnZRcRdSunjiZ91eh0XMgEAQMik16HyaUTMI2JRfiYXbG4bEeuU0gchEwAAhExuK1y+LKFyWWHz65TSayETAACETMYdLJ+VULmKy3osH2MfEfOvDaEVMgEAQMhkmOHyRQmWi44/+qtBU8gEAAAhk+GFy3U071xeyz6l9H1bIfOJwwoAANB5uHyZc/4jmllf51f+OrOc869tbUxPJgAAdEhP5s2Hyz70XH7JPKX07pPve/JG9GQCAAB0EC5zzv+JfvRcfsm6jY0ImQAAAPXC5bOc8289D5f35mXZlIsYLgsAAB0yXPZmwuXTaGaLXUX9pUjatEsp/fBgP4RMAAAQMrlywHwZEZuImA50F2YppffnhkzDZQEAANoJl8/Ke5d3Aw6YERHLS35ZyAQAALg8YL6KiH30/73Lx1hc8suGywIAQIcMlx1duHwRzdDY2ch2bZZSem+4LAAAQDfh8mnO+ddoZo2djXAX5+f+opAJAABwWsB8Ec3Q2NWId/PskPmdKgIAAPCocPk0IrZx4TuLAzE79xe9kwkAAB3yTuZgA+bLEjAnN1RXk3cyAQAA2g2X9+9e3t1SwCz7/vyc3zNcFgAA4PMh60U0vZfTGy2Cs0K1nkwAAIC/hsuHM8dOb7goZuf8kp5MAACAPwPm82h6L2dKQ08mAADAJQHzVTRLkwiYF9CTCQAA3Hq4fBZN7+VcaVxOTyYAAHDLAfNlNL2XAqaQCQAAcHa4fJpz/i1ucGmS2gyXBQAAbi1gPi/hcqo02qcnEwAAuKWA+XM0w2MFzEr0ZAIAALcQLp9G03s5Vxp16ckEAADGHjBfRMRBwBQyAQAALg2YryJiFyb3OcfunF8yXBYAABhjuDQ89kpSzlkpAABAVw3wlBRC/YBp9th2TCLi46m/ZLgsAAAwpoD5MpphngLmhVJKH8/5PSETAAAYS8D8OZoezInSuNju3F/0TiYAADCGgPlbRCyVRGsOQiYAAHCL4dIEP3XshUwAAOAWA+YuImZKoz8h0+yyAADQIbPLthYwn0XTgylg1qmnqZTzyb+rJxMAABhawHweTQ/mRGlUsbvkl80uCwAACJgImQAAgIBJ/0KmdzIBAKBD3sk8O2A+i2YyGgGzrmNK6R8Pyv3kDejJBAAA+h4w75cpETDru7t0A0ImAADQ94C5C7PIDiZkGi4LAAAdMlz25JD5W0QslUQn/jJUtpT/yRvRkwkAAPQ1YL4SMDt118ZG9GQCAECH9GQ+OmC+iAtnOeVks5TS+0+Og5AJAABC5uAD5tOIOISJfrq0Tyl9/5ljcfKGDJcFAAD6Zitgdm7T1ob0ZAIAQIf0ZH5dzvlltPRuII92jIhpSunjZ47HyRvTkwkAAPQlYD6NFnvUeLTN5wLmuYRMAACgL1YRMVUMnTq2HeyFTAAA4OpKL+ZKSXSu1V5MIRMAAOiLZZjsp2vHqDA8WcgEAAD6YKUIOrduuxczwuyyAADQKbPL/l3O+XlE7JVEpw4ppX8+4ticvGE9mQAAwLUtFEHnlrU2LGQCAADXNlcEnbpLKb2rtXHDZQFGyFCs4cg5vyh/nUTE7Cv/6zGaoWT7Gu/PAFz5WvjfMOlPV44RMX3sveScvPidMgaA6o2n59Gs+zYrP5O44Kl9znkbzWQNH5QuMBICZneWtR9W6skEGCE9mVcNlE+jebfoPlDOK33UMU54Eg3Q82unUNKNTUrplxOPjZAJgJB5pQbSi2im3190+LHzGu/UlJ7XSTS9r9Pyrw/lx3BdQMgcpn25b3w88dic/EGGywLA5Y2jlxFxd4WPPrTw3Z9G09u6iD97X7/1O/tonoa/dfQBBuEYEYuuHhKaXRYALje9wmduLnknM+f8Y87536XhcRfNVPazR/76LCK2Oec/Sq8nwKX2iqCqRZfv8QuZAHChlNKbiNh0+JHrU9+pKcHyac75Vc75j4jYxuVDe6cRsRM0ASGz15Y1lysRMgGgXtD8JZphp9uKH7OLiFlK6fUZAfPnaIbXrqPdntdJCZpP1QLgwusb7bvKqw0m/gEYZ+BRCFf0YIbZRQmekws2d4hmOOs2pfT+jO/yvATfWeXdXpUeXYBzr5uHsJRJm7YppZ9aODZCJgBCZg8bT8/ir5PqzL/yv+8e/HnRTK455x+jbs/qX753SumHyuX4vJTh9DP/+RjNcDuz38Jwr5W/RfN+OD0JmEImAEIm1wqY9/UuVdiPl/Fnr/Dkkb+2L/u+FThhUNctvZk9C5hCJgBCJvcNgmfRwvIm1wyZJVxu4vL3R7fRTJT0Qc2g5XPsYd2cXRCMdg/+fvM98eX98Y1adrb1Oe/tC5kACJl8q0Hwa0SsOv7YVobLlp6Mu/j6kOJzbErjS88mj6mDsxIiH/5Mov67zfeO0fTI3/95iIhD1zOEXvEY/KfCNeAWLGtM8iNkAiBkcq0G2uacZVU++d7Po+nVmVT6joe4wlT+9PpceVbOldmDn0nPv/ahBM99NA933o3wuBg2e5pjNOtgvqt0PIRMAIRMDeerTJ4xvWRIagcB86HlNab0p1ehchGXz/zcJ7vyc3fOLNQ9PVZdXhOGbF8C5oeKx0LIBEDI1JDufNKfi3oxr9Rr0erEGPQ+rCzjzx7LsTvEBcseCZqDcvEIEiETACGTUxoFXQ2Z3UfE/MKlVv4dTc9S1wTN8db/pyVYLm8kWH4tcG5LXf8w0GMpaH7+uHY29F/IBEDI5GEje1e5gX2IZpjW+wu+54v46+yaXTN0dlz1/lk0k14thZK/2cZAZ1ru6Ho2FJvoeBIzIRMAIZNPG2brqDPT7K4EzI8Xfsc+zCI569OwwtJzMy8h6Vtlc4wbnH30C3V9VX6Ey/GGzWvMnN0Xu4hYXeNaJWQCIGTyuQbCixI22whzh9JAfdvC97rKep6fsU8pfd+DY7SMZtjwpIVjtLv/GfsaoaXstnH5mqq3ZhMDXNanHO9N3E6vZmvXXCETACGTGg2F59H0ApwTZO6imbnybYvfp+sJir6m9QXMexSQ7kPnXUrp95HV6Z9L4OA8x2iGjP8+0GO/jvH2XF89XAqZAAiZnBM45yXczL7QwDlExXX4cs6vSiOxF43tlNI/Oiz/pyUcLa8QKu7GEDivtFTPWHUyS2ml82gV4xom3ZtwKWQCIGQyxJDQp5AZ0dEkQD2axOQQA515tId1Zwz2ceFM0VcOm4tSJ6YDLf/7c/FdD8v35N954nwCAIiI7pZR2UY/3ieblkb5Ief8Wxm6O4RA8ULArGIWEfsyymFQUkofU0pvU0r/jGaExjaaXvshBPtlRExSSj+NaeIuPZkAI6Qnk4GEhd69T5cqnzwDeIdwF81QvXc9rjd/hEl+ajpG06P5fug7knN+Gc3Do3lP6syxnGN30QxZ/ziQchQyARAyGUwD8Hk0T/L7ZF4zYOWc/xvDeHdsF1daLuERoeHO2VPdIZqlfT6OZYfKbNbz8jOLbkYTHMo1bhfN++3vB1p2QiYAQiaDarz0rVdqlVJ6U2lf+zSb7mNtS5l87El9MdlPhw8aUko/jPz686Jcfx7+TE4MoIfycyyB8v7P/VhC+jl58TvnDwBw5RCz7tH3mVTc9nyAx2cZEYucc1+WuZg7Zbor65zzq2ss7dOVMmrhnUPdPhP/AADXDpm3YjbQ7z2JiLuc87/LLJ7XNHXKdGpVhpmCkAkADENZOmMtZA7CIpqZaF+ouTdjEmbyRcgEAAYYNF9HfyYA2jsi3wwduzJLLrdh0YMebIRMAICTLaMf69rtHIpH2ZRJeLp2UPSdm0R3a8giZAIAtKNM7T+/ctDcjWnJhi4eDFwhaO4V+1UImQiZAICgeYZ17RAraF7szplyFXNFgJAJAAw9aB46/uhtWc6gpv1ID1uXQVPIvI6J9zIRMgGAoQfNWYeBYh8Rqw4+Zzfiw7bsYjKgMpx56yy5ipki4NHnas5ZKQCMr5GuEBiFnPPLiNhEvfUR9xEx7+pdzJzzf6OZSGW0QaQ8JKhZhs/CBEDXMO+gt59+XodP/h09mQBAb6WUfo+mB2Ud7b+ruUkpfd/xZD/bkR+yu9rDKsvaqltnB/SXkAkA9D1ofkwpvU4p/SOapU72LQS9aUrplyvszmbkh2sa3Qw9Xkc/lry5Jcqbx1+3DZcFGGWjXCEwamXI5CKaSYLm8e0hqLto3vG8Kz1h1/zuv3YUxK4aNmuXc875x9Cj2eV9xY3ldq+3QiYAQiY32Qh6Gp+fmORw7VD5he96iHG/m7lNKf3UQVn+Fk3vNnXtU0rfKwYhU8gEEDKB/jbaXsb4l+OY1H7ftQT2XZj5dBQPDRhPyPROJgBAx8qERmMPmYsOyvFjNMOl92pVVXeKACETAKD/ljHupTgWXXxICZrLMDFNLcfyUASETACAPivhaDHicDTrsCzfhx7NWjaKgJPPSe9kAoyy8aoQYCDG/H5m1zOSekezdcdoZgr+qChu+hp18u/oyQQAuG4Q+z3MkNpWWd6/o3mnNFqxETA561zUkwkwyoaWQoCBGeO6j9dcWzHn/Coi1mrW2Sxbwv25dPLv6MkEAOhHIHsb45rA5nDl8nwdTa/mUe062TH0rnMBIRMAoF9BcyzBaN+D8nwXEdMwfPZUqzKZEgiZAAAjCJrvSzDaD3xX7npSnh9TSv+Kcc/k26Z1edgBQiYAwIiC5sfyPtxmoLtwjJ71HpYJlqYxsvdeW7Ytw4xByAQAGGnY/CWa4bOHgX31dR9nJS3h/adSpjs17G/H7CfFQCvnmtllAUbZMFUIMCJl/cd1RKwG8HUHMytpWaN0E00P5606RvMOpiGyfOk8ETIBEDJhxI295yUUzXscWKZDW1uxLB+zvsGwuY+IpUl+aDtkGi4LADAQKaX3KaUfop/DPY8RMR9awCzl+jal9M9olu3Y3Uh12pTjJWDS/jmlJxNglA1RhQA3IOf8IpoeuPmVv8p+qAHzC+X6PJqhycsRVptdWKKE084HIRMAIRNusBH4rITNRURMOvzoY0RsxjojaXkXdlEC52wE4XJd1g4FIRMAIRN4dIPwZQlGNQPnMZolStYppQ83FOQX0fRuDilw3pUHAcIlQiYAQiZwcePwRQlGs2hnSO0umnUm78YyNPbCwDkvf/bN/sFx+uBMQMgEQMgEaobOWTQ9nPehcxp/n1V1H01v5aH87KJZmuSjUvxiuc4fhPlJx1/hWI7RTrBEyARAyAQYX6P8WQnu8wchftZS+LwP/vv7H5P4IGQCIGQCCKD35l/533cP/q4nGSETACETALi9kPlEsQEAANAWIRMAAAAhEwAAACETAAAAIRMAAACETAAAAIRMAAAAhEwAAACETAAAABAyAQAAEDIBAAAQMgEAAEDIBAAAQMgEAABAyAQAAEDIBAAAACETAAAAIRMAAAAhEwAAAIRMAAAAhEwAAACETAAAAIRMAAAAEDIBAAAQMgEAABAyAQAAQMgEAABAyAQAAEDIBAAAQMgEAACAs3z38B9SSmdvKOf8PCImETErf87Lf7pLKb1R1NTyoO4dU0rvlQhfqStPyzXqoV7Vm5yzAwUADFp62KD5Wsh80DibfuHna+YppXeKmwuDwad1blbC5UOblNIvSu3m60Z8oX6cavfg7/uIOJaffa1w2lbIvOShIQDAJW2Tv4XM0mhbxp+9kZP4+5P/U61TSq9b2MGXEbGqUHbHEk7ejagy1CirY0QsU0ofK3zfF/cPJOKvPeIn172kdT3mQDkvdWLeUohsw6H87Mqf+0vCZ5shs+I1c2yqj7jJOf8cEYse7vux3KPf9/jcf1Hq8aSl83WdUvpwwfd5FX+O1qKba+zq3LZHuXds4tsdIrfuWMr5Q8vn763ch/alDP/395HlilZC5v+1ECpbD5k552flQlPTKHpcyw15V2nz25TSTy2Ghru2b9ZC5qiC5fNoHnrNK1yXatuVG80uInaPbSC1OFy2i2vmmFS7/uecf4yI7a3ufwv3iUO0+0DpkFL65wUPCzZOl86dPUop5/xbuY/wiPtWSumHgbRHhxTe9w/bBDU6a/oYMr/7TIOurw25Li4Qdznn6RAP/ic35JqNmWmL21qFp8H8vQ4/K3VjEcN+8jwvP6uyXw8D5+8juWaOKmRGRK2QtRjA/q8q7v8lZtH+iIXpyI/lGF3SNnUtPO062OftDdHkQXsgHrQHttGMovkw1h1/8pmC6KtDRxVhPfBjuq7cMN+5XlApXL7IOf+nnOurGN/QplnZr7uc839zzr+VYUTcRiOj7xblAQ8A9dsDm4g45Jz/U0a7jD5k9lZK6W1HAWf14P3AoTXSn0fdce+HMEyIOuHyj3J+z28odCwfBM5fyygEuKalIgDo1DwitjnnP8YWNoe2TuYy/nyptqbtQBt8tQPgcshDielduHxeei53cdsTMkyieTi0EzQRMgFu0vRB2Hwxhh0aVMgs45ZXHR3o1ZDKpkxGMK8ZYC1DQ4v19VU0L8DPlcb/zML7Xly5kWMIN8DVw+Yu5/yrkNl90HwbzYykta3L8NMhNNifRt13Sfcx/HdV6UddfVZmsFafoJ+WigDg6lY55/8b8ginJwP93svoaNjsQMpjE3UnljBMljYC5vNoHljMlMYX7RUBV2YCIIB+mMWAX6UZZMgsgWfRxcEtw/r63HB/EXWfPPd6kW4GEzB/LAFqojS+em1zrtEHS0UAIGjeXMgsjbF30c1Mp6ueP9XdVtz2PqX02vlNCwFzqyS+aacIEDIB+FzQFDK7tY76w8smfW0gl17WqYYGAuYo7BUBPTEdy+yGAGMJmkObDGjQIbMMm+0iCM37tnZN6V1d1Qzwhu5xYR19LmAKmQzWUhEA9MpqSA8Ah96Tef8O07qDj9r0bDz0Nuq932aYLJcGzKdh+KeQyaBDpnVbAXpnI2R2GzRfxw0Nmy3rmM0rbf4YnmBzubswyc+p1zEjB+hd0FQEn71HAlzLrG+jK7/kuxEV+iLqz165yDm/TCn9fsWA+TTqPsUwTJZL6+jPUe8hyDkNwn35OUbEofz8778/rO9liO/Da8g0/nzvef7Jn23aqTlXt1UEf7OKiDdX/g6HHtaTharROddI18G+1IeH7YJrWUfEWyGzIymlDznnddTvRt7knHdXXDdyVbFy71JKbwLOD5jPopvh619rkN6VG9DJ5+lnHrC8e/D31w/282k0s73Nyvk4uzB87gd0mNcjrLp3KaUPA/q+h8+Er1m0/5B1mnN+UWZzv+a9vU9tjd9zzvPoz4O0WufktkcB/5BS6luDejfC4HscShswpfRDD9o7zx/c+xfR7eitq1+bbypklkr3plz8F5WfYKwj4pcrVehaDbxjGBrF5TbR/TDZY2kQbbvqhS/h9d0nIfThTef+xjMbW8j0vnYvbD89Djnn3ypdw5ef1vNbVxp2vSmT8oC9Rh1z3L8SMl0Lb/468D4i3kfTo/hTGcK6jO4eQPX+2vxkhMd9GfXfmbjW7E6bitteD+xJPj1TzolFx+FyHRHTlNIvfRjmnVJ6n1J6W77P9yVwz8v33H2twaIG0dP7gwmAAL59/39belhX0c2724u+l8mTER7krpY12XS5X+UJybzS5g2TpQ3rjhvU05TS6ysOXX/U9Sil9K58zx9K6Fw8CJ13EbHwgIcW6tr7qNcjvlDCAI+6Fr8p7fXaQXNSJgIVMjs+wL93EAJnOedXHQXMmpP9HMMwWS6voy+imyEix4iYl57Cj0MrpxI6f78PnSmlf11zIjFGp9Z9YqVoAR59r3/fUdCc97kcnoz4GK+j/kvr6/IOVhcNh0mtfdCLwkAaofuImHlPCL7orlKjZtbRvQ5gTEFzUfljZkLmdQ7uKIbNlh6iWvtxZ5gsLdTRZx1cSPfR9GB6IAJfv+/dVdr8SgkDnHRNfhd1l4WZC5nXPbjryh8zL+sCDi3EHsMwWdpRux4do3lv8aOihqvdMxYmAAI4WdUcUh70C5lXCpqvo/7yAOsaB7m88zmrFQw02hlIyDQxDjz+nldrAqBJmAAI4NRr8oeoN8IkollaUci8ciP4WHH7k2i5O7yE1lWl73tnshFaqqfPK1/gNt7BhNPPm0rbXSlagNPb3ULmSJUnu+vKHzNveSrhTdSZ7OcYhsnSnpp16RjdLosCY2rQHCtsd9bnoVkAQqaQeY2g+SbqL3i+beOdlRJWF7VCgWGytGhecdtrdRXOut+ZAAigX9fk/a3t95Mb299l1B82u7kwYNZcE9MwWVpTejRmlTZ/jLozssGQzR/x/9S6jywVP8DJDkLmiJWXb2vfIJdl2ZFzraJO1/dR44ArNHTPtdGLCRfd76pNAJRz/lEJA5xkf2s7fGs9mVF68u4qf8xZw2bLJCrrSt/JEhAMKWRuFS9cbFNpu0tFC4CQ+fkb5KHi9qdnhsVaDQIzdDKkkLm3ZAm04i7qvCIyNwEQwEl2QuYNKD16y8ofsyo9k49Shh/VaLQfwgydtKz01E8rbX6rhKG1e91drXucEgZAyPz7zfdd1Os5PKmxXHmyH7PJUsOs4rZ3ihdaU+3eomgBEDI/HzR/ibov4s5yzq8e2QiY1GhcGCbLwELmsUxYArRzn6s5AdBLJQyAkPl5y8rbX33t3ZUyE22N73AIw2QZXsjcKVpo3Wag908AhMxhKk95a4axSXx92Gy1m79hslQ0rbTdvaKF1u9zb6POBEALEwABPDoP1LATMvt9A35d+SDNc84/f/ovy1DaWYXPWxsmS2WzStvdKVqoYltpu0tFC3C1dlNvCZl/vVEeK25//XDtzPL0d1Xhc/YlNENNk0rbPShaqGIjZAKMq93U504lIfPPg/Qh6k7JPom/PkneVKpwbvhUdcrSPGeeh0Cdc2tXYdNTEwABfNOswjYPfd5hIfOvN+G3UW9NsYjm/ZWXZbKfRYXtr83MSQcmlba7U7RQ1bbSdpeKFuDzykjG+a21m4TMz98sjxW3v6l0ozdMlq5MFQEMT+UJgJ4qYYDPXyMrbVfIHNhN+GPFynDfQK/RSF86egw8ZO4VLVS3rbTdmvegncMGDFit66OQOcCg+S7qTZJQg2GyjMFREUB1te5tK0UL8FflFbl5hU3v+z6PhZD5leAWw5jp0jBZujZVBDBMlScAeqGEAf6WJ2rY9H3Hhcwv34hrD5ttw3EA3xEh87F2irb/8jD9X81Zka9gduHvbyt9r6UzhFsJDgO8Dv435/yrQ9fp/fJV1OnFPJZ37IXMAQfN9xWfQLRykbPkA8CjQtndiPZncuG9rdYEQEsTAEGvrxurnPPPiqKTgPlj3HAvppD5uJvx6+jnhCS7lNIbRwjgUaaK4C+2lba7VLTQa3NFUD1gvqp4jT0ImeOyiH5NSnJ0IwfgArUaKStFC702UQTVwuXznPN/ou4oyGV5pU/IHIMyJHXdo69kmCzXNFMEMIr72q7Cpqcje/8V4Fvh8kXO+d/RjHycV/yoTVkBYxCEzMffkN9EP97pMUyWa5tU2u5e0UKntpW2u1K0wIhD5dOc88uc86855z+ieWC3qPyxdymlX4ZUTt+pKidZRjMWenKlzz+GYbKM1FCGf8CIzrm3OedNhXvaIue8ck4DAw2RD5djmpafSTQjuWZXyAH7Ibb/hcwTG8E552Vcr0fzaJgsAC3aRvs9j5Nonuq/VbxAB0Hw4bVn9pl/fx8UP3WNwHjWNXqID+2EzNNNr/nZOedXZcZbALjUJuoMb10JmUClgJlvZFdXQ35FzjuZp1Xq53H9aYPXX3h6AwAnqTgB0MwEQABn2UXEdOhzsAiZp9n25XtY8BqAnt/bVooW4KRwOU8p/TCG1+OEzEcqC6vOevJ1ptGvJVUAGKiU0tuosxb0wgNRgK86RvOgb1bC5bux7JiQ+biA+aKHoW5l2CwALdlW2OYk6k/rDzA0+2hev1uklP6RUvoppfR+bDtp4p9vB8yn0Z9hsp+6yzlPTRMPwIU2UWd46zJMAATcrl0Jlcf7v99Ku13I/LZ1XHdG2a+ZlAD8L4eJocs5Px/jkzwYgpTSh5zzLiLmLW96nnN+Zvkt6I2DIuj02vrDre674bJfb/S+iP5PXLDIOb90tOjQvtJ2J4qWinaK4Ju2lba7UrQw+vOcL2SJW51pW0/mlyvF04i4G8oFw7BZOnRUBDdtPdA6q2H1DSmltznnTbT/wGcZEb8oYUZkF8N8cLUb08QyA6or8WBpz338OXT2EM3w2VGO4hIyvxLcYjg9K5MwbBboJoi8VgrXV3F4+Tba73mc5Jx/LLPYwiiCg2shZ5qVP+cPrufHaDq2dhFxN5ZOI8NlP3/zfhl1ZsQ7Vvzai5zzz44ewE2YVNruptJ2lw4ZwBev58toHvIdcs6/5ZyfCZnjC5jPot6wqkXUe58tImI9hkrJzZopAriuMkHPrsKm5+5PAI8OnPdhc7BrDQuZf7eNOk+IN2Uc/LJyxdw6hFS2r1h/gX7cB2tYKlqAk66Zh6FO8ClkPlCGm84rbPoQZbKM8g7NpuJuzA2bpbKjIoDxKu9O1jjPhUygDbv4c/3JsZtExF3O+cehfXET//wZMJ9HvVkTl5+8xLuOZujstNLnrXPOO2sOMjAzRQC9sY32JwCa5pxfppR+V7zAuU5de7K08SePCHOfa4fM769fFdvtj7om55xjSBOoCZl/vaFOKmz37tPpolNKH3POy6g3/fWk7M/3DisV7CvWW6AfNlFnfctlRJwaMvdRZ5QRcBuh9LGdLp+7Nr3+TGCdlZ95dPuAfFBB03DZpsK8qlRJjvGF4UEleN5V3K1Z2S+oUa+r1FlFC71plNWaAGhxxgRAR0cE6EtgTSm9TSn9klL6PprezVU0r8Z1YTOUSdRuPmR2PEz2b/+98s1zXfYP2lTrQjpRtNAr21r3RkULjCR0fkgpvUkp/TOans1d5Y+cxEAm+bzpkFmmBb6rtPndt947KQF0VbuRMOTpj+nnBbXiOflCCUNvzvW3UeehkpAJjPGa+a68L7qKup1I8yG0l269J3MddV7iPT72Jlpu4ruK+ziLej213K5Dpe1OFS30yrbGeT7UKfkBHtG2fxNNr2bNoNn7tv3NhszyBGBV68Cf2NuzrFwRV3qIGEjInClaGH3IjGhmWAcYa9B8Xzlozvv+StxNhswyfLTWjXNXnmCcUhE/RN21MyMMm6Xlel7roqlooVcNpQ9R57WSpXsScANBc1HxI5ZCZv9so96wvNWZFfF11F1UdhqGzdKeQ6XtzjQ8oZf3zJtrIAG0EDTfRb2OpEWf9/3mQmZ5D6TWQVmfsBZPawH1lO17D4aW7Ctue654oVeNpN+jzoOlldIFbsA66gybnfZ5yOxNhczKw2QPpTfykht5zacd9wybpY1G5/uKm18oYeidGvfOqfkCgBtoM32MeqtZzIXMfriLemvxLVvazjrqLug6iYGsr0Pv7YRMEDJ7cu8E6HsGETLHKOf8c8UDsSm9kBfraO3MhWGztGBfabsT9RO+adrlh5kACOCia+jvlTY9EzKvGzCfRb1Jbw5tb7tUxLvKxbIt5QLn2lXc9krxQn9C5v19o9J2Fw4noN00mHuBkPnAXdQbJrsqvY9tW0bdtTMnYdgsF6j4VC6iWf/JQxDo3zl/qHEfVbrADajSru/ru+2jD5k551dRryv5rlZDuwTXdeXimZdhxHD2OVBx2xvFC72zrbDNWd8XFQdowb5i3jnpR8i8vMCfVwxqx6g8YUFK6U3UHZIYEbHWY8QFatbPhZkn4SZCZoTeTIBzzc8NpUJm/26GEfWGyX5qWXn7kzBslvPd1T6HTQoC/VFxAqCFcx2gWzWD5pMRF9qvUW+Y7C6l9LbDG/q68sfMy7BiOKd+7ip+xDQMm4W+2VbY5iRMAASM276vQbNG2BxlyCxD7FaVNn+Mjtf1Sim97qBirr0TQ48anA8tc84/KmboBxMAAZydIWqYtxU2hcyvF9DTyo3edem96VoXN9+t858zGpxvo+5MyBHNsFlBE/qjxv3CBEAAIzHGnsxN1FszZl8m47lGQ/5d1B82ODNslgvOu+qNWrMhw6hDZkTHI4UA+FObvZlPRlYwLyvfoK5981tHnSFKf/kMM3rSowbn38JszvnfJgiB66o4AZCQCYzVYQhfsq2gOZqQ2dEw2fdXvql/jI6GzWrEc0aDs6uguYiIwxCHz+acn+acX+acX+Wc/1N+XqpBDFSNc35iaDww4rbSzRhTT+Y2mtnpajhET2a4LBMu3FX+mGnUn9GW8VlF/Xcz/9cQjeZhyB99bpDmnJ/lnH/MOf+ac/6/Uj535fyal587a9Uy0AZTrQmAlkoXGJPK61JOa3xfIbMpiJ+j7tTny47WxOxTY35l2CwnNjg/RvcPY6YlbP63BLmrTRpSAuXDXsr/lgb4tpyzs6/8+lwNYqC2FbY59+AFEC6vFzLb8N0IDt6zqNvrtimT7vSpMf8h57zuoEG/zTnPehawH1MncozDMSJWXa3J2lLdfJ1zXl7hgjcpQW6Vcz5Gs3bn/v7PNutwefgyKaFxWn4uDYmziHg7kPNrjA+f9kO7zvUsZNa4B68i4hfFS09NR3gtPF77tbAxBswvtO0mQ/n+KaXbDZlRd5jsMXo6bDSl9CbnvIi6PSDTUr7/cqm4ikk0E93cDawBvIjrLjg8Kd9h8cmFfvfgvN4/sv5PP/P3GuYDOr67EZ5rx5zzXAPrrHvRh5zzXbQ/mmj5IGQelDQ9s4wRDuvOOW9TSj85vFXC5b193Mjope8GfhBfVT5Qy5437lcdNOYXOeeX5d0brhOYZhHxbihfOKX0vvS0r3v21eafBOE+manqVz/PVhGhcXWebYVzapJz/rGM5BAyoaPwnHNe39oENR0GzJvyZMAH8XnlRuxd34NVeereRUPebLOcWjdfxzh7vGpe07wDfV1T3/fs873aBEDlvJipnuBa2PdwOcaAeck+DXnin23FbR9jIMMgSmP+UPljJtHd8hSMxyKuO2x2aDSkGXJDsMY9Yh7Nw6qNww0Il1/1vG9l82SgB/RV5QbZemDvwHURiBfWLuMU5RyaR3fLmgzdXBEwYFtFANxawDzDrtLXmQiZlx/QF1F3iOgupfRmYI35d9HNk96NaeU5M2gelMY3zRQBAz7XP0T9NZwBehEuvXs5spBZ3gvcVvyIYwx3trB11O8xmoSn1Zze+HxfAtReaXzV1LvPDJz7AzD6gMkIQ2YJUtOK298MdUat0mPURUCe55x/dupwRv2ch56Ob5kpAgZ8nteaAAjg6uHyVgPmufv9ZEA7+DKaKeZr2ZdJdIZ+g++iEb8us/vCSUEzpfSvyufx0M0VAQO3VQSAkPVFu1sptycDObi1h8lGjGdR3VUYNku/w+abMHz2S5QJQiZAT8LlgHov50Lm+TetScXtr8t7Y2NowH+IbtbOnJVZfuGcevo+pfR9NA93jkrkfwFzpxgYwT1I0AQGHzAZecgsy2YsKn7EIUa2BlfpKdp38FGGzXJpXX0bzXvW6xsOm4ey//OBLZ0EXyJkAgKmkNnrg/ysgwC4HGnDbqkxwUCC5seU0uuU0j9Kvd3fwG7vohnaPksp/bPsv4DJWM7pd2ECIGCA4bKDgLm/lfLse0/mIuoOk92Wm+EYb/Lvo7thsy9cmmip3r4tw2hn0TxgGktDdV/2ZxERk5TSDymlN2MZpj8SR0XQqo0iANfCIQXMjtzMA+UnnzTw3lWqXLszf+9Q+SRa3cBNvotG+rHj37upi/1YH4R8I2y+Tyn9klL6Zwmcq2hmTh5CnTmU77qO5kX8SUrp+7I/v3fYY7lz+vSmvO4q1bM+2/b4Ox5GVnePA9nmGM/tMbY53vf8XGu1bl5pcp/jLdTzz/VkzqO9rtx9NJPqnNVILktybCoc2Lu4gfefyv7Nys2+RoU+xAWTJpV3R7sKwkO0D0ta3AfONymlf5UhtbNohtVuykX1WvVn9yBMLss1JZXhr/8qQ2DfXes6U667izBj7WPuCZtyPaoZuDYtXYePZXurAdx/FtG/tXHvou48D9cwb7GBuY/mNaIxjbJYVGwHaXN8/Trwttwj27pP79r8jld893LR4jl7LGXcuw6J9LCAU0pOMWCQyiRUk2gmEpqWfz0pofScG9nn/vlYu/FlwgEAYOiSBg0AAABteaIIAAAAEDIBAAAQMgEAABAyAQAAQMgEAABAyAQAAEDIBAAAQMgEAAAAIRMAAAAhEwAAACETAAAAhEwAAACETAAAAIRMAAAAhEwAAAAQMgEAABAyAQAAEDIBAADgC/5/AFe60/BahIUFAAAAAElFTkSuQmCC"/>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NCM0IzQiIvPg0KCQk8dWljb2xvciBuYW1lPSJnbG93IiB2YWx1ZT0iMHhDRUQ3NjQiLz4NCgkJPHVpY29sb3IgbmFtZT0idGV4dCIgdmFsdWU9IjB4RkZGRkZGIi8+DQoJCTx1aWNvbG9yIG5hbWU9ImxpZ2h0IiB2YWx1ZT0iMHg0RTVENjAiLz4NCgkJPHVpY29sb3IgbmFtZT0ic2hhZG93IiB2YWx1ZT0iMHgwMDAwMDAiLz4NCgkJPHVpY29sb3IgbmFtZT0iYmFja2dyb3VuZCIgdmFsdWU9IjB4M0IzQjNC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dHJ1ZSIvPg0KCQk8dWlzaG93IG5hbWU9InByZXNlbnRlcmJpbyIgdmFsdWU9ImZhbHN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mZhbHN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PC9sYXlvdXQ+DQoJ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jwvY29uZmlndXJhdGlvbj4NCg=="/>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1&quot;/&gt;&lt;property id=&quot;10216&quot; value=&quot;1&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1&amp;quot; IsItalic=&amp;quot;0&amp;quot; IsUnderline=&amp;quot;0&amp;quot; FontSize=&amp;quot;20&amp;quot;/&amp;gt;&amp;lt;Answer FontName=&amp;quot;Calibri&amp;quot; IsBold=&amp;quot;1&amp;quot; IsItalic=&amp;quot;0&amp;quot; IsUnderline=&amp;quot;0&amp;quot; FontSize=&amp;quot;20&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06&quot;&gt;&lt;object type=&quot;10050&quot; unique_id=&quot;10007&quot;&gt;&lt;property id=&quot;10020&quot; value=&quot;2&quot;/&gt;&lt;property id=&quot;10102&quot; value=&quot;0&quot;/&gt;&lt;property id=&quot;10191&quot; value=&quot;-1&quot;/&gt;&lt;/object&gt;&lt;object type=&quot;10051&quot; unique_id=&quot;10008&quot;&gt;&lt;property id=&quot;10020&quot; value=&quot;2&quot;/&gt;&lt;property id=&quot;10102&quot; value=&quot;0&quot;/&gt;&lt;property id=&quot;10191&quot; value=&quot;-1&quot;/&gt;&lt;/object&gt;&lt;/object&gt;&lt;object type=&quot;10061&quot; unique_id=&quot;20000&quot;/&gt;&lt;/object&gt;&lt;/object&gt;&lt;/object&gt;"/>
  <p:tag name="MMPROD_NEXTUNIQUEID" val="10240"/>
  <p:tag name="MMPROD_UIDATA" val="&lt;database version=&quot;7.0&quot;&gt;&lt;object type=&quot;1&quot; unique_id=&quot;10001&quot;&gt;&lt;property id=&quot;20141&quot; value=&quot;MC-101 MCC Tools v0.4&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C:\Users\Joanna\Desktop\MC-101 MCC Tools\images\&quot;/&gt;&lt;property id=&quot;20224&quot; value=&quot;C:\Users\Joanna\Documents\My Adobe Presentations\MC-101 MCC Tools v0.4&quot;/&gt;&lt;property id=&quot;20250&quot; value=&quot;0&quot;/&gt;&lt;property id=&quot;20251&quot; value=&quot;0&quot;/&gt;&lt;property id=&quot;20259&quot; value=&quot;0&quot;/&gt;&lt;object type=&quot;2&quot; unique_id=&quot;10477&quot;&gt;&lt;object type=&quot;3&quot; unique_id=&quot;10479&quot;&gt;&lt;property id=&quot;20148&quot; value=&quot;5&quot;/&gt;&lt;property id=&quot;20300&quot; value=&quot;Slide 2 - &amp;quot;Course Overview&amp;quot;&quot;/&gt;&lt;property id=&quot;20301&quot; value=&quot;SECTION 1: Course Overview&quot;/&gt;&lt;property id=&quot;20303&quot; value=&quot;IXL Center&quot;/&gt;&lt;property id=&quot;20307&quot; value=&quot;257&quot;/&gt;&lt;property id=&quot;20309&quot; value=&quot;11136&quot;/&gt;&lt;/object&gt;&lt;object type=&quot;3&quot; unique_id=&quot;10508&quot;&gt;&lt;property id=&quot;20148&quot; value=&quot;5&quot;/&gt;&lt;property id=&quot;20300&quot; value=&quot;Slide 1 - &amp;quot;MC-101 MCC Tools&amp;#x0D;&amp;#x0A;Management Consultant Tools&amp;#x0D;&amp;#x0A;Learn to Think and Act as a Consultant&amp;quot;&quot;/&gt;&lt;property id=&quot;20303&quot; value=&quot;IXL Center&quot;/&gt;&lt;property id=&quot;20307&quot; value=&quot;258&quot;/&gt;&lt;property id=&quot;20309&quot; value=&quot;11136&quot;/&gt;&lt;/object&gt;&lt;object type=&quot;3&quot; unique_id=&quot;10524&quot;&gt;&lt;property id=&quot;20148&quot; value=&quot;5&quot;/&gt;&lt;property id=&quot;20300&quot; value=&quot;Slide 3 - &amp;quot;This course will teach students skills and methods used by leading consulting firms to solve the most challenging b&quot;/&gt;&lt;property id=&quot;20301&quot; value=&quot;Course Description&quot;/&gt;&lt;property id=&quot;20303&quot; value=&quot;IXL Center&quot;/&gt;&lt;property id=&quot;20307&quot; value=&quot;259&quot;/&gt;&lt;property id=&quot;20309&quot; value=&quot;11136&quot;/&gt;&lt;/object&gt;&lt;object type=&quot;3&quot; unique_id=&quot;10614&quot;&gt;&lt;property id=&quot;20148&quot; value=&quot;5&quot;/&gt;&lt;property id=&quot;20300&quot; value=&quot;Slide 4 - &amp;quot;Pyramid Principle Overview&amp;quot;&quot;/&gt;&lt;property id=&quot;20301&quot; value=&quot;Pyramid Principle Overview&quot;/&gt;&lt;property id=&quot;20303&quot; value=&quot;IXL Center&quot;/&gt;&lt;property id=&quot;20307&quot; value=&quot;260&quot;/&gt;&lt;property id=&quot;20309&quot; value=&quot;11136&quot;/&gt;&lt;/object&gt;&lt;object type=&quot;3&quot; unique_id=&quot;10615&quot;&gt;&lt;property id=&quot;20148&quot; value=&quot;5&quot;/&gt;&lt;property id=&quot;20300&quot; value=&quot;Slide 5 - &amp;quot;Let’s start with an exercise. Read the following words on List A and B.&amp;quot;&quot;/&gt;&lt;property id=&quot;20303&quot; value=&quot;IXL Center&quot;/&gt;&lt;property id=&quot;20307&quot; value=&quot;261&quot;/&gt;&lt;property id=&quot;20309&quot; value=&quot;11136&quot;/&gt;&lt;/object&gt;&lt;object type=&quot;3&quot; unique_id=&quot;10616&quot;&gt;&lt;property id=&quot;20148&quot; value=&quot;5&quot;/&gt;&lt;property id=&quot;20300&quot; value=&quot;Slide 7 - &amp;quot;Here’s the list again. How many words where you able to remember?&amp;quot;&quot;/&gt;&lt;property id=&quot;20303&quot; value=&quot;IXL Center&quot;/&gt;&lt;property id=&quot;20307&quot; value=&quot;263&quot;/&gt;&lt;property id=&quot;20309&quot; value=&quot;11136&quot;/&gt;&lt;/object&gt;&lt;object type=&quot;3&quot; unique_id=&quot;11074&quot;&gt;&lt;property id=&quot;20148&quot; value=&quot;5&quot;/&gt;&lt;property id=&quot;20300&quot; value=&quot;Slide 6 - &amp;quot;See if you can remember the words on LIST B. Write the words in the same order as listed.&amp;quot;&quot;/&gt;&lt;property id=&quot;20303&quot; value=&quot;IXL Center&quot;/&gt;&lt;property id=&quot;20307&quot; value=&quot;264&quot;/&gt;&lt;property id=&quot;20309&quot; value=&quot;11136&quot;/&gt;&lt;/object&gt;&lt;object type=&quot;3&quot; unique_id=&quot;11287&quot;&gt;&lt;property id=&quot;20148&quot; value=&quot;5&quot;/&gt;&lt;property id=&quot;20300&quot; value=&quot;Slide 8 - &amp;quot;Read the following words on List A and B.&amp;quot;&quot;/&gt;&lt;property id=&quot;20303&quot; value=&quot;IXL Center&quot;/&gt;&lt;property id=&quot;20307&quot; value=&quot;265&quot;/&gt;&lt;property id=&quot;20309&quot; value=&quot;11136&quot;/&gt;&lt;/object&gt;&lt;object type=&quot;3&quot; unique_id=&quot;11288&quot;&gt;&lt;property id=&quot;20148&quot; value=&quot;5&quot;/&gt;&lt;property id=&quot;20300&quot; value=&quot;Slide 9 - &amp;quot;See if you can remember more words this time. Write the words in the same order as listed on LIST A.&amp;quot;&quot;/&gt;&lt;property id=&quot;20303&quot; value=&quot;IXL Center&quot;/&gt;&lt;property id=&quot;20307&quot; value=&quot;267&quot;/&gt;&lt;property id=&quot;20309&quot; value=&quot;11136&quot;/&gt;&lt;/object&gt;&lt;object type=&quot;3&quot; unique_id=&quot;11289&quot;&gt;&lt;property id=&quot;20148&quot; value=&quot;5&quot;/&gt;&lt;property id=&quot;20300&quot; value=&quot;Slide 10 - &amp;quot;Here’s LIST A again. How many words where you able to remember this time?&amp;quot;&quot;/&gt;&lt;property id=&quot;20303&quot; value=&quot;IXL Center&quot;/&gt;&lt;property id=&quot;20307&quot; value=&quot;266&quot;/&gt;&lt;property id=&quot;20309&quot; value=&quot;11136&quot;/&gt;&lt;/object&gt;&lt;object type=&quot;3&quot; unique_id=&quot;11380&quot;&gt;&lt;property id=&quot;20148&quot; value=&quot;5&quot;/&gt;&lt;property id=&quot;20300&quot; value=&quot;Slide 12 - &amp;quot;What connection did you make on GRAPES?&amp;quot;&quot;/&gt;&lt;property id=&quot;20303&quot; value=&quot;IXL Center&quot;/&gt;&lt;property id=&quot;20307&quot; value=&quot;268&quot;/&gt;&lt;property id=&quot;20309&quot; value=&quot;11136&quot;/&gt;&lt;/object&gt;&lt;object type=&quot;3&quot; unique_id=&quot;11438&quot;&gt;&lt;property id=&quot;20148&quot; value=&quot;5&quot;/&gt;&lt;property id=&quot;20300&quot; value=&quot;Slide 11 - &amp;quot;I will be showing you five ideas. As you see each idea, what connections do you make?&amp;quot;&quot;/&gt;&lt;property id=&quot;20303&quot; value=&quot;IXL Center&quot;/&gt;&lt;property id=&quot;20307&quot; value=&quot;269&quot;/&gt;&lt;property id=&quot;20309&quot; value=&quot;11136&quot;/&gt;&lt;/object&gt;&lt;object type=&quot;3&quot; unique_id=&quot;11790&quot;&gt;&lt;property id=&quot;20148&quot; value=&quot;5&quot;/&gt;&lt;property id=&quot;20300&quot; value=&quot;Slide 13 - &amp;quot;How about this second idea? What connections do you make?&amp;quot;&quot;/&gt;&lt;property id=&quot;20303&quot; value=&quot;IXL Center&quot;/&gt;&lt;property id=&quot;20307&quot; value=&quot;272&quot;/&gt;&lt;property id=&quot;20309&quot; value=&quot;11136&quot;/&gt;&lt;/object&gt;&lt;object type=&quot;3&quot; unique_id=&quot;11913&quot;&gt;&lt;property id=&quot;20148&quot; value=&quot;5&quot;/&gt;&lt;property id=&quot;20300&quot; value=&quot;Slide 15 - &amp;quot;How about this third idea? What connections do you make?&amp;quot;&quot;/&gt;&lt;property id=&quot;20303&quot; value=&quot;IXL Center&quot;/&gt;&lt;property id=&quot;20307&quot; value=&quot;274&quot;/&gt;&lt;property id=&quot;20309&quot; value=&quot;11136&quot;/&gt;&lt;/object&gt;&lt;object type=&quot;3&quot; unique_id=&quot;11914&quot;&gt;&lt;property id=&quot;20148&quot; value=&quot;5&quot;/&gt;&lt;property id=&quot;20300&quot; value=&quot;Slide 16 - &amp;quot;What connection did you make on GRAPES, ORANGES &amp;amp; ZUCCHINI?&amp;quot;&quot;/&gt;&lt;property id=&quot;20303&quot; value=&quot;IXL Center&quot;/&gt;&lt;property id=&quot;20307&quot; value=&quot;273&quot;/&gt;&lt;property id=&quot;20309&quot; value=&quot;11136&quot;/&gt;&lt;/object&gt;&lt;object type=&quot;3&quot; unique_id=&quot;11990&quot;&gt;&lt;property id=&quot;20148&quot; value=&quot;5&quot;/&gt;&lt;property id=&quot;20300&quot; value=&quot;Slide 14 - &amp;quot;What connection did you make on GRAPES &amp;amp; ORANGES?&amp;quot;&quot;/&gt;&lt;property id=&quot;20303&quot; value=&quot;IXL Center&quot;/&gt;&lt;property id=&quot;20307&quot; value=&quot;275&quot;/&gt;&lt;property id=&quot;20309&quot; value=&quot;11136&quot;/&gt;&lt;/object&gt;&lt;object type=&quot;3&quot; unique_id=&quot;12121&quot;&gt;&lt;property id=&quot;20148&quot; value=&quot;5&quot;/&gt;&lt;property id=&quot;20300&quot; value=&quot;Slide 22 - &amp;quot;The human mind creates order through a pyramid structure when more information are communicated&amp;quot;&quot;/&gt;&lt;property id=&quot;20303&quot; value=&quot;IXL Center&quot;/&gt;&lt;property id=&quot;20307&quot; value=&quot;276&quot;/&gt;&lt;property id=&quot;20309&quot; value=&quot;11136&quot;/&gt;&lt;/object&gt;&lt;object type=&quot;3&quot; unique_id=&quot;12649&quot;&gt;&lt;property id=&quot;20148&quot; value=&quot;5&quot;/&gt;&lt;property id=&quot;20300&quot; value=&quot;Slide 23 - &amp;quot;Problem Definition&amp;quot;&quot;/&gt;&lt;property id=&quot;20303&quot; value=&quot;IXL Center&quot;/&gt;&lt;property id=&quot;20307&quot; value=&quot;278&quot;/&gt;&lt;property id=&quot;20309&quot; value=&quot;11136&quot;/&gt;&lt;/object&gt;&lt;object type=&quot;3&quot; unique_id=&quot;12650&quot;&gt;&lt;property id=&quot;20148&quot; value=&quot;5&quot;/&gt;&lt;property id=&quot;20300&quot; value=&quot;Slide 24 - &amp;quot;The critical question/key issue is developed from a situation, complication, question (SCQ) analysis&amp;quot;&quot;/&gt;&lt;property id=&quot;20303&quot; value=&quot;IXL Center&quot;/&gt;&lt;property id=&quot;20307&quot; value=&quot;277&quot;/&gt;&lt;property id=&quot;20309&quot; value=&quot;11136&quot;/&gt;&lt;/object&gt;&lt;object type=&quot;3&quot; unique_id=&quot;13137&quot;&gt;&lt;property id=&quot;20148&quot; value=&quot;5&quot;/&gt;&lt;property id=&quot;20300&quot; value=&quot;Slide 25 - &amp;quot;In order to define the problem of your client, follow this three-step process&amp;quot;&quot;/&gt;&lt;property id=&quot;20303&quot; value=&quot;IXL Center&quot;/&gt;&lt;property id=&quot;20307&quot; value=&quot;279&quot;/&gt;&lt;property id=&quot;20309&quot; value=&quot;11136&quot;/&gt;&lt;/object&gt;&lt;object type=&quot;3&quot; unique_id=&quot;13306&quot;&gt;&lt;property id=&quot;20148&quot; value=&quot;5&quot;/&gt;&lt;property id=&quot;20300&quot; value=&quot;Slide 26 - &amp;quot;End of MC-101 Course&amp;quot;&quot;/&gt;&lt;property id=&quot;20303&quot; value=&quot;IXL Center&quot;/&gt;&lt;property id=&quot;20307&quot; value=&quot;280&quot;/&gt;&lt;property id=&quot;20309&quot; value=&quot;11136&quot;/&gt;&lt;/object&gt;&lt;object type=&quot;3&quot; unique_id=&quot;14735&quot;&gt;&lt;property id=&quot;20148&quot; value=&quot;5&quot;/&gt;&lt;property id=&quot;20300&quot; value=&quot;Slide 17 - &amp;quot;How about this fourth idea? What connections do you make?&amp;quot;&quot;/&gt;&lt;property id=&quot;20307&quot; value=&quot;281&quot;/&gt;&lt;/object&gt;&lt;object type=&quot;3&quot; unique_id=&quot;14736&quot;&gt;&lt;property id=&quot;20148&quot; value=&quot;5&quot;/&gt;&lt;property id=&quot;20300&quot; value=&quot;Slide 18 - &amp;quot;What connection did you make on GRAPES, ORANGES, ZUCCHINI &amp;amp; TOFU?&amp;quot;&quot;/&gt;&lt;property id=&quot;20307&quot; value=&quot;282&quot;/&gt;&lt;/object&gt;&lt;object type=&quot;3&quot; unique_id=&quot;15023&quot;&gt;&lt;property id=&quot;20148&quot; value=&quot;5&quot;/&gt;&lt;property id=&quot;20300&quot; value=&quot;Slide 19 - &amp;quot;How about this last idea? What connections do you make?&amp;quot;&quot;/&gt;&lt;property id=&quot;20307&quot; value=&quot;283&quot;/&gt;&lt;/object&gt;&lt;object type=&quot;3&quot; unique_id=&quot;15024&quot;&gt;&lt;property id=&quot;20148&quot; value=&quot;5&quot;/&gt;&lt;property id=&quot;20300&quot; value=&quot;Slide 20 - &amp;quot;What connection did you make on GRAPES, ORANGES, ZUCCHINI, TOFU &amp;amp; SOY MILK?&amp;quot;&quot;/&gt;&lt;property id=&quot;20307&quot; value=&quot;284&quot;/&gt;&lt;/object&gt;&lt;object type=&quot;3&quot; unique_id=&quot;15157&quot;&gt;&lt;property id=&quot;20148&quot; value=&quot;5&quot;/&gt;&lt;property id=&quot;20300&quot; value=&quot;Slide 21 - &amp;quot;As each &amp;quot;idea&amp;quot; builds on the next, your understanding of the connection changes&amp;quot;&quot;/&gt;&lt;property id=&quot;20307&quot; value=&quot;285&quot;/&gt;&lt;/object&gt;&lt;/object&gt;&lt;object type=&quot;8&quot; unique_id=&quot;10483&quot;&gt;&lt;/object&gt;&lt;object type=&quot;10&quot; unique_id=&quot;10551&quot;&gt;&lt;object type=&quot;11&quot; unique_id=&quot;10552&quot;&gt;&lt;property id=&quot;20180&quot; value=&quot;1&quot;/&gt;&lt;property id=&quot;20181&quot; value=&quot;1&quot;/&gt;&lt;property id=&quot;20182&quot; value=&quot;0&quot;/&gt;&lt;property id=&quot;20183&quot; value=&quot;1&quot;/&gt;&lt;/object&gt;&lt;object type=&quot;12&quot; unique_id=&quot;10554&quot;&gt;&lt;/object&gt;&lt;/object&gt;&lt;object type=&quot;4&quot; unique_id=&quot;10553&quot;&gt;&lt;object type=&quot;5&quot; unique_id=&quot;10573&quot;&gt;&lt;property id=&quot;20000&quot; value=&quot;0&quot;/&gt;&lt;property id=&quot;20149&quot; value=&quot;Hitendra Patel&quot;/&gt;&lt;property id=&quot;20150&quot; value=&quot;Managing Director&quot;/&gt;&lt;property id=&quot;20151&quot; value=&quot;team_ixl_hitendra_patel.jpg&quot;/&gt;&lt;property id=&quot;20153&quot; value=&quot;hitendra.patel@ixl-center.com&quot;/&gt;&lt;property id=&quot;20155&quot; value=&quot;Hitendra is the Managing Director of the IXL Center and Chair of the Innovation and Growth Program at the Hult International Business School. He has coached new emerging leaders and managers of new and fast growth businesses.   Hitendra was a senior leader and co-founder of Monitor Group's Innovation Practice and was responsible for Asia and Latin America. Prior to Monitor, he was a senior manager at Arthur D. Little. As a management consultant, he has made lasting impact with all types of companies by helping them identify new engines for growth and develop their own capacity to innovate.   Hitendra has also helped and published articles at the national and region level on the topic of economic development in Brazil, India, Indonesia, Singapore, US and the UK.   Prior to consulting, Hitendra worked at Motorola in the portable energy space and is the owner of six patents. He is also a founder of various venture-backed companies.   Hitendra is the co-author of 101 Innovation Breakthroughs, The State of Innovation at the Firm Level in Singapore, and Greenovate, Companies Innovating to Create a More Sustainable World. He is in the process of writing his fourth book, Thinking and Acting Differently to Make Innovation Real.  Hitendra has an MBA from Kellogg School of Management, a BSEE from Washington University in St. Louis and a Ph.D. in Materials Science and Engineering from Iowa State University. &quot;/&gt;&lt;property id=&quot;20159&quot; value=&quot;logo_white_large.png&quot;/&gt;&lt;/object&gt;&lt;object type=&quot;5&quot; unique_id=&quot;11136&quot;&gt;&lt;property id=&quot;20000&quot; value=&quot;0&quot;/&gt;&lt;property id=&quot;20149&quot; value=&quot;IXL Center&quot;/&gt;&lt;property id=&quot;20153&quot; value=&quot;mcc@ixl-center.com&quot;/&gt;&lt;property id=&quot;20155&quot; value=&quot;The Center for Innovation, Excellence and Leadership (IXL Center) provides training, coaching and advisory services to create innovation breakthroughs and to build the innovation capabilities of individuals, teams and organizations. IXL Center helps clients achieve bigger, bolder, better results more quickly and cost effectively though blended action learning programs, the Eureka program, its Innovation Management Certification (IMC) program and collaborative research projects that blend client teams with IXL Center resources.&amp;#x0D;&amp;#x0A;&quot;/&gt;&lt;property id=&quot;20159&quot; value=&quot;logo_white_large.png&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ZOS3G_fhf0aysffwJukMx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ApU7361mUKLpzuP3O6.4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YV7B7kGxEqowwcz1akjr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ZOS3G_fhf0aysffwJukMx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ywHHcR1yzeVXc2ma.bKPF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YV7B7kGxEqowwcz1akjr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ApU7361mUKLpzuP3O6.4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YV7B7kGxEqowwcz1akjr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OS3G_fhf0aysffwJukMx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ZOS3G_fhf0aysffwJukMx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5QbZ4BK4qkirWWHfRj_ln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OS3G_fhf0aysffwJukMxg"/>
</p:tagLst>
</file>

<file path=ppt/theme/theme1.xml><?xml version="1.0" encoding="utf-8"?>
<a:theme xmlns:a="http://schemas.openxmlformats.org/drawingml/2006/main" name="IXL-2015_Quick I">
  <a:themeElements>
    <a:clrScheme name="IXL FINAL">
      <a:dk1>
        <a:srgbClr val="2C3517"/>
      </a:dk1>
      <a:lt1>
        <a:sysClr val="window" lastClr="FFFFFF"/>
      </a:lt1>
      <a:dk2>
        <a:srgbClr val="CEDAAA"/>
      </a:dk2>
      <a:lt2>
        <a:srgbClr val="347175"/>
      </a:lt2>
      <a:accent1>
        <a:srgbClr val="636C03"/>
      </a:accent1>
      <a:accent2>
        <a:srgbClr val="003B48"/>
      </a:accent2>
      <a:accent3>
        <a:srgbClr val="850A09"/>
      </a:accent3>
      <a:accent4>
        <a:srgbClr val="F68F1E"/>
      </a:accent4>
      <a:accent5>
        <a:srgbClr val="AFBC21"/>
      </a:accent5>
      <a:accent6>
        <a:srgbClr val="006C64"/>
      </a:accent6>
      <a:hlink>
        <a:srgbClr val="DD1F26"/>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rtl="0">
          <a:spcBef>
            <a:spcPts val="0"/>
          </a:spcBef>
          <a:spcAft>
            <a:spcPts val="0"/>
          </a:spcAft>
          <a:buNone/>
          <a:defRPr sz="1200" b="1" smtClean="0">
            <a:solidFill>
              <a:schemeClr val="tx1"/>
            </a:solidFill>
            <a:latin typeface="Calibri"/>
            <a:ea typeface="Calibri"/>
            <a:cs typeface="Calibri"/>
            <a:sym typeface="Calibri"/>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112713" indent="-112713" algn="l">
          <a:spcAft>
            <a:spcPts val="1800"/>
          </a:spcAft>
          <a:buFont typeface="Arial" panose="020B0604020202020204" pitchFamily="34" charset="0"/>
          <a:buChar char="•"/>
          <a:defRPr sz="1400" dirty="0" smtClean="0"/>
        </a:defPPr>
      </a:lstStyle>
    </a:txDef>
  </a:objectDefaults>
  <a:extraClrSchemeLst/>
  <a:extLst>
    <a:ext uri="{05A4C25C-085E-4340-85A3-A5531E510DB2}">
      <thm15:themeFamily xmlns:thm15="http://schemas.microsoft.com/office/thememl/2012/main" name="IXL Template 01262021" id="{9C2B7A68-CB24-468D-9E2A-ABBDE5B2166F}" vid="{6C999458-763E-41C4-982D-B6AFA00B7942}"/>
    </a:ext>
  </a:extLst>
</a:theme>
</file>

<file path=ppt/theme/theme10.xml><?xml version="1.0" encoding="utf-8"?>
<a:theme xmlns:a="http://schemas.openxmlformats.org/drawingml/2006/main" name="2_SAP 2018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white.potx" id="{5C5436C3-1E8E-46F4-8BB2-23D2C93B3911}" vid="{CBB2D7D2-82A6-48BA-82C1-FB9D83BD57C7}"/>
    </a:ext>
  </a:extLst>
</a:theme>
</file>

<file path=ppt/theme/theme11.xml><?xml version="1.0" encoding="utf-8"?>
<a:theme xmlns:a="http://schemas.openxmlformats.org/drawingml/2006/main" name="6_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XL-template_X">
  <a:themeElements>
    <a:clrScheme name="IXL">
      <a:dk1>
        <a:srgbClr val="2C3517"/>
      </a:dk1>
      <a:lt1>
        <a:sysClr val="window" lastClr="FFFFFF"/>
      </a:lt1>
      <a:dk2>
        <a:srgbClr val="CEDAAA"/>
      </a:dk2>
      <a:lt2>
        <a:srgbClr val="347175"/>
      </a:lt2>
      <a:accent1>
        <a:srgbClr val="636C03"/>
      </a:accent1>
      <a:accent2>
        <a:srgbClr val="003B48"/>
      </a:accent2>
      <a:accent3>
        <a:srgbClr val="850A09"/>
      </a:accent3>
      <a:accent4>
        <a:srgbClr val="F68F1E"/>
      </a:accent4>
      <a:accent5>
        <a:srgbClr val="AFBC21"/>
      </a:accent5>
      <a:accent6>
        <a:srgbClr val="006C64"/>
      </a:accent6>
      <a:hlink>
        <a:srgbClr val="DD1F26"/>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b="1"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defPPr>
      </a:lstStyle>
    </a:txDef>
  </a:objectDefaults>
  <a:extraClrSchemeLst/>
</a:theme>
</file>

<file path=ppt/theme/theme3.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IG_IO Challenge_PT para curadores" id="{0FC34F14-2205-4A58-A541-BD74E21BC204}" vid="{BFDC16CF-D436-4A40-8386-45A8804E5A4F}"/>
    </a:ext>
  </a:extLst>
</a:theme>
</file>

<file path=ppt/theme/theme4.xml><?xml version="1.0" encoding="utf-8"?>
<a:theme xmlns:a="http://schemas.openxmlformats.org/drawingml/2006/main" name="SAP 2021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ustainability New" id="{7280BC37-E19C-7640-BADA-40E621EE9039}" vid="{B64FA098-3A4D-DF4F-9E84-82CEF5DEE901}"/>
    </a:ext>
  </a:extLst>
</a:theme>
</file>

<file path=ppt/theme/theme5.xml><?xml version="1.0" encoding="utf-8"?>
<a:theme xmlns:a="http://schemas.openxmlformats.org/drawingml/2006/main" name="8_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6.xml><?xml version="1.0" encoding="utf-8"?>
<a:theme xmlns:a="http://schemas.openxmlformats.org/drawingml/2006/main" name="5_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7.xml><?xml version="1.0" encoding="utf-8"?>
<a:theme xmlns:a="http://schemas.openxmlformats.org/drawingml/2006/main" name="4_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8.xml><?xml version="1.0" encoding="utf-8"?>
<a:theme xmlns:a="http://schemas.openxmlformats.org/drawingml/2006/main" name="3_SAP 2019 16x9 black">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9_16x9_black.potx" id="{FAB811BA-6951-4832-99F5-815ED9ADE678}" vid="{53C4EF01-F6DB-4DB6-B097-E6BE75964D4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1879</Words>
  <Application>Microsoft Office PowerPoint</Application>
  <PresentationFormat>Widescreen</PresentationFormat>
  <Paragraphs>300</Paragraphs>
  <Slides>26</Slides>
  <Notes>19</Notes>
  <HiddenSlides>0</HiddenSlides>
  <MMClips>1</MMClips>
  <ScaleCrop>false</ScaleCrop>
  <HeadingPairs>
    <vt:vector size="8" baseType="variant">
      <vt:variant>
        <vt:lpstr>Fonts Used</vt:lpstr>
      </vt:variant>
      <vt:variant>
        <vt:i4>19</vt:i4>
      </vt:variant>
      <vt:variant>
        <vt:lpstr>Theme</vt:lpstr>
      </vt:variant>
      <vt:variant>
        <vt:i4>11</vt:i4>
      </vt:variant>
      <vt:variant>
        <vt:lpstr>Embedded OLE Servers</vt:lpstr>
      </vt:variant>
      <vt:variant>
        <vt:i4>1</vt:i4>
      </vt:variant>
      <vt:variant>
        <vt:lpstr>Slide Titles</vt:lpstr>
      </vt:variant>
      <vt:variant>
        <vt:i4>26</vt:i4>
      </vt:variant>
    </vt:vector>
  </HeadingPairs>
  <TitlesOfParts>
    <vt:vector size="57" baseType="lpstr">
      <vt:lpstr>Arial</vt:lpstr>
      <vt:lpstr>Arial Narrow</vt:lpstr>
      <vt:lpstr>Arquitecta Book</vt:lpstr>
      <vt:lpstr>Barlow Semi Condensed</vt:lpstr>
      <vt:lpstr>BentonSans Bold</vt:lpstr>
      <vt:lpstr>BentonSans Medium</vt:lpstr>
      <vt:lpstr>BentonSans Regular</vt:lpstr>
      <vt:lpstr>BentonSans Thin</vt:lpstr>
      <vt:lpstr>Calibri</vt:lpstr>
      <vt:lpstr>Courier New</vt:lpstr>
      <vt:lpstr>Helvetica</vt:lpstr>
      <vt:lpstr>Montserrat SemiBold</vt:lpstr>
      <vt:lpstr>Roboto</vt:lpstr>
      <vt:lpstr>Roboto Light</vt:lpstr>
      <vt:lpstr>Roboto Mono</vt:lpstr>
      <vt:lpstr>Roboto Thin</vt:lpstr>
      <vt:lpstr>Symbol</vt:lpstr>
      <vt:lpstr>Trebuchet MS</vt:lpstr>
      <vt:lpstr>Wingdings</vt:lpstr>
      <vt:lpstr>IXL-2015_Quick I</vt:lpstr>
      <vt:lpstr>IXL-template_X</vt:lpstr>
      <vt:lpstr>3_Simple Light</vt:lpstr>
      <vt:lpstr>SAP 2021 16x9 blue</vt:lpstr>
      <vt:lpstr>8_SAP 2019 16x9 black</vt:lpstr>
      <vt:lpstr>5_SAP 2019 16x9 black</vt:lpstr>
      <vt:lpstr>4_SAP 2019 16x9 black</vt:lpstr>
      <vt:lpstr>3_SAP 2019 16x9 black</vt:lpstr>
      <vt:lpstr>Office Theme</vt:lpstr>
      <vt:lpstr>2_SAP 2018 16x9 white</vt:lpstr>
      <vt:lpstr>6_SAP 2019 16x9 black</vt:lpstr>
      <vt:lpstr>think-cell Slide</vt:lpstr>
      <vt:lpstr>Fazendo Negócios em Dubai</vt:lpstr>
      <vt:lpstr>Agenda</vt:lpstr>
      <vt:lpstr>Participantes irão acessar as melhores práticas para internacionalização de negócios e compreender como fazer negócios na região dos EAU</vt:lpstr>
      <vt:lpstr>Agenda</vt:lpstr>
      <vt:lpstr>Existe uma grande oportunidade para as empresas brasileiras aumentarem o seu nível de exposição internacional, face as suas vocações únicas, qualidade dos empreendedores e instituições de apoio</vt:lpstr>
      <vt:lpstr>Empresários devem estar atentos a oportunidades não só de exportação – “de dentro para fora”, mas também de “fora para dentro”</vt:lpstr>
      <vt:lpstr>Ainda que as oportunidades sejam grandes, a exposição internacional de empresas brasileiras ainda é menor que média global e essa sessão visa abordar as boas práticas para superar tais barreiras</vt:lpstr>
      <vt:lpstr>PowerPoint Presentation</vt:lpstr>
      <vt:lpstr>Agenda</vt:lpstr>
      <vt:lpstr>A expansão internacional de mercado(s) não é para todos e o candidato ideal deve ter: (a) a mentalidade; (b) a capacidade e (c) a viabilidade para internacionalizar</vt:lpstr>
      <vt:lpstr>Empresas devem olhar para além de óbvio (tamanho do mercado) e desenvolver uma estratégia inovadora que responda “onde jogar”, “como ganhar” e “de que forma acelerar” a sua entrada</vt:lpstr>
      <vt:lpstr>Ter clareza dos objetivos, metas e prazos, com a geração de “quick wins”, facilita o apoio por parte dos líderes e/ou patrocinadores da iniciativa</vt:lpstr>
      <vt:lpstr>Agenda</vt:lpstr>
      <vt:lpstr>PowerPoint Presentation</vt:lpstr>
      <vt:lpstr>Sustainability is the Highest Trending Topic Across All Business Topics</vt:lpstr>
      <vt:lpstr>PowerPoint Presentation</vt:lpstr>
      <vt:lpstr>UAE Taxonomy of Sustainable Activities and ESG Corporate Disclosures  Dh600 billion in clean and renewable energy sources over the next three decades</vt:lpstr>
      <vt:lpstr>Saudi Arabia commits to net zero emissions by 2060</vt:lpstr>
      <vt:lpstr>Global Net Zero Status</vt:lpstr>
      <vt:lpstr>PowerPoint Presentation</vt:lpstr>
      <vt:lpstr>PowerPoint Presentation</vt:lpstr>
      <vt:lpstr>PowerPoint Presentation</vt:lpstr>
      <vt:lpstr>Essas são as principais conclusões, que gostaríamos de reforçar ao final da palestra</vt:lpstr>
      <vt:lpstr>Agenda</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Olympics Summit</dc:title>
  <dc:creator>Hitendra Patel</dc:creator>
  <cp:lastModifiedBy>Manuel Mendes</cp:lastModifiedBy>
  <cp:revision>366</cp:revision>
  <dcterms:created xsi:type="dcterms:W3CDTF">2021-01-29T00:10:39Z</dcterms:created>
  <dcterms:modified xsi:type="dcterms:W3CDTF">2021-11-13T11:46:12Z</dcterms:modified>
</cp:coreProperties>
</file>