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505" r:id="rId2"/>
    <p:sldId id="516" r:id="rId3"/>
    <p:sldId id="257" r:id="rId4"/>
  </p:sldIdLst>
  <p:sldSz cx="17068800" cy="9601200"/>
  <p:notesSz cx="6858000" cy="9144000"/>
  <p:defaultTextStyle>
    <a:defPPr>
      <a:defRPr lang="pt-BR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 userDrawn="1">
          <p15:clr>
            <a:srgbClr val="A4A3A4"/>
          </p15:clr>
        </p15:guide>
        <p15:guide id="2" pos="537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3EFDC4-715E-4146-BA6A-B586B9842772}" v="2" dt="2021-11-29T17:26:05.2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1" d="100"/>
          <a:sy n="61" d="100"/>
        </p:scale>
        <p:origin x="330" y="78"/>
      </p:cViewPr>
      <p:guideLst>
        <p:guide orient="horz" pos="3024"/>
        <p:guide pos="537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bio Henrique Cordeiro" userId="ec0d5f88-ff19-48a2-8899-82a40254eb54" providerId="ADAL" clId="{6FF94ED9-272D-41FC-9B5F-3200209B6A13}"/>
    <pc:docChg chg="modSld">
      <pc:chgData name="Fabio Henrique Cordeiro" userId="ec0d5f88-ff19-48a2-8899-82a40254eb54" providerId="ADAL" clId="{6FF94ED9-272D-41FC-9B5F-3200209B6A13}" dt="2021-09-29T17:21:18.539" v="0"/>
      <pc:docMkLst>
        <pc:docMk/>
      </pc:docMkLst>
      <pc:sldChg chg="modSp">
        <pc:chgData name="Fabio Henrique Cordeiro" userId="ec0d5f88-ff19-48a2-8899-82a40254eb54" providerId="ADAL" clId="{6FF94ED9-272D-41FC-9B5F-3200209B6A13}" dt="2021-09-29T17:21:18.539" v="0"/>
        <pc:sldMkLst>
          <pc:docMk/>
          <pc:sldMk cId="1855123837" sldId="505"/>
        </pc:sldMkLst>
        <pc:spChg chg="mod">
          <ac:chgData name="Fabio Henrique Cordeiro" userId="ec0d5f88-ff19-48a2-8899-82a40254eb54" providerId="ADAL" clId="{6FF94ED9-272D-41FC-9B5F-3200209B6A13}" dt="2021-09-29T17:21:18.539" v="0"/>
          <ac:spMkLst>
            <pc:docMk/>
            <pc:sldMk cId="1855123837" sldId="505"/>
            <ac:spMk id="2" creationId="{BE4DC6A3-42D4-41E8-95B2-6B4C88A44FC2}"/>
          </ac:spMkLst>
        </pc:spChg>
      </pc:sldChg>
    </pc:docChg>
  </pc:docChgLst>
  <pc:docChgLst>
    <pc:chgData name="Fabio Henrique Cordeiro" userId="ec0d5f88-ff19-48a2-8899-82a40254eb54" providerId="ADAL" clId="{A23EFDC4-715E-4146-BA6A-B586B9842772}"/>
    <pc:docChg chg="modSld">
      <pc:chgData name="Fabio Henrique Cordeiro" userId="ec0d5f88-ff19-48a2-8899-82a40254eb54" providerId="ADAL" clId="{A23EFDC4-715E-4146-BA6A-B586B9842772}" dt="2021-11-29T17:28:20.405" v="28" actId="20577"/>
      <pc:docMkLst>
        <pc:docMk/>
      </pc:docMkLst>
      <pc:sldChg chg="modSp mod">
        <pc:chgData name="Fabio Henrique Cordeiro" userId="ec0d5f88-ff19-48a2-8899-82a40254eb54" providerId="ADAL" clId="{A23EFDC4-715E-4146-BA6A-B586B9842772}" dt="2021-11-29T17:28:20.405" v="28" actId="20577"/>
        <pc:sldMkLst>
          <pc:docMk/>
          <pc:sldMk cId="1855123837" sldId="505"/>
        </pc:sldMkLst>
        <pc:spChg chg="mod">
          <ac:chgData name="Fabio Henrique Cordeiro" userId="ec0d5f88-ff19-48a2-8899-82a40254eb54" providerId="ADAL" clId="{A23EFDC4-715E-4146-BA6A-B586B9842772}" dt="2021-11-29T17:28:20.405" v="28" actId="20577"/>
          <ac:spMkLst>
            <pc:docMk/>
            <pc:sldMk cId="1855123837" sldId="505"/>
            <ac:spMk id="2" creationId="{BE4DC6A3-42D4-41E8-95B2-6B4C88A44FC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74027" y="192088"/>
            <a:ext cx="8352928" cy="696144"/>
          </a:xfrm>
        </p:spPr>
        <p:txBody>
          <a:bodyPr>
            <a:noAutofit/>
          </a:bodyPr>
          <a:lstStyle>
            <a:lvl1pPr algn="l"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pt-BR" dirty="0"/>
              <a:t>Clique para editar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80160" y="2982607"/>
            <a:ext cx="14508480" cy="205803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60320" y="5440680"/>
            <a:ext cx="1194816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877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5755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363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1510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9388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7265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5143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3021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528FA2-E8A4-4911-872C-D192722396C5}" type="datetime1">
              <a:rPr lang="pt-BR" smtClean="0"/>
              <a:pPr>
                <a:defRPr/>
              </a:pPr>
              <a:t>29/11/2021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F2B89C-E27C-46F2-8807-10DB4F51A62C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411435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63C7A-4DB2-4340-9C71-3E935FDCED78}" type="datetime1">
              <a:rPr lang="pt-BR" smtClean="0"/>
              <a:pPr>
                <a:defRPr/>
              </a:pPr>
              <a:t>29/11/2021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BA9FE0-557F-449D-B7B9-5129C4B4F85D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4378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53440" y="384493"/>
            <a:ext cx="1536192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53440" y="2240281"/>
            <a:ext cx="1536192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53440" y="8898892"/>
            <a:ext cx="398272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22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939EE6-B0E9-48C1-8155-448F68F8F096}" type="datetimeFigureOut">
              <a:rPr lang="pt-BR" smtClean="0"/>
              <a:pPr/>
              <a:t>29/11/2021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5831840" y="8898892"/>
            <a:ext cx="540512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22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12232640" y="8898892"/>
            <a:ext cx="398272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22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393C46-8D80-4B37-A73E-E2C3E331530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1706837" rtl="0" eaLnBrk="1" latinLnBrk="0" hangingPunct="1">
        <a:spcBef>
          <a:spcPct val="0"/>
        </a:spcBef>
        <a:buNone/>
        <a:defRPr sz="826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40064" indent="-640064" algn="l" defTabSz="1706837" rtl="0" eaLnBrk="1" latinLnBrk="0" hangingPunct="1">
        <a:spcBef>
          <a:spcPct val="20000"/>
        </a:spcBef>
        <a:buFont typeface="Arial" pitchFamily="34" charset="0"/>
        <a:buChar char="•"/>
        <a:defRPr sz="6000" kern="1200">
          <a:solidFill>
            <a:schemeClr val="tx1"/>
          </a:solidFill>
          <a:latin typeface="+mn-lt"/>
          <a:ea typeface="+mn-ea"/>
          <a:cs typeface="+mn-cs"/>
        </a:defRPr>
      </a:lvl1pPr>
      <a:lvl2pPr marL="1386805" indent="-533387" algn="l" defTabSz="1706837" rtl="0" eaLnBrk="1" latinLnBrk="0" hangingPunct="1">
        <a:spcBef>
          <a:spcPct val="20000"/>
        </a:spcBef>
        <a:buFont typeface="Arial" pitchFamily="34" charset="0"/>
        <a:buChar char="–"/>
        <a:defRPr sz="5200" kern="1200">
          <a:solidFill>
            <a:schemeClr val="tx1"/>
          </a:solidFill>
          <a:latin typeface="+mn-lt"/>
          <a:ea typeface="+mn-ea"/>
          <a:cs typeface="+mn-cs"/>
        </a:defRPr>
      </a:lvl2pPr>
      <a:lvl3pPr marL="2133547" indent="-426709" algn="l" defTabSz="1706837" rtl="0" eaLnBrk="1" latinLnBrk="0" hangingPunct="1">
        <a:spcBef>
          <a:spcPct val="20000"/>
        </a:spcBef>
        <a:buFont typeface="Arial" pitchFamily="34" charset="0"/>
        <a:buChar char="•"/>
        <a:defRPr sz="4533" kern="1200">
          <a:solidFill>
            <a:schemeClr val="tx1"/>
          </a:solidFill>
          <a:latin typeface="+mn-lt"/>
          <a:ea typeface="+mn-ea"/>
          <a:cs typeface="+mn-cs"/>
        </a:defRPr>
      </a:lvl3pPr>
      <a:lvl4pPr marL="2986965" indent="-426709" algn="l" defTabSz="1706837" rtl="0" eaLnBrk="1" latinLnBrk="0" hangingPunct="1">
        <a:spcBef>
          <a:spcPct val="20000"/>
        </a:spcBef>
        <a:buFont typeface="Arial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4pPr>
      <a:lvl5pPr marL="3840384" indent="-426709" algn="l" defTabSz="1706837" rtl="0" eaLnBrk="1" latinLnBrk="0" hangingPunct="1">
        <a:spcBef>
          <a:spcPct val="20000"/>
        </a:spcBef>
        <a:buFont typeface="Arial" pitchFamily="34" charset="0"/>
        <a:buChar char="»"/>
        <a:defRPr sz="3733" kern="1200">
          <a:solidFill>
            <a:schemeClr val="tx1"/>
          </a:solidFill>
          <a:latin typeface="+mn-lt"/>
          <a:ea typeface="+mn-ea"/>
          <a:cs typeface="+mn-cs"/>
        </a:defRPr>
      </a:lvl5pPr>
      <a:lvl6pPr marL="4693803" indent="-426709" algn="l" defTabSz="1706837" rtl="0" eaLnBrk="1" latinLnBrk="0" hangingPunct="1">
        <a:spcBef>
          <a:spcPct val="20000"/>
        </a:spcBef>
        <a:buFont typeface="Arial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6pPr>
      <a:lvl7pPr marL="5547221" indent="-426709" algn="l" defTabSz="1706837" rtl="0" eaLnBrk="1" latinLnBrk="0" hangingPunct="1">
        <a:spcBef>
          <a:spcPct val="20000"/>
        </a:spcBef>
        <a:buFont typeface="Arial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7pPr>
      <a:lvl8pPr marL="6400640" indent="-426709" algn="l" defTabSz="1706837" rtl="0" eaLnBrk="1" latinLnBrk="0" hangingPunct="1">
        <a:spcBef>
          <a:spcPct val="20000"/>
        </a:spcBef>
        <a:buFont typeface="Arial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8pPr>
      <a:lvl9pPr marL="7254059" indent="-426709" algn="l" defTabSz="1706837" rtl="0" eaLnBrk="1" latinLnBrk="0" hangingPunct="1">
        <a:spcBef>
          <a:spcPct val="20000"/>
        </a:spcBef>
        <a:buFont typeface="Arial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1706837" rtl="0" eaLnBrk="1" latinLnBrk="0" hangingPunct="1">
        <a:defRPr sz="3333" kern="1200">
          <a:solidFill>
            <a:schemeClr val="tx1"/>
          </a:solidFill>
          <a:latin typeface="+mn-lt"/>
          <a:ea typeface="+mn-ea"/>
          <a:cs typeface="+mn-cs"/>
        </a:defRPr>
      </a:lvl1pPr>
      <a:lvl2pPr marL="853419" algn="l" defTabSz="1706837" rtl="0" eaLnBrk="1" latinLnBrk="0" hangingPunct="1">
        <a:defRPr sz="3333" kern="1200">
          <a:solidFill>
            <a:schemeClr val="tx1"/>
          </a:solidFill>
          <a:latin typeface="+mn-lt"/>
          <a:ea typeface="+mn-ea"/>
          <a:cs typeface="+mn-cs"/>
        </a:defRPr>
      </a:lvl2pPr>
      <a:lvl3pPr marL="1706837" algn="l" defTabSz="1706837" rtl="0" eaLnBrk="1" latinLnBrk="0" hangingPunct="1">
        <a:defRPr sz="3333" kern="1200">
          <a:solidFill>
            <a:schemeClr val="tx1"/>
          </a:solidFill>
          <a:latin typeface="+mn-lt"/>
          <a:ea typeface="+mn-ea"/>
          <a:cs typeface="+mn-cs"/>
        </a:defRPr>
      </a:lvl3pPr>
      <a:lvl4pPr marL="2560256" algn="l" defTabSz="1706837" rtl="0" eaLnBrk="1" latinLnBrk="0" hangingPunct="1">
        <a:defRPr sz="3333" kern="1200">
          <a:solidFill>
            <a:schemeClr val="tx1"/>
          </a:solidFill>
          <a:latin typeface="+mn-lt"/>
          <a:ea typeface="+mn-ea"/>
          <a:cs typeface="+mn-cs"/>
        </a:defRPr>
      </a:lvl4pPr>
      <a:lvl5pPr marL="3413675" algn="l" defTabSz="1706837" rtl="0" eaLnBrk="1" latinLnBrk="0" hangingPunct="1">
        <a:defRPr sz="3333" kern="1200">
          <a:solidFill>
            <a:schemeClr val="tx1"/>
          </a:solidFill>
          <a:latin typeface="+mn-lt"/>
          <a:ea typeface="+mn-ea"/>
          <a:cs typeface="+mn-cs"/>
        </a:defRPr>
      </a:lvl5pPr>
      <a:lvl6pPr marL="4267093" algn="l" defTabSz="1706837" rtl="0" eaLnBrk="1" latinLnBrk="0" hangingPunct="1">
        <a:defRPr sz="3333" kern="1200">
          <a:solidFill>
            <a:schemeClr val="tx1"/>
          </a:solidFill>
          <a:latin typeface="+mn-lt"/>
          <a:ea typeface="+mn-ea"/>
          <a:cs typeface="+mn-cs"/>
        </a:defRPr>
      </a:lvl6pPr>
      <a:lvl7pPr marL="5120512" algn="l" defTabSz="1706837" rtl="0" eaLnBrk="1" latinLnBrk="0" hangingPunct="1">
        <a:defRPr sz="3333" kern="1200">
          <a:solidFill>
            <a:schemeClr val="tx1"/>
          </a:solidFill>
          <a:latin typeface="+mn-lt"/>
          <a:ea typeface="+mn-ea"/>
          <a:cs typeface="+mn-cs"/>
        </a:defRPr>
      </a:lvl7pPr>
      <a:lvl8pPr marL="5973931" algn="l" defTabSz="1706837" rtl="0" eaLnBrk="1" latinLnBrk="0" hangingPunct="1">
        <a:defRPr sz="3333" kern="1200">
          <a:solidFill>
            <a:schemeClr val="tx1"/>
          </a:solidFill>
          <a:latin typeface="+mn-lt"/>
          <a:ea typeface="+mn-ea"/>
          <a:cs typeface="+mn-cs"/>
        </a:defRPr>
      </a:lvl8pPr>
      <a:lvl9pPr marL="6827349" algn="l" defTabSz="1706837" rtl="0" eaLnBrk="1" latinLnBrk="0" hangingPunct="1">
        <a:defRPr sz="33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4DC6A3-42D4-41E8-95B2-6B4C88A44F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4962" y="2280321"/>
            <a:ext cx="15264333" cy="5688632"/>
          </a:xfrm>
        </p:spPr>
        <p:txBody>
          <a:bodyPr>
            <a:noAutofit/>
          </a:bodyPr>
          <a:lstStyle/>
          <a:p>
            <a:r>
              <a:rPr lang="pt-BR" sz="4800" dirty="0"/>
              <a:t>Modelo Para Construção de Business </a:t>
            </a:r>
            <a:r>
              <a:rPr lang="pt-BR" sz="4800" dirty="0" err="1"/>
              <a:t>Model</a:t>
            </a:r>
            <a:r>
              <a:rPr lang="pt-BR" sz="4800" dirty="0"/>
              <a:t> </a:t>
            </a:r>
            <a:r>
              <a:rPr lang="pt-BR" sz="4800" dirty="0" err="1"/>
              <a:t>Canvas</a:t>
            </a:r>
            <a:br>
              <a:rPr lang="pt-BR" sz="4400" dirty="0"/>
            </a:br>
            <a:br>
              <a:rPr lang="pt-BR" sz="6000" dirty="0"/>
            </a:br>
            <a:r>
              <a:rPr lang="pt-BR" sz="6000" b="1" dirty="0"/>
              <a:t>Categoria</a:t>
            </a:r>
            <a:br>
              <a:rPr lang="pt-BR" sz="6000" dirty="0"/>
            </a:br>
            <a:r>
              <a:rPr lang="pt-BR" sz="6000" dirty="0"/>
              <a:t> “Inovação Setorial em Segurança e Saúde no Trabalho (SST) e Promoção da Saúde (PS) ” 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D18439EA-8EF4-4285-832A-EFFC614E4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F2B89C-E27C-46F2-8807-10DB4F51A62C}" type="slidenum">
              <a:rPr lang="pt-BR" altLang="pt-BR" smtClean="0"/>
              <a:pPr>
                <a:defRPr/>
              </a:pPr>
              <a:t>1</a:t>
            </a:fld>
            <a:endParaRPr lang="pt-BR" alt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106FB5B2-7531-4FD2-B9A6-56961FA74F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7068800" cy="1910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5123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A08F1B-F77A-4EB5-BEF5-1D23F64B5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3440" y="1587623"/>
            <a:ext cx="15361920" cy="1969477"/>
          </a:xfrm>
        </p:spPr>
        <p:txBody>
          <a:bodyPr/>
          <a:lstStyle/>
          <a:p>
            <a:r>
              <a:rPr lang="pt-BR" dirty="0"/>
              <a:t>Identificação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6BCB0A0-4392-4AA2-A145-0A1C59CF69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2007" y="3590686"/>
            <a:ext cx="15361920" cy="5136357"/>
          </a:xfrm>
        </p:spPr>
        <p:txBody>
          <a:bodyPr/>
          <a:lstStyle/>
          <a:p>
            <a:r>
              <a:rPr lang="pt-BR" dirty="0"/>
              <a:t>Nome da Empresa</a:t>
            </a:r>
          </a:p>
          <a:p>
            <a:r>
              <a:rPr lang="pt-BR" dirty="0"/>
              <a:t>Titulo do Projeto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715ABFC1-1FBF-4910-A324-0C609825F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BA9FE0-557F-449D-B7B9-5129C4B4F85D}" type="slidenum">
              <a:rPr lang="pt-BR" altLang="pt-BR" smtClean="0"/>
              <a:pPr>
                <a:defRPr/>
              </a:pPr>
              <a:t>2</a:t>
            </a:fld>
            <a:endParaRPr lang="pt-BR" altLang="pt-BR" dirty="0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4219DA6F-6580-4E08-AE37-3F95BFC8D6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67" y="0"/>
            <a:ext cx="17068800" cy="1910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4695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>
            <a:extLst>
              <a:ext uri="{FF2B5EF4-FFF2-40B4-BE49-F238E27FC236}">
                <a16:creationId xmlns:a16="http://schemas.microsoft.com/office/drawing/2014/main" id="{E5C81CE0-94FE-4C98-AFE0-0ABDEEE66DE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/>
          <a:srcRect l="1" t="10464" r="-1046" b="2001"/>
          <a:stretch/>
        </p:blipFill>
        <p:spPr bwMode="auto">
          <a:xfrm>
            <a:off x="32294" y="120080"/>
            <a:ext cx="17043500" cy="9289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</TotalTime>
  <Words>41</Words>
  <Application>Microsoft Office PowerPoint</Application>
  <PresentationFormat>Personalizar</PresentationFormat>
  <Paragraphs>6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6" baseType="lpstr">
      <vt:lpstr>Arial</vt:lpstr>
      <vt:lpstr>Calibri</vt:lpstr>
      <vt:lpstr>Tema do Office</vt:lpstr>
      <vt:lpstr>Modelo Para Construção de Business Model Canvas  Categoria  “Inovação Setorial em Segurança e Saúde no Trabalho (SST) e Promoção da Saúde (PS) ” </vt:lpstr>
      <vt:lpstr>Identificação</vt:lpstr>
      <vt:lpstr>Apresentação do PowerPoint</vt:lpstr>
    </vt:vector>
  </TitlesOfParts>
  <Company>Servico Nacional de Aprendizagem Industrial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Juliana Gavini</dc:creator>
  <cp:lastModifiedBy>Fabio Henrique Cordeiro</cp:lastModifiedBy>
  <cp:revision>24</cp:revision>
  <dcterms:created xsi:type="dcterms:W3CDTF">2015-05-22T14:47:35Z</dcterms:created>
  <dcterms:modified xsi:type="dcterms:W3CDTF">2021-11-29T17:28:23Z</dcterms:modified>
</cp:coreProperties>
</file>